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765" r:id="rId5"/>
    <p:sldMasterId id="2147483766" r:id="rId6"/>
    <p:sldMasterId id="2147486136" r:id="rId7"/>
  </p:sldMasterIdLst>
  <p:notesMasterIdLst>
    <p:notesMasterId r:id="rId42"/>
  </p:notesMasterIdLst>
  <p:handoutMasterIdLst>
    <p:handoutMasterId r:id="rId43"/>
  </p:handoutMasterIdLst>
  <p:sldIdLst>
    <p:sldId id="256" r:id="rId8"/>
    <p:sldId id="342" r:id="rId9"/>
    <p:sldId id="292" r:id="rId10"/>
    <p:sldId id="303" r:id="rId11"/>
    <p:sldId id="297" r:id="rId12"/>
    <p:sldId id="298" r:id="rId13"/>
    <p:sldId id="300" r:id="rId14"/>
    <p:sldId id="301" r:id="rId15"/>
    <p:sldId id="311" r:id="rId16"/>
    <p:sldId id="339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40" r:id="rId25"/>
    <p:sldId id="334" r:id="rId26"/>
    <p:sldId id="287" r:id="rId27"/>
    <p:sldId id="272" r:id="rId28"/>
    <p:sldId id="291" r:id="rId29"/>
    <p:sldId id="321" r:id="rId30"/>
    <p:sldId id="296" r:id="rId31"/>
    <p:sldId id="341" r:id="rId32"/>
    <p:sldId id="323" r:id="rId33"/>
    <p:sldId id="289" r:id="rId34"/>
    <p:sldId id="318" r:id="rId35"/>
    <p:sldId id="336" r:id="rId36"/>
    <p:sldId id="338" r:id="rId37"/>
    <p:sldId id="337" r:id="rId38"/>
    <p:sldId id="324" r:id="rId39"/>
    <p:sldId id="320" r:id="rId40"/>
    <p:sldId id="286" r:id="rId41"/>
  </p:sldIdLst>
  <p:sldSz cx="9906000" cy="6858000" type="A4"/>
  <p:notesSz cx="7772400" cy="10058400"/>
  <p:defaultTextStyle>
    <a:defPPr>
      <a:defRPr lang="en-GB"/>
    </a:defPPr>
    <a:lvl1pPr algn="l" defTabSz="407988" rtl="0" fontAlgn="base">
      <a:spcBef>
        <a:spcPct val="0"/>
      </a:spcBef>
      <a:spcAft>
        <a:spcPct val="0"/>
      </a:spcAft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1pPr>
    <a:lvl2pPr marL="379413" indent="-190500" algn="l" defTabSz="407988" rtl="0" fontAlgn="base">
      <a:spcBef>
        <a:spcPct val="0"/>
      </a:spcBef>
      <a:spcAft>
        <a:spcPct val="0"/>
      </a:spcAft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2pPr>
    <a:lvl3pPr marL="571500" indent="-187325" algn="l" defTabSz="407988" rtl="0" fontAlgn="base">
      <a:spcBef>
        <a:spcPct val="0"/>
      </a:spcBef>
      <a:spcAft>
        <a:spcPct val="0"/>
      </a:spcAft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3pPr>
    <a:lvl4pPr marL="765175" indent="-188913" algn="l" defTabSz="407988" rtl="0" fontAlgn="base">
      <a:spcBef>
        <a:spcPct val="0"/>
      </a:spcBef>
      <a:spcAft>
        <a:spcPct val="0"/>
      </a:spcAft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4pPr>
    <a:lvl5pPr marL="958850" indent="-188913" algn="l" defTabSz="407988" rtl="0" fontAlgn="base">
      <a:spcBef>
        <a:spcPct val="0"/>
      </a:spcBef>
      <a:spcAft>
        <a:spcPct val="0"/>
      </a:spcAft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70" autoAdjust="0"/>
  </p:normalViewPr>
  <p:slideViewPr>
    <p:cSldViewPr>
      <p:cViewPr varScale="1">
        <p:scale>
          <a:sx n="85" d="100"/>
          <a:sy n="85" d="100"/>
        </p:scale>
        <p:origin x="-1576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9423">
              <a:defRPr sz="1200">
                <a:latin typeface="Arial" pitchFamily="34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9423">
              <a:defRPr sz="1200"/>
            </a:lvl1pPr>
          </a:lstStyle>
          <a:p>
            <a:pPr>
              <a:defRPr/>
            </a:pPr>
            <a:fld id="{D8B3A1E9-495A-0B4D-BF35-2A7A901680AB}" type="datetimeFigureOut">
              <a:rPr lang="fr-FR"/>
              <a:pPr>
                <a:defRPr/>
              </a:pPr>
              <a:t>12/03/05</a:t>
            </a:fld>
            <a:endParaRPr lang="fr-F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9423">
              <a:defRPr sz="1200">
                <a:latin typeface="Arial" pitchFamily="34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9423">
              <a:defRPr sz="1200"/>
            </a:lvl1pPr>
          </a:lstStyle>
          <a:p>
            <a:pPr>
              <a:defRPr/>
            </a:pPr>
            <a:fld id="{39D426C4-DB7F-3B4D-9DED-29E61C32593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2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/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/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/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/>
          </a:p>
        </p:txBody>
      </p:sp>
      <p:sp>
        <p:nvSpPr>
          <p:cNvPr id="5223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90121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90122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90123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09423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4073B4D-DAEA-9944-9287-C070CFD6DC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08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7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defTabSz="407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07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07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07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047113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6536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5958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5381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7988" eaLnBrk="1"/>
            <a:fld id="{6E0530CE-31E9-DC42-9F92-14B3F265E74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07988"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A795F3F3-9D2E-024F-B4C0-8FD5645C82A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5427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972588D6-6E75-8744-B7FA-B486CD935FB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18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EA35E30C-AC47-5047-9DC4-536D2291E60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18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DA90FA15-4135-EB4E-A8EB-F78CE097BD1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5841732E-A827-5040-9BA1-BE891A3CE58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819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66349931-E297-8A4F-81A3-FD362ECAD5E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799B9C4C-10F1-CD4E-8FA5-3BFB825E60A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8397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3CE75203-8BEA-3D4C-8FE3-9F1548FEC5F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AA2C7B35-FC92-174D-BFB0-1F09E6D2742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8602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61A27931-BA4F-6140-BB41-AB3FB665154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6E6B30FA-8646-1347-99D9-C884EC2BEB5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8806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D1B1057-C95E-1747-8F70-95DD282423A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E20CA80C-A20D-6047-91A7-A969804541D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9011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1"/>
          <p:cNvSpPr>
            <a:spLocks/>
          </p:cNvSpPr>
          <p:nvPr/>
        </p:nvSpPr>
        <p:spPr bwMode="auto">
          <a:xfrm>
            <a:off x="4398963" y="9555163"/>
            <a:ext cx="3363912" cy="4937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737A745-E2B3-8B45-BFDE-C502B6DC7F7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>
                <a:lnSpc>
                  <a:spcPct val="98000"/>
                </a:lnSpc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2" name="Text Box 1"/>
          <p:cNvSpPr>
            <a:spLocks/>
          </p:cNvSpPr>
          <p:nvPr/>
        </p:nvSpPr>
        <p:spPr bwMode="auto">
          <a:xfrm>
            <a:off x="4398963" y="9555163"/>
            <a:ext cx="3371850" cy="501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AF66E4-C9F6-8546-B73A-364F4F2636F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>
                <a:lnSpc>
                  <a:spcPct val="98000"/>
                </a:lnSpc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3" name="Text Box 2"/>
          <p:cNvSpPr>
            <a:spLocks/>
          </p:cNvSpPr>
          <p:nvPr/>
        </p:nvSpPr>
        <p:spPr bwMode="auto">
          <a:xfrm>
            <a:off x="1101725" y="763588"/>
            <a:ext cx="5567363" cy="37719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164" name="Marcador de Posição de Notas 4"/>
          <p:cNvSpPr>
            <a:spLocks noGrp="1"/>
          </p:cNvSpPr>
          <p:nvPr>
            <p:ph type="body" sz="quarter" idx="1"/>
          </p:nvPr>
        </p:nvSpPr>
        <p:spPr>
          <a:xfrm>
            <a:off x="777875" y="4776788"/>
            <a:ext cx="6208713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spAutoFit/>
          </a:bodyPr>
          <a:lstStyle/>
          <a:p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681B1905-2D5C-9241-8187-CD68BA48FF2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395233A0-80F4-3142-A739-42B1C9D6B63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9421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760C986-F731-2E4A-8F37-EF1AAD9530B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A696C2D9-CBB1-E742-9C79-925F32B9BDC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9626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B9C387D7-38EC-F241-92CF-49C159D8F37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FD3A5B97-A699-C14A-A1D7-B22D69FC393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9830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1"/>
          <p:cNvSpPr>
            <a:spLocks noGrp="1" noChangeArrowheads="1"/>
          </p:cNvSpPr>
          <p:nvPr>
            <p:ph type="sldNum" sz="quarter"/>
          </p:nvPr>
        </p:nvSpPr>
        <p:spPr>
          <a:xfrm>
            <a:off x="4402138" y="9553575"/>
            <a:ext cx="3368675" cy="50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defTabSz="454025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57CE8CA6-7459-9148-8D58-D8090271ACEC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540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38D462F-6B6A-2F4F-9C82-D9BF8BF2C1CF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99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454025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</a:pPr>
            <a:endParaRPr lang="en-US" sz="2500">
              <a:solidFill>
                <a:srgbClr val="FFFFFF"/>
              </a:solidFill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998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C6ED1B3E-EF07-944B-A572-57E876A2336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AD3CA419-44DE-7E49-AC54-713D094D4E4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10035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8C16410E-5062-9747-8EAE-FC5F4E2AA60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D9193386-CD44-394B-BFF0-F874B959F8A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1024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E616467B-3CC8-094C-9DAC-2A0E94F7614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D996CAF2-0C78-AF4A-96E7-9397BBEBEF9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1044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22BB0E64-9B28-0842-8C1B-AB386ADFE78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67ABC831-3A63-6647-8035-C76A1C3269A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10650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36F1B1B0-BE97-D14D-BBE6-4550888ED9F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5149FE42-B3D5-4A4D-86C9-4547579DBAC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1085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CC0B677A-C4C3-4545-9265-F312FF0F6AF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808C2F4-63EE-1442-84AE-6A86AB4F574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1105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A43EDFC5-03FE-B44A-903E-646546DD1BF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504B97D9-6816-3247-95E9-E982E18FE74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563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5D60DA2A-A2A7-5F48-ACF3-EB7E5E3E818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8EA076F4-9560-DA41-A9E9-FB4C03705E3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5837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BC92FAC6-E115-5544-B9A3-411DA4447AF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0F35B05E-638A-7941-BC67-4539CE2FF56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6042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CB5BE636-D542-D445-A375-7A34DCF6F18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CD5B9C86-D071-C24B-A1AC-DAC3974E463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D4256F21-58ED-4C45-AB9E-C306CCDA0CE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35869C76-EFEC-DF46-88EA-737E4FBDDD2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6451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1361D457-868C-A545-8F17-A9170D075C1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BF535050-4578-4548-B79A-1F68C410C10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6656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9F75FB4-0005-844C-9CAF-8E99F56FCE9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9D2A747B-1353-DD43-8788-DED89A7E93B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endParaRPr lang="en-US" sz="2400"/>
          </a:p>
        </p:txBody>
      </p:sp>
      <p:sp>
        <p:nvSpPr>
          <p:cNvPr id="6861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421BEEC1-7778-E148-9389-77288CFCCBB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77752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174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3563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33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944" indent="0">
              <a:buNone/>
              <a:defRPr sz="1100"/>
            </a:lvl2pPr>
            <a:lvl3pPr marL="817878" indent="0">
              <a:buNone/>
              <a:defRPr sz="900"/>
            </a:lvl3pPr>
            <a:lvl4pPr marL="1226812" indent="0">
              <a:buNone/>
              <a:defRPr sz="800"/>
            </a:lvl4pPr>
            <a:lvl5pPr marL="1635751" indent="0">
              <a:buNone/>
              <a:defRPr sz="800"/>
            </a:lvl5pPr>
            <a:lvl6pPr marL="2044688" indent="0">
              <a:buNone/>
              <a:defRPr sz="800"/>
            </a:lvl6pPr>
            <a:lvl7pPr marL="2453624" indent="0">
              <a:buNone/>
              <a:defRPr sz="800"/>
            </a:lvl7pPr>
            <a:lvl8pPr marL="2862561" indent="0">
              <a:buNone/>
              <a:defRPr sz="800"/>
            </a:lvl8pPr>
            <a:lvl9pPr marL="32714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2796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944" indent="0">
              <a:buNone/>
              <a:defRPr sz="2500"/>
            </a:lvl2pPr>
            <a:lvl3pPr marL="817878" indent="0">
              <a:buNone/>
              <a:defRPr sz="2100"/>
            </a:lvl3pPr>
            <a:lvl4pPr marL="1226812" indent="0">
              <a:buNone/>
              <a:defRPr sz="1800"/>
            </a:lvl4pPr>
            <a:lvl5pPr marL="1635751" indent="0">
              <a:buNone/>
              <a:defRPr sz="1800"/>
            </a:lvl5pPr>
            <a:lvl6pPr marL="2044688" indent="0">
              <a:buNone/>
              <a:defRPr sz="1800"/>
            </a:lvl6pPr>
            <a:lvl7pPr marL="2453624" indent="0">
              <a:buNone/>
              <a:defRPr sz="1800"/>
            </a:lvl7pPr>
            <a:lvl8pPr marL="2862561" indent="0">
              <a:buNone/>
              <a:defRPr sz="1800"/>
            </a:lvl8pPr>
            <a:lvl9pPr marL="3271499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944" indent="0">
              <a:buNone/>
              <a:defRPr sz="1100"/>
            </a:lvl2pPr>
            <a:lvl3pPr marL="817878" indent="0">
              <a:buNone/>
              <a:defRPr sz="900"/>
            </a:lvl3pPr>
            <a:lvl4pPr marL="1226812" indent="0">
              <a:buNone/>
              <a:defRPr sz="800"/>
            </a:lvl4pPr>
            <a:lvl5pPr marL="1635751" indent="0">
              <a:buNone/>
              <a:defRPr sz="800"/>
            </a:lvl5pPr>
            <a:lvl6pPr marL="2044688" indent="0">
              <a:buNone/>
              <a:defRPr sz="800"/>
            </a:lvl6pPr>
            <a:lvl7pPr marL="2453624" indent="0">
              <a:buNone/>
              <a:defRPr sz="800"/>
            </a:lvl7pPr>
            <a:lvl8pPr marL="2862561" indent="0">
              <a:buNone/>
              <a:defRPr sz="800"/>
            </a:lvl8pPr>
            <a:lvl9pPr marL="32714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58533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35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57B9C1E4-BBEE-474F-AD62-4F9958F445B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A2825C22-C8F4-7347-9F84-BF89B111183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AE6ED2E3-06DD-B844-86BD-1A92E4BFBD1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7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69C05B79-A893-3747-843D-992D6828B0B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06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2C8D6B28-3A8E-CA40-9902-10628475F0B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96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1EFE0594-EF95-0542-9C2F-EA1462DD426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9C550052-C7A1-6A43-A90B-7143EED71F0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CC97E889-A759-3B45-93E0-FF8D86BDA45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9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5730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1777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43304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7802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4743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3344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28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222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764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974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75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30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3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19804DF7-60C5-F34D-BA7C-4D8B43308E1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70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9C53A9F6-FB0D-8040-ADE8-99738F989B5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41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851C1A4B-3A94-DD4E-9E0D-A8D9CA5F5EA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843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F7BBD3B8-9FAC-854B-B842-960E45808A1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11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DB194EB0-43ED-8248-9C24-240A02CFA92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92437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0D2CC1A4-7DAB-F64F-9006-0B6E4F0F064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77990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F73D2DEE-9D5A-DF49-9D85-B56027931A0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47724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4B9F311F-089B-1140-ABDC-F1351541C69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7072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CBC811F2-FC8C-0C43-97B1-568251D8C88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4153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195E6744-B024-4B4E-8525-544DDD0D330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B7D6DB96-39EA-1640-8856-2FF03B7A042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57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D95F9F44-916C-264F-9261-6AC5DEF28D3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4381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401CB92A-9A98-CD42-82DF-140BAD8BB3A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899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00270DC6-40CD-6A4C-9BA2-EFD14D82D6F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00800"/>
            <a:ext cx="34496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75A6E7BF-AA42-7443-B2A5-6DD0A1F0B6E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5643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DACEC09A-A883-B944-8B1A-7DDC49786B3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21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0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610D497B-3CBA-7848-B904-E9ECD442E43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000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0808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2FA1D8B5-7A20-F145-85FA-A903D6A22CA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9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51FC9604-CD1C-CE48-A7B4-6094E6B4411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38475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E0C5B4A2-C66A-004E-B958-7B28E2FC037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5197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0F309F0C-84D9-E14B-9AE7-94D9923340B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816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1B02CA23-1C6D-C74B-A8C9-546C2674AB3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9445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0832A4AA-A7A4-5548-AB1E-C295743879C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6966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6D2DF299-0232-BB46-879B-C80170A00ED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5568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D3B79D1F-4FCA-364F-858D-9661DC977ED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4426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9C95225F-C538-3A4B-BDE4-94BE4457BA5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77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0418BF11-AF0B-334C-825E-D91EC748AD6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4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3DAE2F7F-0E25-D844-B4CA-AB04C0D893D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1663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85075025-00F2-9843-B6C6-34C534D484E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35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546B0C3D-BA2C-844D-9C61-28E476D01EE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3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A237594D-8670-9946-85B8-236BE7742BB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83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7976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765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3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B23A0F46-7E20-854E-8EDE-E43F8FF2C97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37793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3595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73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323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11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146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4586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534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9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900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5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01AFD502-E2FF-F043-8CEB-21740A8EB4E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4874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1262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2767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054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049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9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9427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9364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7196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378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12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944" indent="0" algn="ctr">
              <a:buNone/>
              <a:defRPr/>
            </a:lvl2pPr>
            <a:lvl3pPr marL="817878" indent="0" algn="ctr">
              <a:buNone/>
              <a:defRPr/>
            </a:lvl3pPr>
            <a:lvl4pPr marL="1226812" indent="0" algn="ctr">
              <a:buNone/>
              <a:defRPr/>
            </a:lvl4pPr>
            <a:lvl5pPr marL="1635751" indent="0" algn="ctr">
              <a:buNone/>
              <a:defRPr/>
            </a:lvl5pPr>
            <a:lvl6pPr marL="2044688" indent="0" algn="ctr">
              <a:buNone/>
              <a:defRPr/>
            </a:lvl6pPr>
            <a:lvl7pPr marL="2453624" indent="0" algn="ctr">
              <a:buNone/>
              <a:defRPr/>
            </a:lvl7pPr>
            <a:lvl8pPr marL="2862561" indent="0" algn="ctr">
              <a:buNone/>
              <a:defRPr/>
            </a:lvl8pPr>
            <a:lvl9pPr marL="3271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53761613-00BC-1A48-9F68-3466D7C886E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23866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28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67" y="4406877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7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944" indent="0">
              <a:buNone/>
              <a:defRPr sz="1600"/>
            </a:lvl2pPr>
            <a:lvl3pPr marL="817878" indent="0">
              <a:buNone/>
              <a:defRPr sz="1400"/>
            </a:lvl3pPr>
            <a:lvl4pPr marL="1226812" indent="0">
              <a:buNone/>
              <a:defRPr sz="1300"/>
            </a:lvl4pPr>
            <a:lvl5pPr marL="1635751" indent="0">
              <a:buNone/>
              <a:defRPr sz="1300"/>
            </a:lvl5pPr>
            <a:lvl6pPr marL="2044688" indent="0">
              <a:buNone/>
              <a:defRPr sz="1300"/>
            </a:lvl6pPr>
            <a:lvl7pPr marL="2453624" indent="0">
              <a:buNone/>
              <a:defRPr sz="1300"/>
            </a:lvl7pPr>
            <a:lvl8pPr marL="2862561" indent="0">
              <a:buNone/>
              <a:defRPr sz="1300"/>
            </a:lvl8pPr>
            <a:lvl9pPr marL="327149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6906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97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78237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14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9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17355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14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9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3157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56253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9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41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16523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14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42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9191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7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944" indent="0">
              <a:buNone/>
              <a:defRPr sz="1800" b="1"/>
            </a:lvl2pPr>
            <a:lvl3pPr marL="817878" indent="0">
              <a:buNone/>
              <a:defRPr sz="1600" b="1"/>
            </a:lvl3pPr>
            <a:lvl4pPr marL="1226812" indent="0">
              <a:buNone/>
              <a:defRPr sz="1400" b="1"/>
            </a:lvl4pPr>
            <a:lvl5pPr marL="1635751" indent="0">
              <a:buNone/>
              <a:defRPr sz="1400" b="1"/>
            </a:lvl5pPr>
            <a:lvl6pPr marL="2044688" indent="0">
              <a:buNone/>
              <a:defRPr sz="1400" b="1"/>
            </a:lvl6pPr>
            <a:lvl7pPr marL="2453624" indent="0">
              <a:buNone/>
              <a:defRPr sz="1400" b="1"/>
            </a:lvl7pPr>
            <a:lvl8pPr marL="2862561" indent="0">
              <a:buNone/>
              <a:defRPr sz="1400" b="1"/>
            </a:lvl8pPr>
            <a:lvl9pPr marL="32714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944" indent="0">
              <a:buNone/>
              <a:defRPr sz="1800" b="1"/>
            </a:lvl2pPr>
            <a:lvl3pPr marL="817878" indent="0">
              <a:buNone/>
              <a:defRPr sz="1600" b="1"/>
            </a:lvl3pPr>
            <a:lvl4pPr marL="1226812" indent="0">
              <a:buNone/>
              <a:defRPr sz="1400" b="1"/>
            </a:lvl4pPr>
            <a:lvl5pPr marL="1635751" indent="0">
              <a:buNone/>
              <a:defRPr sz="1400" b="1"/>
            </a:lvl5pPr>
            <a:lvl6pPr marL="2044688" indent="0">
              <a:buNone/>
              <a:defRPr sz="1400" b="1"/>
            </a:lvl6pPr>
            <a:lvl7pPr marL="2453624" indent="0">
              <a:buNone/>
              <a:defRPr sz="1400" b="1"/>
            </a:lvl7pPr>
            <a:lvl8pPr marL="2862561" indent="0">
              <a:buNone/>
              <a:defRPr sz="1400" b="1"/>
            </a:lvl8pPr>
            <a:lvl9pPr marL="32714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9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theme" Target="../theme/theme3.xml"/><Relationship Id="rId18" Type="http://schemas.openxmlformats.org/officeDocument/2006/relationships/image" Target="../media/image3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theme" Target="../theme/theme4.xml"/><Relationship Id="rId18" Type="http://schemas.openxmlformats.org/officeDocument/2006/relationships/image" Target="../media/image3.jpeg"/><Relationship Id="rId19" Type="http://schemas.openxmlformats.org/officeDocument/2006/relationships/image" Target="../media/image6.jpeg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5.xml"/><Relationship Id="rId13" Type="http://schemas.openxmlformats.org/officeDocument/2006/relationships/image" Target="../media/image3.jpeg"/><Relationship Id="rId14" Type="http://schemas.openxmlformats.org/officeDocument/2006/relationships/image" Target="../media/image5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5.xml"/><Relationship Id="rId18" Type="http://schemas.openxmlformats.org/officeDocument/2006/relationships/theme" Target="../theme/theme7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259" r:id="rId2"/>
    <p:sldLayoutId id="2147486210" r:id="rId3"/>
    <p:sldLayoutId id="2147486260" r:id="rId4"/>
    <p:sldLayoutId id="2147486261" r:id="rId5"/>
    <p:sldLayoutId id="2147486262" r:id="rId6"/>
    <p:sldLayoutId id="2147486263" r:id="rId7"/>
    <p:sldLayoutId id="2147486264" r:id="rId8"/>
    <p:sldLayoutId id="2147486265" r:id="rId9"/>
    <p:sldLayoutId id="2147486266" r:id="rId10"/>
    <p:sldLayoutId id="2147486267" r:id="rId11"/>
    <p:sldLayoutId id="2147486268" r:id="rId12"/>
    <p:sldLayoutId id="2147486269" r:id="rId13"/>
    <p:sldLayoutId id="2147486270" r:id="rId14"/>
    <p:sldLayoutId id="2147486271" r:id="rId15"/>
    <p:sldLayoutId id="2147486272" r:id="rId16"/>
    <p:sldLayoutId id="2147486273" r:id="rId17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413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255588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525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638" indent="-187325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3D1EA8D3-C2FB-254A-A5F9-FF220AFF14E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1" r:id="rId1"/>
    <p:sldLayoutId id="2147486212" r:id="rId2"/>
    <p:sldLayoutId id="2147486213" r:id="rId3"/>
    <p:sldLayoutId id="2147486214" r:id="rId4"/>
    <p:sldLayoutId id="2147486274" r:id="rId5"/>
    <p:sldLayoutId id="2147486275" r:id="rId6"/>
    <p:sldLayoutId id="2147486276" r:id="rId7"/>
    <p:sldLayoutId id="2147486277" r:id="rId8"/>
    <p:sldLayoutId id="2147486278" r:id="rId9"/>
    <p:sldLayoutId id="2147486279" r:id="rId10"/>
    <p:sldLayoutId id="2147486215" r:id="rId11"/>
    <p:sldLayoutId id="2147486216" r:id="rId12"/>
    <p:sldLayoutId id="2147486217" r:id="rId13"/>
    <p:sldLayoutId id="2147486218" r:id="rId14"/>
    <p:sldLayoutId id="2147486219" r:id="rId15"/>
    <p:sldLayoutId id="2147486220" r:id="rId16"/>
    <p:sldLayoutId id="2147486221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23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45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68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90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8600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3363" indent="-233363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2525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1963" indent="-3308350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41500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9423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45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68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90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85" tIns="40942" rIns="81885" bIns="40942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8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85" tIns="40942" rIns="81885" bIns="40942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2" r:id="rId1"/>
    <p:sldLayoutId id="2147486280" r:id="rId2"/>
    <p:sldLayoutId id="2147486223" r:id="rId3"/>
    <p:sldLayoutId id="2147486281" r:id="rId4"/>
    <p:sldLayoutId id="2147486282" r:id="rId5"/>
    <p:sldLayoutId id="2147486283" r:id="rId6"/>
    <p:sldLayoutId id="2147486284" r:id="rId7"/>
    <p:sldLayoutId id="2147486285" r:id="rId8"/>
    <p:sldLayoutId id="2147486286" r:id="rId9"/>
    <p:sldLayoutId id="2147486287" r:id="rId10"/>
    <p:sldLayoutId id="2147486288" r:id="rId11"/>
    <p:sldLayoutId id="2147486289" r:id="rId12"/>
    <p:sldLayoutId id="2147486290" r:id="rId13"/>
    <p:sldLayoutId id="2147486291" r:id="rId14"/>
    <p:sldLayoutId id="2147486292" r:id="rId15"/>
    <p:sldLayoutId id="2147486293" r:id="rId16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413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255588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525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638" indent="-187325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4" r:id="rId1"/>
    <p:sldLayoutId id="2147486294" r:id="rId2"/>
    <p:sldLayoutId id="2147486225" r:id="rId3"/>
    <p:sldLayoutId id="2147486295" r:id="rId4"/>
    <p:sldLayoutId id="2147486296" r:id="rId5"/>
    <p:sldLayoutId id="2147486297" r:id="rId6"/>
    <p:sldLayoutId id="2147486298" r:id="rId7"/>
    <p:sldLayoutId id="2147486299" r:id="rId8"/>
    <p:sldLayoutId id="2147486300" r:id="rId9"/>
    <p:sldLayoutId id="2147486301" r:id="rId10"/>
    <p:sldLayoutId id="2147486302" r:id="rId11"/>
    <p:sldLayoutId id="2147486303" r:id="rId12"/>
    <p:sldLayoutId id="2147486304" r:id="rId13"/>
    <p:sldLayoutId id="2147486305" r:id="rId14"/>
    <p:sldLayoutId id="2147486306" r:id="rId15"/>
    <p:sldLayoutId id="2147486307" r:id="rId16"/>
  </p:sldLayoutIdLst>
  <p:txStyles>
    <p:titleStyle>
      <a:lvl1pPr algn="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+mj-lt"/>
          <a:ea typeface="+mj-ea"/>
          <a:cs typeface="+mj-cs"/>
        </a:defRPr>
      </a:lvl1pPr>
      <a:lvl2pPr algn="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09423" algn="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818845" algn="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228268" algn="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637690" algn="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413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255588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525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638" indent="-187325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85" tIns="40942" rIns="81885" bIns="40942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8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85" tIns="40942" rIns="81885" bIns="40942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09423" eaLnBrk="1">
              <a:lnSpc>
                <a:spcPct val="70000"/>
              </a:lnSpc>
              <a:buClr>
                <a:srgbClr val="000000"/>
              </a:buClr>
              <a:buSzPct val="45000"/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7CD792C4-A588-8746-A929-9ECD0F7A33D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91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6" r:id="rId1"/>
    <p:sldLayoutId id="2147486227" r:id="rId2"/>
    <p:sldLayoutId id="2147486228" r:id="rId3"/>
    <p:sldLayoutId id="2147486229" r:id="rId4"/>
    <p:sldLayoutId id="2147486230" r:id="rId5"/>
    <p:sldLayoutId id="2147486231" r:id="rId6"/>
    <p:sldLayoutId id="2147486232" r:id="rId7"/>
    <p:sldLayoutId id="2147486233" r:id="rId8"/>
    <p:sldLayoutId id="2147486234" r:id="rId9"/>
    <p:sldLayoutId id="2147486235" r:id="rId10"/>
    <p:sldLayoutId id="2147486236" r:id="rId11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5pPr>
      <a:lvl6pPr marL="409423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6pPr>
      <a:lvl7pPr marL="818845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7pPr>
      <a:lvl8pPr marL="1228268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8pPr>
      <a:lvl9pPr marL="1637690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9pPr>
    </p:titleStyle>
    <p:bodyStyle>
      <a:lvl1pPr marL="379413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65175" indent="-255588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Angsana New" charset="0"/>
          <a:cs typeface="+mn-cs"/>
        </a:defRPr>
      </a:lvl2pPr>
      <a:lvl3pPr marL="1152525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Angsana New" charset="0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Angsana New" charset="0"/>
          <a:cs typeface="+mn-cs"/>
        </a:defRPr>
      </a:lvl4pPr>
      <a:lvl5pPr marL="1925638" indent="-187325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Angsana New" charset="0"/>
          <a:cs typeface="+mn-cs"/>
        </a:defRPr>
      </a:lvl5pPr>
      <a:lvl6pPr marL="2335700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6pPr>
      <a:lvl7pPr marL="2745122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7pPr>
      <a:lvl8pPr marL="3154545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8pPr>
      <a:lvl9pPr marL="3563967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9423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72938E5C-6A65-BC46-848B-F719551AD22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9423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018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5pPr>
      <a:lvl6pPr marL="409423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6pPr>
      <a:lvl7pPr marL="818845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7pPr>
      <a:lvl8pPr marL="1228268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8pPr>
      <a:lvl9pPr marL="1637690" algn="ctr" defTabSz="409423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9pPr>
    </p:titleStyle>
    <p:bodyStyle>
      <a:lvl1pPr marL="379413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65175" indent="-255588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Angsana New" charset="0"/>
          <a:cs typeface="+mn-cs"/>
        </a:defRPr>
      </a:lvl2pPr>
      <a:lvl3pPr marL="1152525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Angsana New" charset="0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Angsana New" charset="0"/>
          <a:cs typeface="+mn-cs"/>
        </a:defRPr>
      </a:lvl4pPr>
      <a:lvl5pPr marL="1925638" indent="-187325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Angsana New" charset="0"/>
          <a:cs typeface="+mn-cs"/>
        </a:defRPr>
      </a:lvl5pPr>
      <a:lvl6pPr marL="2335700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6pPr>
      <a:lvl7pPr marL="2745122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7pPr>
      <a:lvl8pPr marL="3154545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8pPr>
      <a:lvl9pPr marL="3563967" indent="-187652" algn="l" defTabSz="409423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8188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8944" eaLnBrk="1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F7E306A0-3E97-DA43-8774-1161305C7F40}" type="slidenum">
              <a:rPr lang="en-GB" sz="13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08944" eaLnBrk="1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16179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48" r:id="rId1"/>
    <p:sldLayoutId id="2147486249" r:id="rId2"/>
    <p:sldLayoutId id="2147486250" r:id="rId3"/>
    <p:sldLayoutId id="2147486251" r:id="rId4"/>
    <p:sldLayoutId id="2147486308" r:id="rId5"/>
    <p:sldLayoutId id="2147486309" r:id="rId6"/>
    <p:sldLayoutId id="2147486310" r:id="rId7"/>
    <p:sldLayoutId id="2147486311" r:id="rId8"/>
    <p:sldLayoutId id="2147486312" r:id="rId9"/>
    <p:sldLayoutId id="2147486313" r:id="rId10"/>
    <p:sldLayoutId id="2147486252" r:id="rId11"/>
    <p:sldLayoutId id="2147486253" r:id="rId12"/>
    <p:sldLayoutId id="2147486254" r:id="rId13"/>
    <p:sldLayoutId id="2147486255" r:id="rId14"/>
    <p:sldLayoutId id="2147486256" r:id="rId15"/>
    <p:sldLayoutId id="2147486257" r:id="rId16"/>
    <p:sldLayoutId id="2147486258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08944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878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812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751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31775" indent="-231775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7200" indent="-3305175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8325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08944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878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812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751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944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878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812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751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688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624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2561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1499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4300">
                <a:solidFill>
                  <a:srgbClr val="FFFFFF"/>
                </a:solidFill>
              </a:rPr>
              <a:t>eXo Content Customization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Example: Overview</a:t>
            </a:r>
            <a:endParaRPr lang="en-US">
              <a:latin typeface="Helvetica Neue" charset="0"/>
              <a:ea typeface="MS Gothic" charset="0"/>
              <a:cs typeface="MS Gothic" charset="0"/>
              <a:sym typeface="Helvetica Neue" charset="0"/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1601788"/>
            <a:ext cx="8915400" cy="52562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119" tIns="34119" rIns="31545" bIns="34119"/>
          <a:lstStyle/>
          <a:p>
            <a:pPr marL="407988" indent="-407988">
              <a:lnSpc>
                <a:spcPct val="100000"/>
              </a:lnSpc>
              <a:buFont typeface="Wingdings" charset="0"/>
              <a:buChar char="Ø"/>
            </a:pPr>
            <a:r>
              <a:rPr lang="en-US" sz="2000">
                <a:latin typeface="Arial" charset="0"/>
                <a:ea typeface="MS Gothic" charset="0"/>
                <a:cs typeface="MS Gothic" charset="0"/>
              </a:rPr>
              <a:t>It is possible to extend the File Explorer and the ECM Administration thanks to the UI Extension Framework. Indeed, you can add your own action buttons to the File Explorer and/or add your own managers to the ECM Administration. </a:t>
            </a:r>
          </a:p>
          <a:p>
            <a:pPr marL="407988" indent="-407988">
              <a:lnSpc>
                <a:spcPct val="100000"/>
              </a:lnSpc>
              <a:buFont typeface="Wingdings" charset="0"/>
              <a:buChar char="Ø"/>
            </a:pPr>
            <a:r>
              <a:rPr lang="en-US" sz="2000">
                <a:latin typeface="Arial" charset="0"/>
                <a:ea typeface="MS Gothic" charset="0"/>
                <a:cs typeface="MS Gothic" charset="0"/>
              </a:rPr>
              <a:t>We will see how to add a new action button to the File Explorer but the logic is exactly the same for the managers in the ECM Administration.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Create your ActionListener</a:t>
            </a:r>
            <a:endParaRPr lang="en-US">
              <a:latin typeface="Helvetica Neue" charset="0"/>
              <a:ea typeface="MS Gothic" charset="0"/>
              <a:cs typeface="MS Gothic" charset="0"/>
              <a:sym typeface="Helvetica Neue" charset="0"/>
            </a:endParaRPr>
          </a:p>
        </p:txBody>
      </p:sp>
      <p:pic>
        <p:nvPicPr>
          <p:cNvPr id="70659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389313"/>
            <a:ext cx="89138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554163"/>
            <a:ext cx="90074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Register your UI Action</a:t>
            </a:r>
            <a:endParaRPr lang="en-US">
              <a:latin typeface="Helvetica Neue" charset="0"/>
              <a:ea typeface="MS Gothic" charset="0"/>
              <a:cs typeface="MS Gothic" charset="0"/>
              <a:sym typeface="Helvetica Neue" charset="0"/>
            </a:endParaRPr>
          </a:p>
        </p:txBody>
      </p:sp>
      <p:pic>
        <p:nvPicPr>
          <p:cNvPr id="71683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946150"/>
            <a:ext cx="945991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Define a label and an icon</a:t>
            </a:r>
            <a:endParaRPr lang="en-US">
              <a:latin typeface="Helvetica Neue" charset="0"/>
              <a:ea typeface="MS Gothic" charset="0"/>
              <a:cs typeface="MS Gothic" charset="0"/>
              <a:sym typeface="Helvetica Neue" charset="0"/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1601788"/>
            <a:ext cx="8915400" cy="52562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119" tIns="34119" rIns="31545" bIns="34119"/>
          <a:lstStyle/>
          <a:p>
            <a:pPr marL="306388" indent="-306388">
              <a:lnSpc>
                <a:spcPct val="100000"/>
              </a:lnSpc>
              <a:buFont typeface="Wingdings" charset="0"/>
              <a:buChar char="Ø"/>
            </a:pPr>
            <a:r>
              <a:rPr lang="en-US" sz="1800">
                <a:latin typeface="Arial" charset="0"/>
                <a:ea typeface="MS Gothic" charset="0"/>
                <a:cs typeface="MS Gothic" charset="0"/>
              </a:rPr>
              <a:t>Copy the file ${TOMCAT_HOME}/webapps/ecmadmin/WEB-INF/classes/locale/portlet/administration/ECMAdminPortlet_en.xml to your extension and add “</a:t>
            </a:r>
            <a:r>
              <a:rPr lang="en-US" altLang="ja-JP" sz="1800">
                <a:latin typeface="Arial" charset="0"/>
                <a:ea typeface="MS Gothic" charset="0"/>
                <a:cs typeface="MS Gothic" charset="0"/>
              </a:rPr>
              <a:t>MyActionName</a:t>
            </a:r>
            <a:r>
              <a:rPr lang="en-US" sz="1800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 sz="1800">
                <a:latin typeface="Arial" charset="0"/>
                <a:ea typeface="MS Gothic" charset="0"/>
                <a:cs typeface="MS Gothic" charset="0"/>
              </a:rPr>
              <a:t> to the file.</a:t>
            </a:r>
            <a:endParaRPr lang="en-US" sz="180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72708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835275"/>
            <a:ext cx="65659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 b="1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Define a label and an icon</a:t>
            </a:r>
            <a:endParaRPr lang="en-US" b="1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1601788"/>
            <a:ext cx="8915400" cy="52562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119" tIns="34119" rIns="31545" bIns="34119"/>
          <a:lstStyle/>
          <a:p>
            <a:pPr marL="306388" indent="-306388">
              <a:lnSpc>
                <a:spcPct val="100000"/>
              </a:lnSpc>
              <a:buFont typeface="Wingdings" charset="0"/>
              <a:buChar char="Ø"/>
            </a:pPr>
            <a:r>
              <a:rPr lang="en-US" sz="1800">
                <a:latin typeface="Arial" charset="0"/>
                <a:ea typeface="MS Gothic" charset="0"/>
                <a:cs typeface="MS Gothic" charset="0"/>
              </a:rPr>
              <a:t>Copy the file ${TOMCAT_HOME}/webapps/ecmexplorer/WEB-INF/classes/locale/portlet/explorer/JCRExplorerPortlet_en.xml to your extension and add your “</a:t>
            </a:r>
            <a:r>
              <a:rPr lang="en-US" altLang="ja-JP" sz="1800">
                <a:latin typeface="Arial" charset="0"/>
                <a:ea typeface="MS Gothic" charset="0"/>
                <a:cs typeface="MS Gothic" charset="0"/>
              </a:rPr>
              <a:t>myActionName</a:t>
            </a:r>
            <a:r>
              <a:rPr lang="en-US" sz="1800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 sz="1800">
                <a:latin typeface="Arial" charset="0"/>
                <a:ea typeface="MS Gothic" charset="0"/>
                <a:cs typeface="MS Gothic" charset="0"/>
              </a:rPr>
              <a:t> to the file.</a:t>
            </a:r>
            <a:endParaRPr lang="en-US" sz="180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73732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17775"/>
            <a:ext cx="7313613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 b="1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Define a label and an icon</a:t>
            </a:r>
            <a:endParaRPr lang="en-US" b="1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1601788"/>
            <a:ext cx="8915400" cy="52562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119" tIns="34119" rIns="31545" bIns="34119"/>
          <a:lstStyle/>
          <a:p>
            <a:pPr marL="407988" indent="-407988">
              <a:lnSpc>
                <a:spcPct val="100000"/>
              </a:lnSpc>
              <a:buFont typeface="Wingdings" charset="0"/>
              <a:buChar char="Ø"/>
            </a:pPr>
            <a:r>
              <a:rPr lang="en-US" sz="1800">
                <a:latin typeface="Arial" charset="0"/>
                <a:ea typeface="MS Gothic" charset="0"/>
                <a:cs typeface="MS Gothic" charset="0"/>
              </a:rPr>
              <a:t>Copy the file ${TOMCAT_HOME}/webapps/ecm/skin/icons/24x24/DefaultStylesheet.css to your extension and add the rule for MyActionNameIcon to the file.</a:t>
            </a:r>
          </a:p>
        </p:txBody>
      </p:sp>
      <p:pic>
        <p:nvPicPr>
          <p:cNvPr id="7475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625725"/>
            <a:ext cx="76708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 b="1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Test your Action</a:t>
            </a:r>
            <a:endParaRPr lang="en-US" b="1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</p:txBody>
      </p:sp>
      <p:pic>
        <p:nvPicPr>
          <p:cNvPr id="75779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5453063"/>
            <a:ext cx="8926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012825"/>
            <a:ext cx="7780337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 b="1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Add an internal Filter</a:t>
            </a:r>
            <a:endParaRPr lang="en-US" b="1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</p:txBody>
      </p:sp>
      <p:pic>
        <p:nvPicPr>
          <p:cNvPr id="76803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77913"/>
            <a:ext cx="9498012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Filters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Filters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Filters are optional, only put a filter if you need it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Example: Paste is only accessible if you have clicked on “copy”</a:t>
            </a:r>
            <a:r>
              <a:rPr lang="en-GB" altLang="ja-JP" sz="1800" b="1" i="1">
                <a:solidFill>
                  <a:srgbClr val="4C4C4C"/>
                </a:solidFill>
              </a:rPr>
              <a:t>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Implement the filter methods: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accept()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onDeny()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2457450"/>
            <a:ext cx="5308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38841"/>
          <a:lstStyle/>
          <a:p>
            <a:r>
              <a:rPr lang="en-US" b="1">
                <a:latin typeface="Helvetica Neue" charset="0"/>
                <a:ea typeface="MS Gothic" charset="0"/>
                <a:cs typeface="Helvetica Neue" charset="0"/>
                <a:sym typeface="Helvetica Neue" charset="0"/>
              </a:rPr>
              <a:t>Add an internal Filter</a:t>
            </a:r>
            <a:endParaRPr lang="en-US" b="1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9425" y="1208088"/>
            <a:ext cx="8913813" cy="52562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119" tIns="34119" rIns="31545" bIns="34119"/>
          <a:lstStyle/>
          <a:p>
            <a:pPr marL="407988" indent="-407988">
              <a:lnSpc>
                <a:spcPct val="100000"/>
              </a:lnSpc>
              <a:buFont typeface="Wingdings" charset="0"/>
              <a:buChar char="Ø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private static final List&lt;UIExtensionFilter&gt; FILTERS = Arrays.asList(new UIExtensionFilter[] {new MyUIFilter()});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 sz="3200">
                <a:solidFill>
                  <a:srgbClr val="FFA300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Table of Contents</a:t>
            </a:r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95300" y="1141413"/>
            <a:ext cx="8915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Content Explorer Extension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Publication Lifecycle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>
              <a:solidFill>
                <a:srgbClr val="4C4C4C"/>
              </a:solidFill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89404E29-57A8-4C47-B72F-CA075B5C7D64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20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Publishing Lifecycle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WCM Publishing Lifecycle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Three Plugins: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Simple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StatesAndVersion (Legacy from WCM 1.2)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Authoring Plugin (High flexibility)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Configuration Example: …\webapps\ecm-wcm-extension\WEB-INF\conf\content-extended\authoring\configuration.xml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300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Authoring Lifecycle States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endParaRPr lang="en-GB" sz="2500" b="1" i="1" u="sng">
              <a:solidFill>
                <a:srgbClr val="333333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10 different states are defined and can be used in your custom lifecycle. You cannot add other states.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The states are: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draft (Author) : Content is in editing phase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pending (Author) : Author validates the content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approved (Approver) : Content is approved by the Manager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staged (Publisher) : Content is ready for publication (multi-server mode)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published (Publisher or Automatic) : Content is published and visible in Live mode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unpublished (Publisher or Automatic) : Content is not visible in Live mode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>
                <a:solidFill>
                  <a:srgbClr val="4C4C4C"/>
                </a:solidFill>
              </a:rPr>
              <a:t>archived (Automatic) : Content is archived and ready to be moved in archive workspace if enabled. 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Authoring Lifecyles</a:t>
            </a: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endParaRPr lang="fr-FR" sz="1300">
              <a:solidFill>
                <a:srgbClr val="4C4C4C"/>
              </a:solidFill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006475"/>
            <a:ext cx="8118475" cy="575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Authoring Lifecycles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endParaRPr lang="fr-FR" sz="1800" b="1" i="1">
              <a:solidFill>
                <a:srgbClr val="4C4C4C"/>
              </a:solidFill>
            </a:endParaRP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208088"/>
            <a:ext cx="8205787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>
            <a:spLocks/>
          </p:cNvSpPr>
          <p:nvPr/>
        </p:nvSpPr>
        <p:spPr bwMode="auto">
          <a:xfrm>
            <a:off x="495300" y="273050"/>
            <a:ext cx="8915400" cy="5572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0" algn="l"/>
                <a:tab pos="407988" algn="l"/>
                <a:tab pos="817563" algn="l"/>
                <a:tab pos="1225550" algn="l"/>
                <a:tab pos="1636713" algn="l"/>
                <a:tab pos="2046288" algn="l"/>
                <a:tab pos="2454275" algn="l"/>
                <a:tab pos="2865438" algn="l"/>
                <a:tab pos="3275013" algn="l"/>
                <a:tab pos="3684588" algn="l"/>
                <a:tab pos="4094163" algn="l"/>
                <a:tab pos="4502150" algn="l"/>
                <a:tab pos="4910138" algn="l"/>
                <a:tab pos="5321300" algn="l"/>
                <a:tab pos="5729288" algn="l"/>
                <a:tab pos="6140450" algn="l"/>
                <a:tab pos="6550025" algn="l"/>
                <a:tab pos="6959600" algn="l"/>
                <a:tab pos="7369175" algn="l"/>
                <a:tab pos="7778750" algn="l"/>
                <a:tab pos="8188325" algn="l"/>
              </a:tabLst>
            </a:pPr>
            <a:r>
              <a:rPr lang="en-GB" sz="3200">
                <a:solidFill>
                  <a:srgbClr val="FFA300"/>
                </a:solidFill>
              </a:rPr>
              <a:t>Default Lifecycle Configuration</a:t>
            </a:r>
          </a:p>
        </p:txBody>
      </p:sp>
      <p:sp>
        <p:nvSpPr>
          <p:cNvPr id="3" name="Text Box 2"/>
          <p:cNvSpPr/>
          <p:nvPr/>
        </p:nvSpPr>
        <p:spPr>
          <a:xfrm>
            <a:off x="514350" y="1031875"/>
            <a:ext cx="8915400" cy="4924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/>
          <a:lstStyle/>
          <a:p>
            <a:pPr marL="231469" indent="-228890" defTabSz="409423">
              <a:lnSpc>
                <a:spcPct val="92000"/>
              </a:lnSpc>
              <a:spcBef>
                <a:spcPts val="0"/>
              </a:spcBef>
              <a:spcAft>
                <a:spcPts val="1274"/>
              </a:spcAft>
              <a:tabLst>
                <a:tab pos="231469" algn="l"/>
                <a:tab pos="640891" algn="l"/>
                <a:tab pos="1050314" algn="l"/>
                <a:tab pos="1459736" algn="l"/>
                <a:tab pos="1869159" algn="l"/>
                <a:tab pos="2278582" algn="l"/>
                <a:tab pos="2688004" algn="l"/>
                <a:tab pos="3097427" algn="l"/>
                <a:tab pos="3506850" algn="l"/>
                <a:tab pos="3916272" algn="l"/>
                <a:tab pos="4325695" algn="l"/>
                <a:tab pos="4735117" algn="l"/>
                <a:tab pos="5144539" algn="l"/>
                <a:tab pos="5553963" algn="l"/>
                <a:tab pos="5963384" algn="l"/>
                <a:tab pos="6372808" algn="l"/>
                <a:tab pos="6782230" algn="l"/>
                <a:tab pos="7191653" algn="l"/>
                <a:tab pos="7601076" algn="l"/>
                <a:tab pos="8010498" algn="l"/>
                <a:tab pos="8419921" algn="l"/>
              </a:tabLst>
              <a:defRPr/>
            </a:pPr>
            <a:endParaRPr lang="en-GB" sz="2500" b="1" i="1">
              <a:solidFill>
                <a:srgbClr val="333333"/>
              </a:solidFill>
              <a:latin typeface="Arial" pitchFamily="34"/>
              <a:ea typeface="MS Gothic" pitchFamily="49"/>
              <a:cs typeface="MS Gothic" pitchFamily="49"/>
            </a:endParaRPr>
          </a:p>
          <a:p>
            <a:pPr defTabSz="409423">
              <a:lnSpc>
                <a:spcPct val="101000"/>
              </a:lnSpc>
              <a:spcBef>
                <a:spcPts val="0"/>
              </a:spcBef>
              <a:spcAft>
                <a:spcPts val="1274"/>
              </a:spcAft>
              <a:buClr>
                <a:srgbClr val="FFA300"/>
              </a:buClr>
              <a:buSzPct val="150000"/>
              <a:buFont typeface="Segoe UI" pitchFamily="34"/>
              <a:buChar char="»"/>
              <a:tabLst>
                <a:tab pos="0" algn="l"/>
                <a:tab pos="409423" algn="l"/>
                <a:tab pos="818845" algn="l"/>
                <a:tab pos="1228267" algn="l"/>
                <a:tab pos="1637690" algn="l"/>
                <a:tab pos="2047113" algn="l"/>
                <a:tab pos="2456535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0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  <a:defRPr/>
            </a:pPr>
            <a:r>
              <a:rPr lang="en-GB" sz="1800" b="1" i="1">
                <a:solidFill>
                  <a:srgbClr val="4C4C4C"/>
                </a:solidFill>
                <a:latin typeface="Arial" pitchFamily="34"/>
                <a:ea typeface="MS Gothic" pitchFamily="49"/>
                <a:cs typeface="MS Gothic" pitchFamily="49"/>
              </a:rPr>
              <a:t>4 states:</a:t>
            </a:r>
          </a:p>
          <a:p>
            <a:pPr marL="322380" defTabSz="409423">
              <a:lnSpc>
                <a:spcPct val="101000"/>
              </a:lnSpc>
              <a:spcBef>
                <a:spcPts val="0"/>
              </a:spcBef>
              <a:spcAft>
                <a:spcPts val="1274"/>
              </a:spcAft>
              <a:buClr>
                <a:srgbClr val="FFA300"/>
              </a:buClr>
              <a:buSzPct val="150000"/>
              <a:buFont typeface="Segoe UI" pitchFamily="34"/>
              <a:buChar char="»"/>
              <a:tabLst>
                <a:tab pos="322380" algn="l"/>
                <a:tab pos="731803" algn="l"/>
                <a:tab pos="1141225" algn="l"/>
                <a:tab pos="1550647" algn="l"/>
                <a:tab pos="1960070" algn="l"/>
                <a:tab pos="2369493" algn="l"/>
                <a:tab pos="2778915" algn="l"/>
                <a:tab pos="3188338" algn="l"/>
                <a:tab pos="3597761" algn="l"/>
                <a:tab pos="4007183" algn="l"/>
                <a:tab pos="4416606" algn="l"/>
                <a:tab pos="4826029" algn="l"/>
                <a:tab pos="5235450" algn="l"/>
                <a:tab pos="5644874" algn="l"/>
                <a:tab pos="6054296" algn="l"/>
                <a:tab pos="6463719" algn="l"/>
                <a:tab pos="6873142" algn="l"/>
                <a:tab pos="7282564" algn="l"/>
                <a:tab pos="7691987" algn="l"/>
                <a:tab pos="8101409" algn="l"/>
                <a:tab pos="8510832" algn="l"/>
              </a:tabLst>
              <a:defRPr/>
            </a:pPr>
            <a:r>
              <a:rPr lang="en-GB" sz="1800" b="1" i="1">
                <a:solidFill>
                  <a:srgbClr val="4C4C4C"/>
                </a:solidFill>
                <a:latin typeface="Arial" pitchFamily="34"/>
                <a:ea typeface="MS Gothic" pitchFamily="49"/>
                <a:cs typeface="MS Gothic" pitchFamily="49"/>
              </a:rPr>
              <a:t>Draft: author:/platform/web-contributors</a:t>
            </a:r>
          </a:p>
          <a:p>
            <a:pPr marL="322380" defTabSz="409423">
              <a:lnSpc>
                <a:spcPct val="101000"/>
              </a:lnSpc>
              <a:spcBef>
                <a:spcPts val="0"/>
              </a:spcBef>
              <a:spcAft>
                <a:spcPts val="1274"/>
              </a:spcAft>
              <a:buClr>
                <a:srgbClr val="FFA300"/>
              </a:buClr>
              <a:buSzPct val="150000"/>
              <a:buFont typeface="Segoe UI" pitchFamily="34"/>
              <a:buChar char="»"/>
              <a:tabLst>
                <a:tab pos="322380" algn="l"/>
                <a:tab pos="731803" algn="l"/>
                <a:tab pos="1141225" algn="l"/>
                <a:tab pos="1550647" algn="l"/>
                <a:tab pos="1960070" algn="l"/>
                <a:tab pos="2369493" algn="l"/>
                <a:tab pos="2778915" algn="l"/>
                <a:tab pos="3188338" algn="l"/>
                <a:tab pos="3597761" algn="l"/>
                <a:tab pos="4007183" algn="l"/>
                <a:tab pos="4416606" algn="l"/>
                <a:tab pos="4826029" algn="l"/>
                <a:tab pos="5235450" algn="l"/>
                <a:tab pos="5644874" algn="l"/>
                <a:tab pos="6054296" algn="l"/>
                <a:tab pos="6463719" algn="l"/>
                <a:tab pos="6873142" algn="l"/>
                <a:tab pos="7282564" algn="l"/>
                <a:tab pos="7691987" algn="l"/>
                <a:tab pos="8101409" algn="l"/>
                <a:tab pos="8510832" algn="l"/>
              </a:tabLst>
              <a:defRPr/>
            </a:pPr>
            <a:r>
              <a:rPr lang="en-GB" sz="1800" b="1" i="1">
                <a:solidFill>
                  <a:srgbClr val="4C4C4C"/>
                </a:solidFill>
                <a:latin typeface="Arial" pitchFamily="34"/>
                <a:ea typeface="MS Gothic" pitchFamily="49"/>
                <a:cs typeface="MS Gothic" pitchFamily="49"/>
              </a:rPr>
              <a:t>Pending: author:/platform/web-contributors</a:t>
            </a:r>
          </a:p>
          <a:p>
            <a:pPr marL="322380" defTabSz="409423">
              <a:lnSpc>
                <a:spcPct val="101000"/>
              </a:lnSpc>
              <a:spcBef>
                <a:spcPts val="0"/>
              </a:spcBef>
              <a:spcAft>
                <a:spcPts val="1274"/>
              </a:spcAft>
              <a:buClr>
                <a:srgbClr val="FFA300"/>
              </a:buClr>
              <a:buSzPct val="150000"/>
              <a:buFont typeface="Segoe UI" pitchFamily="34"/>
              <a:buChar char="»"/>
              <a:tabLst>
                <a:tab pos="322380" algn="l"/>
                <a:tab pos="731803" algn="l"/>
                <a:tab pos="1141225" algn="l"/>
                <a:tab pos="1550647" algn="l"/>
                <a:tab pos="1960070" algn="l"/>
                <a:tab pos="2369493" algn="l"/>
                <a:tab pos="2778915" algn="l"/>
                <a:tab pos="3188338" algn="l"/>
                <a:tab pos="3597761" algn="l"/>
                <a:tab pos="4007183" algn="l"/>
                <a:tab pos="4416606" algn="l"/>
                <a:tab pos="4826029" algn="l"/>
                <a:tab pos="5235450" algn="l"/>
                <a:tab pos="5644874" algn="l"/>
                <a:tab pos="6054296" algn="l"/>
                <a:tab pos="6463719" algn="l"/>
                <a:tab pos="6873142" algn="l"/>
                <a:tab pos="7282564" algn="l"/>
                <a:tab pos="7691987" algn="l"/>
                <a:tab pos="8101409" algn="l"/>
                <a:tab pos="8510832" algn="l"/>
              </a:tabLst>
              <a:defRPr/>
            </a:pPr>
            <a:r>
              <a:rPr lang="en-GB" sz="1800" b="1" i="1">
                <a:solidFill>
                  <a:srgbClr val="4C4C4C"/>
                </a:solidFill>
                <a:latin typeface="Arial" pitchFamily="34"/>
                <a:ea typeface="MS Gothic" pitchFamily="49"/>
                <a:cs typeface="MS Gothic" pitchFamily="49"/>
              </a:rPr>
              <a:t>Published: publisher:/platform/web-contributors</a:t>
            </a:r>
          </a:p>
          <a:p>
            <a:pPr marL="322380" defTabSz="409423">
              <a:lnSpc>
                <a:spcPct val="101000"/>
              </a:lnSpc>
              <a:spcBef>
                <a:spcPts val="0"/>
              </a:spcBef>
              <a:spcAft>
                <a:spcPts val="1274"/>
              </a:spcAft>
              <a:buClr>
                <a:srgbClr val="FFA300"/>
              </a:buClr>
              <a:buSzPct val="150000"/>
              <a:buFont typeface="Segoe UI" pitchFamily="34"/>
              <a:buChar char="»"/>
              <a:tabLst>
                <a:tab pos="322380" algn="l"/>
                <a:tab pos="731803" algn="l"/>
                <a:tab pos="1141225" algn="l"/>
                <a:tab pos="1550647" algn="l"/>
                <a:tab pos="1960070" algn="l"/>
                <a:tab pos="2369493" algn="l"/>
                <a:tab pos="2778915" algn="l"/>
                <a:tab pos="3188338" algn="l"/>
                <a:tab pos="3597761" algn="l"/>
                <a:tab pos="4007183" algn="l"/>
                <a:tab pos="4416606" algn="l"/>
                <a:tab pos="4826029" algn="l"/>
                <a:tab pos="5235450" algn="l"/>
                <a:tab pos="5644874" algn="l"/>
                <a:tab pos="6054296" algn="l"/>
                <a:tab pos="6463719" algn="l"/>
                <a:tab pos="6873142" algn="l"/>
                <a:tab pos="7282564" algn="l"/>
                <a:tab pos="7691987" algn="l"/>
                <a:tab pos="8101409" algn="l"/>
                <a:tab pos="8510832" algn="l"/>
              </a:tabLst>
              <a:defRPr/>
            </a:pPr>
            <a:r>
              <a:rPr lang="en-GB" sz="1800" b="1" i="1">
                <a:solidFill>
                  <a:srgbClr val="4C4C4C"/>
                </a:solidFill>
                <a:latin typeface="Arial" pitchFamily="34"/>
                <a:ea typeface="MS Gothic" pitchFamily="49"/>
                <a:cs typeface="MS Gothic" pitchFamily="49"/>
              </a:rPr>
              <a:t>Unpublished: publisher:/platform/web-contributors</a:t>
            </a:r>
          </a:p>
          <a:p>
            <a:pPr defTabSz="409423">
              <a:lnSpc>
                <a:spcPct val="101000"/>
              </a:lnSpc>
              <a:spcBef>
                <a:spcPts val="0"/>
              </a:spcBef>
              <a:spcAft>
                <a:spcPts val="1274"/>
              </a:spcAft>
              <a:buClr>
                <a:srgbClr val="FFA300"/>
              </a:buClr>
              <a:buSzPct val="150000"/>
              <a:buFont typeface="Segoe UI" pitchFamily="34"/>
              <a:buChar char="»"/>
              <a:tabLst>
                <a:tab pos="0" algn="l"/>
                <a:tab pos="409423" algn="l"/>
                <a:tab pos="818845" algn="l"/>
                <a:tab pos="1228267" algn="l"/>
                <a:tab pos="1637690" algn="l"/>
                <a:tab pos="2047113" algn="l"/>
                <a:tab pos="2456535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0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  <a:defRPr/>
            </a:pPr>
            <a:endParaRPr lang="en-GB" sz="1800" b="1" i="1">
              <a:solidFill>
                <a:srgbClr val="4C4C4C"/>
              </a:solidFill>
              <a:latin typeface="Arial" pitchFamily="34"/>
              <a:ea typeface="MS Gothic" pitchFamily="49"/>
              <a:cs typeface="MS Gothic" pitchFamily="49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WCM Publishing Lifecycle</a:t>
            </a: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AddContext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Allows to fine-tune the conditions that have to be fulfilled for a specified lifecycle.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You can add as many contexts as you wish.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Among the contexts that fulfil the conditions the one with the lowest priority is picked.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Possible conditions: site, membership, path or node type.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Note: It depends on the site the user has opened (=URL of the browser) and not where the content is stored.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  <a:sym typeface="Wingdings" charset="0"/>
              </a:rPr>
              <a:t>You define the default lifecycle by adding </a:t>
            </a:r>
            <a:r>
              <a:rPr lang="en-GB" sz="1800" b="1" i="1">
                <a:solidFill>
                  <a:srgbClr val="4C4C4C"/>
                </a:solidFill>
              </a:rPr>
              <a:t>no condition at all.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WCM Publishing Lifecycle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defTabSz="409423">
              <a:lnSpc>
                <a:spcPct val="92000"/>
              </a:lnSpc>
              <a:spcAft>
                <a:spcPts val="1276"/>
              </a:spcAft>
              <a:buClr>
                <a:srgbClr val="000000"/>
              </a:buClr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2500" b="1" i="1" dirty="0" err="1">
                <a:solidFill>
                  <a:srgbClr val="333333"/>
                </a:solidFill>
                <a:ea typeface="MS Gothic" pitchFamily="49" charset="-128"/>
                <a:cs typeface="+mn-cs"/>
              </a:rPr>
              <a:t>AddContext</a:t>
            </a:r>
            <a:r>
              <a:rPr lang="en-GB" sz="2500" b="1" i="1" dirty="0">
                <a:solidFill>
                  <a:srgbClr val="333333"/>
                </a:solidFill>
                <a:ea typeface="MS Gothic" pitchFamily="49" charset="-128"/>
                <a:cs typeface="+mn-cs"/>
              </a:rPr>
              <a:t> using all conditions: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&lt;component-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plugin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&lt;name&gt;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AddContext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&lt;/name&gt;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&lt;set-method&gt;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addContext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&lt;/set-method&gt;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&lt;type&gt;org.exoplatform.services.wcm.extensions.publication.context.ContextPlugin&lt;/type&gt;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&lt;init-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params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...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&lt;value&gt;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&lt;object type="org.exoplatform.services.wcm.extensions.publication.context.impl.ContextConfig$Context"&gt;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name="name"&gt;&lt;string&gt;context4&lt;/string&gt;&lt;/field&gt;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name="priority"&gt;&lt;string&gt;50&lt;/string&gt;&lt;/field&gt;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name="lifecycle"&gt;&lt;string&gt;lifecycle2&lt;/string&gt;&lt;/field&gt;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name="membership"&gt;&lt;string&gt;*:/platform/web-contributors&lt;/string&gt;&lt;/field&gt;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US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name="site"&gt;&lt;string&gt;acme&lt;/string&gt;&lt;/field&gt;</a:t>
            </a:r>
            <a:endParaRPr lang="en-GB" sz="1300" b="1" dirty="0">
              <a:solidFill>
                <a:srgbClr val="4C4C4C"/>
              </a:solidFill>
              <a:ea typeface="MS Gothic" pitchFamily="49" charset="-128"/>
              <a:cs typeface="+mn-cs"/>
            </a:endParaRP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name="path"&gt;&lt;string&gt;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repository:collaboration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:/documents/company/finances&lt;/string&gt;&lt;/field&gt;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                &lt;field name="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nodetype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"&gt;&lt;string&gt;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exo:article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&lt;/string&gt;&lt;/field&gt;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...</a:t>
            </a:r>
          </a:p>
          <a:p>
            <a:pPr marL="231722" defTabSz="409423">
              <a:spcAft>
                <a:spcPts val="0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  <a:defRPr/>
            </a:pP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&lt;/component-</a:t>
            </a:r>
            <a:r>
              <a:rPr lang="en-GB" sz="1300" b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plugin</a:t>
            </a:r>
            <a:r>
              <a:rPr lang="en-GB" sz="13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Publication Dates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9194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Start and End Dates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Customers don't want to publish directly a content but at a defined date and they also want to unpublish automatically the content after that.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In the authoring publication plugin, we add new properties to manage this :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publication:startPublishedDate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publication:endPublishedDate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staged : in multi-server mode, publisher can only put the content to staged and wait for auto-publication (“staged” means “ready to be published</a:t>
            </a:r>
            <a:r>
              <a:rPr lang="en-US" sz="1800" b="1" i="1" u="sng">
                <a:solidFill>
                  <a:srgbClr val="4C4C4C"/>
                </a:solidFill>
              </a:rPr>
              <a:t>”)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published : in single-server mode, publisher can directly publish a content (with or without publication dates).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Lifecycle Listener</a:t>
            </a: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9194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endParaRPr lang="en-GB" sz="2500" b="1" i="1">
              <a:solidFill>
                <a:srgbClr val="333333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When we change state, we broadcast an event in order for partners to add features if they want to.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514600"/>
            <a:ext cx="9556750" cy="204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28DBBCD7-65F9-6740-8158-F531DFD9D5F2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3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Content Explorer Extension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Authoring Rest Exposition</a:t>
            </a: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Access to document by a filter: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333333"/>
                </a:solidFill>
              </a:rPr>
              <a:t>Rest Access: </a:t>
            </a:r>
            <a:r>
              <a:rPr lang="en-GB" sz="1800" b="1" i="1">
                <a:solidFill>
                  <a:srgbClr val="4C4C4C"/>
                </a:solidFill>
              </a:rPr>
              <a:t>http://localhost:8080/portal/rest/authoring/bystate/?fromstate=draft&amp;user=root&amp;lang=en&amp;workspace=collaboration&amp;path=/&amp;json=true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Used in the authoring portlet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ChangeStateCronJob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9194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States Cron job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You can use the scheduler plugin in order to change the state by a cron job.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</a:rPr>
              <a:t>Use the org.exoplatform.services.wcm.extensions.scheduler.ChangeStateCronJob </a:t>
            </a: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Example in ...\webapps\ecm-wcm-extension\WEB-INF\conf\content-extended\authoring\configuration.xml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ChangeStateCronJob</a:t>
            </a: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1031875"/>
            <a:ext cx="97091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        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            </a:t>
            </a:r>
            <a:endParaRPr lang="en-GB" sz="1800" b="1" i="1">
              <a:solidFill>
                <a:srgbClr val="4C4C4C"/>
              </a:solidFill>
            </a:endParaRP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012825"/>
            <a:ext cx="8464550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WCM Publishing Lifecycle</a:t>
            </a: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Exercise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Create a custom extension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Define a lifecycle called </a:t>
            </a:r>
            <a:r>
              <a:rPr lang="ja-JP" altLang="en-GB" sz="1800" b="1" i="1">
                <a:solidFill>
                  <a:srgbClr val="4C4C4C"/>
                </a:solidFill>
              </a:rPr>
              <a:t>“</a:t>
            </a:r>
            <a:r>
              <a:rPr lang="en-GB" altLang="ja-JP" sz="1800" b="1" i="1">
                <a:solidFill>
                  <a:srgbClr val="4C4C4C"/>
                </a:solidFill>
              </a:rPr>
              <a:t>completeCycle</a:t>
            </a:r>
            <a:r>
              <a:rPr lang="ja-JP" altLang="en-GB" sz="1800" b="1" i="1">
                <a:solidFill>
                  <a:srgbClr val="4C4C4C"/>
                </a:solidFill>
              </a:rPr>
              <a:t>”</a:t>
            </a:r>
            <a:endParaRPr lang="en-GB" altLang="ja-JP" sz="18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Only for the nodetype exo:article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Containing 5 different states, including </a:t>
            </a:r>
            <a:r>
              <a:rPr lang="ja-JP" altLang="en-GB" sz="1800" b="1" i="1">
                <a:solidFill>
                  <a:srgbClr val="4C4C4C"/>
                </a:solidFill>
              </a:rPr>
              <a:t>“</a:t>
            </a:r>
            <a:r>
              <a:rPr lang="en-GB" altLang="ja-JP" sz="1800" b="1" i="1">
                <a:solidFill>
                  <a:srgbClr val="4C4C4C"/>
                </a:solidFill>
              </a:rPr>
              <a:t>published</a:t>
            </a:r>
            <a:r>
              <a:rPr lang="ja-JP" altLang="en-GB" sz="1800" b="1" i="1">
                <a:solidFill>
                  <a:srgbClr val="4C4C4C"/>
                </a:solidFill>
              </a:rPr>
              <a:t>”</a:t>
            </a:r>
            <a:endParaRPr lang="en-GB" altLang="ja-JP" sz="18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Involve two different memberships for the state transition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With a cron job between two states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Configure and test the lifecycle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eXo Content Customization</a:t>
            </a:r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2139950" y="5322888"/>
            <a:ext cx="53054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85" tIns="40942" rIns="81885" bIns="40942">
            <a:spAutoFit/>
          </a:bodyPr>
          <a:lstStyle>
            <a:lvl1pPr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>
              <a:lnSpc>
                <a:spcPct val="70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US" sz="4800">
                <a:cs typeface="Angsana New" charset="0"/>
              </a:rP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WCM UI Extension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Elements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Java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Filter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Configuration / Internationalization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Put everything in a jar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General Principle: Lowest rank wins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Site Explorer Elements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Extendible Elements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ActionBar (Icons on the top), simple one: AddTranslation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Right Click (On the folder nodes or other nodes)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UIWorkingArea (Right click on a node). Example: Paste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FileViewer for viewing different mime types. No filter, but a mime-type list. Example: TextViewer or PDFViewer (PDFViewer: class java, groovy template with the buttons and a rest service, uses pdfbox)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…/ecm-wcm-extension/WEB-INF/conf/dms-extension/dms/dms-ext-configuration.xml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Corresponding icons have to be added in an independent css file.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Element Categories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Category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GroundContextMenu (Click in the empty space)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Single Item : Only one item selected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Multi Item : several item selected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ItemContextMenu : Right-Click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Site Explorer Extension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endParaRPr lang="en-GB" sz="2500" b="1" i="1">
              <a:solidFill>
                <a:srgbClr val="333333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838" y="1141413"/>
            <a:ext cx="9267825" cy="2433637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3" y="3756025"/>
            <a:ext cx="9251950" cy="218757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WCM UI Internationalization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Internationalization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Properties files for the portlets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For the Action Bar Elements, there are two property files (One for the site administration and another for the file explorer)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>
                <a:srgbClr val="000000"/>
              </a:buClr>
              <a:buSzPct val="45000"/>
              <a:buFont typeface="Symbol" charset="0"/>
              <a:buNone/>
            </a:pPr>
            <a:r>
              <a:rPr lang="en-GB" sz="3200">
                <a:solidFill>
                  <a:srgbClr val="FFA300"/>
                </a:solidFill>
              </a:rPr>
              <a:t>Site Explorer Ajax Update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Site Explorer Update by Ajax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Used UIDashboardForm: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Example of an ajax call to the site explorer portlet in order to open a specific node: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PortalRequestContext context = Util.getPortalRequestContext();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String path = event.getRequestContext().getRequestParameter(OBJECTID);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HashMap&lt;String, String&gt; map = new HashMap&lt;String, String&gt;();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   map.put("repository", "repository");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   map.put("drive", "collaboration");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   map.put("path", path);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context.setAttribute("jcrexplorer-show-document", map);</a:t>
            </a:r>
          </a:p>
          <a:p>
            <a:pPr eaLnBrk="1" hangingPunct="1">
              <a:lnSpc>
                <a:spcPct val="101000"/>
              </a:lnSpc>
              <a:buClr>
                <a:srgbClr val="FFA300"/>
              </a:buClr>
              <a:buSzPct val="150000"/>
              <a:buFont typeface="Symbol" charset="0"/>
              <a:buNone/>
            </a:pPr>
            <a:r>
              <a:rPr lang="en-GB" sz="1800">
                <a:solidFill>
                  <a:srgbClr val="4C4C4C"/>
                </a:solidFill>
              </a:rPr>
              <a:t>Utils.updatePortal((PortletRequestContext) event.getRequestContext());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9_Office Theme">
  <a:themeElements>
    <a:clrScheme name="49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9_Office Them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9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9_Office Theme">
  <a:themeElements>
    <a:clrScheme name="29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9_Office Them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13965</TotalTime>
  <Words>1517</Words>
  <Application>Microsoft Macintosh PowerPoint</Application>
  <PresentationFormat>Format A4 (210 x 297 mm)</PresentationFormat>
  <Paragraphs>209</Paragraphs>
  <Slides>34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7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eXo-powerpoint-template</vt:lpstr>
      <vt:lpstr>1_Office Theme</vt:lpstr>
      <vt:lpstr>2_Office Theme</vt:lpstr>
      <vt:lpstr>3_Office Theme</vt:lpstr>
      <vt:lpstr>49_Office Theme</vt:lpstr>
      <vt:lpstr>29_Office Theme</vt:lpstr>
      <vt:lpstr>8_Office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Example: Overview</vt:lpstr>
      <vt:lpstr>Create your ActionListener</vt:lpstr>
      <vt:lpstr>Register your UI Action</vt:lpstr>
      <vt:lpstr>Define a label and an icon</vt:lpstr>
      <vt:lpstr>Define a label and an icon</vt:lpstr>
      <vt:lpstr>Define a label and an icon</vt:lpstr>
      <vt:lpstr>Test your Action</vt:lpstr>
      <vt:lpstr>Add an internal Filter</vt:lpstr>
      <vt:lpstr>Présentation PowerPoint</vt:lpstr>
      <vt:lpstr>Add an internal Filter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LiteOS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MoZarD</dc:creator>
  <cp:lastModifiedBy>exo</cp:lastModifiedBy>
  <cp:revision>401</cp:revision>
  <cp:lastPrinted>2010-10-01T06:58:01Z</cp:lastPrinted>
  <dcterms:created xsi:type="dcterms:W3CDTF">2010-05-18T17:43:04Z</dcterms:created>
  <dcterms:modified xsi:type="dcterms:W3CDTF">2012-03-05T06:06:42Z</dcterms:modified>
</cp:coreProperties>
</file>