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2"/>
  </p:notesMasterIdLst>
  <p:sldIdLst>
    <p:sldId id="256" r:id="rId4"/>
    <p:sldId id="405" r:id="rId5"/>
    <p:sldId id="287" r:id="rId6"/>
    <p:sldId id="404" r:id="rId7"/>
    <p:sldId id="406" r:id="rId8"/>
    <p:sldId id="408" r:id="rId9"/>
    <p:sldId id="407" r:id="rId10"/>
    <p:sldId id="409" r:id="rId11"/>
    <p:sldId id="410" r:id="rId12"/>
    <p:sldId id="412" r:id="rId13"/>
    <p:sldId id="411" r:id="rId14"/>
    <p:sldId id="413" r:id="rId15"/>
    <p:sldId id="414" r:id="rId16"/>
    <p:sldId id="415" r:id="rId17"/>
    <p:sldId id="416" r:id="rId18"/>
    <p:sldId id="418" r:id="rId19"/>
    <p:sldId id="417" r:id="rId20"/>
    <p:sldId id="394" r:id="rId21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77" d="100"/>
          <a:sy n="77" d="100"/>
        </p:scale>
        <p:origin x="-1488" y="-96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10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18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3235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Configuration</a:t>
            </a:r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Paths </a:t>
            </a:r>
            <a:r>
              <a:rPr lang="en-GB" sz="4800" dirty="0">
                <a:solidFill>
                  <a:srgbClr val="FFFFFF"/>
                </a:solidFill>
                <a:cs typeface="MS Gothic"/>
              </a:rPr>
              <a:t>C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79404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/>
              <a:t>eXo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to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in the local </a:t>
            </a:r>
            <a:r>
              <a:rPr lang="fr-FR" dirty="0" err="1"/>
              <a:t>filesystem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Defined</a:t>
            </a:r>
            <a:r>
              <a:rPr lang="fr-FR" dirty="0" smtClean="0"/>
              <a:t> in </a:t>
            </a:r>
            <a:r>
              <a:rPr lang="fr-FR" dirty="0" err="1" smtClean="0"/>
              <a:t>configuration.prrperties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06065"/>
              </p:ext>
            </p:extLst>
          </p:nvPr>
        </p:nvGraphicFramePr>
        <p:xfrm>
          <a:off x="611510" y="2771725"/>
          <a:ext cx="9433047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/>
                <a:gridCol w="3144349"/>
                <a:gridCol w="3144349"/>
              </a:tblGrid>
              <a:tr h="515598"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Temporary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/>
                        <a:t>gatein.data.dir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jta transactional data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temporary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gatein.jcr.data.dir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jcr swap data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temporary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gatein.jcr.storage.data.dir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binary value storage for jcr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persistent</a:t>
                      </a:r>
                      <a:endParaRPr lang="fr-FR" dirty="0"/>
                    </a:p>
                  </a:txBody>
                  <a:tcPr anchor="ctr"/>
                </a:tc>
              </a:tr>
              <a:tr h="889936">
                <a:tc>
                  <a:txBody>
                    <a:bodyPr/>
                    <a:lstStyle/>
                    <a:p>
                      <a:r>
                        <a:rPr lang="fr-FR" dirty="0" err="1"/>
                        <a:t>gatein.jcr.index.data.dir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lucene</a:t>
                      </a:r>
                      <a:r>
                        <a:rPr lang="fr-FR" dirty="0"/>
                        <a:t> index for JCR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persistent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95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Default structure: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971550" y="2123653"/>
            <a:ext cx="74697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/</a:t>
            </a:r>
            <a:r>
              <a:rPr lang="fr-FR" dirty="0" err="1">
                <a:solidFill>
                  <a:srgbClr val="800000"/>
                </a:solidFill>
              </a:rPr>
              <a:t>gatein</a:t>
            </a:r>
            <a:r>
              <a:rPr lang="fr-FR" dirty="0">
                <a:solidFill>
                  <a:srgbClr val="800000"/>
                </a:solidFill>
              </a:rPr>
              <a:t>       # </a:t>
            </a:r>
            <a:r>
              <a:rPr lang="fr-FR" dirty="0" err="1">
                <a:solidFill>
                  <a:srgbClr val="800000"/>
                </a:solidFill>
              </a:rPr>
              <a:t>gatein.data.dir</a:t>
            </a:r>
            <a:endParaRPr lang="fr-FR" dirty="0">
              <a:solidFill>
                <a:srgbClr val="800000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/data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/</a:t>
            </a:r>
            <a:r>
              <a:rPr lang="fr-FR" dirty="0" err="1">
                <a:solidFill>
                  <a:srgbClr val="800000"/>
                </a:solidFill>
              </a:rPr>
              <a:t>hsql</a:t>
            </a:r>
            <a:endParaRPr lang="fr-FR" dirty="0">
              <a:solidFill>
                <a:srgbClr val="800000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/</a:t>
            </a:r>
            <a:r>
              <a:rPr lang="fr-FR" dirty="0" err="1">
                <a:solidFill>
                  <a:srgbClr val="800000"/>
                </a:solidFill>
              </a:rPr>
              <a:t>jcr</a:t>
            </a:r>
            <a:r>
              <a:rPr lang="fr-FR" dirty="0">
                <a:solidFill>
                  <a:srgbClr val="800000"/>
                </a:solidFill>
              </a:rPr>
              <a:t>      # </a:t>
            </a:r>
            <a:r>
              <a:rPr lang="fr-FR" dirty="0" err="1">
                <a:solidFill>
                  <a:srgbClr val="800000"/>
                </a:solidFill>
              </a:rPr>
              <a:t>gatein.jcr.data.dir</a:t>
            </a:r>
            <a:endParaRPr lang="fr-FR" dirty="0">
              <a:solidFill>
                <a:srgbClr val="800000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  /index  # </a:t>
            </a:r>
            <a:r>
              <a:rPr lang="fr-FR" dirty="0" err="1">
                <a:solidFill>
                  <a:srgbClr val="800000"/>
                </a:solidFill>
              </a:rPr>
              <a:t>gatein.jcr.index.data.dir</a:t>
            </a:r>
            <a:r>
              <a:rPr lang="fr-FR" dirty="0">
                <a:solidFill>
                  <a:srgbClr val="800000"/>
                </a:solidFill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  /swap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  /values # </a:t>
            </a:r>
            <a:r>
              <a:rPr lang="fr-FR" dirty="0" err="1">
                <a:solidFill>
                  <a:srgbClr val="800000"/>
                </a:solidFill>
              </a:rPr>
              <a:t>gatein.jcr.storage.data.dir</a:t>
            </a:r>
            <a:r>
              <a:rPr lang="fr-FR" dirty="0">
                <a:solidFill>
                  <a:srgbClr val="800000"/>
                </a:solidFill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/</a:t>
            </a:r>
            <a:r>
              <a:rPr lang="fr-FR" dirty="0" err="1">
                <a:solidFill>
                  <a:srgbClr val="800000"/>
                </a:solidFill>
              </a:rPr>
              <a:t>jta</a:t>
            </a:r>
            <a:r>
              <a:rPr lang="fr-FR" dirty="0">
                <a:solidFill>
                  <a:srgbClr val="8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274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Mail </a:t>
            </a:r>
            <a:r>
              <a:rPr lang="en-GB" sz="4800" dirty="0">
                <a:solidFill>
                  <a:srgbClr val="FFFFFF"/>
                </a:solidFill>
              </a:rPr>
              <a:t>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74181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eXo</a:t>
            </a:r>
            <a:r>
              <a:rPr lang="fr-FR" dirty="0" smtClean="0"/>
              <a:t> uses </a:t>
            </a:r>
            <a:r>
              <a:rPr lang="fr-FR" dirty="0" err="1" smtClean="0"/>
              <a:t>JavaMail</a:t>
            </a:r>
            <a:r>
              <a:rPr lang="fr-FR" dirty="0" smtClean="0"/>
              <a:t>. Configure in </a:t>
            </a:r>
            <a:r>
              <a:rPr lang="fr-FR" dirty="0" err="1" smtClean="0"/>
              <a:t>configuration.properties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sz="2000" i="0" dirty="0" err="1"/>
              <a:t>gatein.email.smtp.username</a:t>
            </a:r>
            <a:r>
              <a:rPr lang="fr-FR" sz="2000" i="0" dirty="0" smtClean="0"/>
              <a:t>=</a:t>
            </a:r>
            <a:br>
              <a:rPr lang="fr-FR" sz="2000" i="0" dirty="0" smtClean="0"/>
            </a:br>
            <a:r>
              <a:rPr lang="fr-FR" sz="2000" i="0" dirty="0" err="1" smtClean="0"/>
              <a:t>gatein.email.smtp.password</a:t>
            </a:r>
            <a:r>
              <a:rPr lang="fr-FR" sz="2000" i="0" dirty="0"/>
              <a:t>= </a:t>
            </a:r>
            <a:r>
              <a:rPr lang="fr-FR" sz="2000" i="0" dirty="0" smtClean="0"/>
              <a:t/>
            </a:r>
            <a:br>
              <a:rPr lang="fr-FR" sz="2000" i="0" dirty="0" smtClean="0"/>
            </a:br>
            <a:r>
              <a:rPr lang="fr-FR" sz="2000" i="0" dirty="0" err="1" smtClean="0"/>
              <a:t>gatein.email.smtp.host</a:t>
            </a:r>
            <a:r>
              <a:rPr lang="fr-FR" sz="2000" i="0" dirty="0" smtClean="0"/>
              <a:t>=</a:t>
            </a:r>
            <a:r>
              <a:rPr lang="fr-FR" sz="2000" i="0" dirty="0" err="1" smtClean="0"/>
              <a:t>smtp.gmail.com</a:t>
            </a:r>
            <a:r>
              <a:rPr lang="fr-FR" sz="2000" i="0" dirty="0"/>
              <a:t/>
            </a:r>
            <a:br>
              <a:rPr lang="fr-FR" sz="2000" i="0" dirty="0"/>
            </a:br>
            <a:r>
              <a:rPr lang="fr-FR" sz="2000" i="0" dirty="0" err="1" smtClean="0"/>
              <a:t>gatein.email.smtp.port</a:t>
            </a:r>
            <a:r>
              <a:rPr lang="fr-FR" sz="2000" i="0" dirty="0"/>
              <a:t>=465 </a:t>
            </a:r>
            <a:r>
              <a:rPr lang="fr-FR" sz="2000" i="0" dirty="0" smtClean="0"/>
              <a:t/>
            </a:r>
            <a:br>
              <a:rPr lang="fr-FR" sz="2000" i="0" dirty="0" smtClean="0"/>
            </a:br>
            <a:r>
              <a:rPr lang="fr-FR" sz="2000" i="0" dirty="0" err="1" smtClean="0"/>
              <a:t>gatein.email.smtp.starttls.enable</a:t>
            </a:r>
            <a:r>
              <a:rPr lang="fr-FR" sz="2000" i="0" dirty="0"/>
              <a:t>=</a:t>
            </a:r>
            <a:r>
              <a:rPr lang="fr-FR" sz="2000" i="0" dirty="0" err="1"/>
              <a:t>true</a:t>
            </a:r>
            <a:r>
              <a:rPr lang="fr-FR" sz="2000" i="0" dirty="0"/>
              <a:t> </a:t>
            </a:r>
            <a:r>
              <a:rPr lang="fr-FR" sz="2000" i="0" dirty="0" smtClean="0"/>
              <a:t/>
            </a:r>
            <a:br>
              <a:rPr lang="fr-FR" sz="2000" i="0" dirty="0" smtClean="0"/>
            </a:br>
            <a:r>
              <a:rPr lang="fr-FR" sz="2000" i="0" dirty="0" err="1" smtClean="0"/>
              <a:t>gatein.email.smtp.auth</a:t>
            </a:r>
            <a:r>
              <a:rPr lang="fr-FR" sz="2000" i="0" dirty="0"/>
              <a:t>=</a:t>
            </a:r>
            <a:r>
              <a:rPr lang="fr-FR" sz="2000" i="0" dirty="0" err="1"/>
              <a:t>true</a:t>
            </a:r>
            <a:r>
              <a:rPr lang="fr-FR" sz="2000" i="0" dirty="0"/>
              <a:t> </a:t>
            </a:r>
            <a:r>
              <a:rPr lang="fr-FR" sz="2000" i="0" dirty="0" smtClean="0"/>
              <a:t/>
            </a:r>
            <a:br>
              <a:rPr lang="fr-FR" sz="2000" i="0" dirty="0" smtClean="0"/>
            </a:br>
            <a:r>
              <a:rPr lang="fr-FR" sz="2000" i="0" dirty="0" err="1" smtClean="0"/>
              <a:t>gatein.email.smtp.socketFactory.port</a:t>
            </a:r>
            <a:r>
              <a:rPr lang="fr-FR" sz="2000" i="0" dirty="0"/>
              <a:t>=465 </a:t>
            </a:r>
            <a:r>
              <a:rPr lang="fr-FR" sz="2000" i="0" dirty="0" err="1"/>
              <a:t>gatein.email.smtp.socketFactory.class</a:t>
            </a:r>
            <a:r>
              <a:rPr lang="fr-FR" sz="2000" i="0" dirty="0"/>
              <a:t>=</a:t>
            </a:r>
            <a:r>
              <a:rPr lang="fr-FR" sz="2000" i="0" dirty="0" err="1"/>
              <a:t>javax.net.ssl.SSLSocketFactory</a:t>
            </a:r>
            <a:r>
              <a:rPr lang="fr-FR" sz="2000" i="0" dirty="0"/>
              <a:t> 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For KS, </a:t>
            </a:r>
            <a:r>
              <a:rPr lang="fr-FR" dirty="0" smtClean="0"/>
              <a:t>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to </a:t>
            </a:r>
            <a:r>
              <a:rPr lang="fr-FR" dirty="0" err="1"/>
              <a:t>make</a:t>
            </a:r>
            <a:r>
              <a:rPr lang="fr-FR" dirty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authenticated</a:t>
            </a:r>
            <a:r>
              <a:rPr lang="fr-FR" dirty="0"/>
              <a:t> SMTP </a:t>
            </a:r>
            <a:r>
              <a:rPr lang="fr-FR" dirty="0" err="1" smtClean="0"/>
              <a:t>systems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err="1" smtClean="0"/>
              <a:t>gatein.email.smtp.from</a:t>
            </a:r>
            <a:r>
              <a:rPr lang="fr-FR" dirty="0" smtClean="0"/>
              <a:t>=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The value must </a:t>
            </a:r>
            <a:r>
              <a:rPr lang="fr-FR" dirty="0" err="1"/>
              <a:t>be</a:t>
            </a:r>
            <a:r>
              <a:rPr lang="fr-FR" dirty="0"/>
              <a:t> the exact email-</a:t>
            </a:r>
            <a:r>
              <a:rPr lang="fr-FR" dirty="0" err="1"/>
              <a:t>address</a:t>
            </a:r>
            <a:r>
              <a:rPr lang="fr-FR" dirty="0"/>
              <a:t> of the </a:t>
            </a:r>
            <a:r>
              <a:rPr lang="fr-FR" dirty="0" err="1"/>
              <a:t>account</a:t>
            </a:r>
            <a:r>
              <a:rPr lang="fr-FR" dirty="0"/>
              <a:t> </a:t>
            </a:r>
            <a:r>
              <a:rPr lang="fr-FR" dirty="0" err="1"/>
              <a:t>configured</a:t>
            </a:r>
            <a:r>
              <a:rPr lang="fr-FR" dirty="0"/>
              <a:t> </a:t>
            </a:r>
            <a:r>
              <a:rPr lang="fr-FR" dirty="0" err="1"/>
              <a:t>above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5833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eXo</a:t>
            </a:r>
            <a:r>
              <a:rPr lang="fr-FR" dirty="0" smtClean="0"/>
              <a:t> uses </a:t>
            </a:r>
            <a:r>
              <a:rPr lang="fr-FR" dirty="0" err="1" smtClean="0"/>
              <a:t>JavaMail</a:t>
            </a:r>
            <a:r>
              <a:rPr lang="fr-FR" dirty="0" smtClean="0"/>
              <a:t>. Configure in </a:t>
            </a:r>
            <a:r>
              <a:rPr lang="fr-FR" dirty="0" err="1" smtClean="0"/>
              <a:t>configuration.properties</a:t>
            </a: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52499"/>
              </p:ext>
            </p:extLst>
          </p:nvPr>
        </p:nvGraphicFramePr>
        <p:xfrm>
          <a:off x="1619622" y="2411685"/>
          <a:ext cx="6288698" cy="307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/>
                <a:gridCol w="3144349"/>
              </a:tblGrid>
              <a:tr h="515598"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content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/>
                        <a:t>gatein.email.smtp.host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SMTP hostname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gatein.email.smtp.port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SMTP port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gatein.email.smtp.starttls.enable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true to enable secure (TLS) SMTP. See RFC 3207 </a:t>
                      </a:r>
                    </a:p>
                  </a:txBody>
                  <a:tcPr anchor="ctr"/>
                </a:tc>
              </a:tr>
              <a:tr h="889936">
                <a:tc>
                  <a:txBody>
                    <a:bodyPr/>
                    <a:lstStyle/>
                    <a:p>
                      <a:r>
                        <a:rPr lang="fr-FR"/>
                        <a:t>gatein.email.smtp.auth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r>
                        <a:rPr lang="fr-FR" dirty="0"/>
                        <a:t> to </a:t>
                      </a:r>
                      <a:r>
                        <a:rPr lang="fr-FR" dirty="0" err="1"/>
                        <a:t>enable</a:t>
                      </a:r>
                      <a:r>
                        <a:rPr lang="fr-FR" dirty="0"/>
                        <a:t> SMTP </a:t>
                      </a:r>
                      <a:r>
                        <a:rPr lang="fr-FR" dirty="0" err="1"/>
                        <a:t>authentication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754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Configuration Exercise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106316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Exercise: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Unzip</a:t>
            </a:r>
            <a:r>
              <a:rPr lang="fr-FR" dirty="0" smtClean="0"/>
              <a:t> a </a:t>
            </a:r>
            <a:r>
              <a:rPr lang="fr-FR" dirty="0" err="1" smtClean="0"/>
              <a:t>fresh</a:t>
            </a:r>
            <a:r>
              <a:rPr lang="fr-FR" dirty="0" smtClean="0"/>
              <a:t> </a:t>
            </a:r>
            <a:r>
              <a:rPr lang="fr-FR" dirty="0" err="1" smtClean="0"/>
              <a:t>eXo</a:t>
            </a:r>
            <a:r>
              <a:rPr lang="fr-FR" dirty="0" smtClean="0"/>
              <a:t> installation (</a:t>
            </a:r>
            <a:r>
              <a:rPr lang="fr-FR" dirty="0" err="1" smtClean="0"/>
              <a:t>tomcat</a:t>
            </a:r>
            <a:r>
              <a:rPr lang="fr-FR" dirty="0" smtClean="0"/>
              <a:t> version)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Change the main configuration </a:t>
            </a:r>
            <a:r>
              <a:rPr lang="fr-FR" dirty="0" err="1" smtClean="0"/>
              <a:t>folder</a:t>
            </a:r>
            <a:r>
              <a:rPr lang="fr-FR" dirty="0" smtClean="0"/>
              <a:t> (Default </a:t>
            </a:r>
            <a:r>
              <a:rPr lang="en-US" dirty="0" smtClean="0"/>
              <a:t>in </a:t>
            </a:r>
            <a:r>
              <a:rPr lang="en-US" dirty="0" err="1"/>
              <a:t>gatein.sh</a:t>
            </a:r>
            <a:r>
              <a:rPr lang="en-US" dirty="0"/>
              <a:t> startup file: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Dexo.conf.dir.name</a:t>
            </a:r>
            <a:r>
              <a:rPr lang="en-US" dirty="0"/>
              <a:t>=</a:t>
            </a:r>
            <a:r>
              <a:rPr lang="en-US" dirty="0" err="1"/>
              <a:t>gatein</a:t>
            </a:r>
            <a:r>
              <a:rPr lang="en-US" dirty="0"/>
              <a:t>/</a:t>
            </a:r>
            <a:r>
              <a:rPr lang="en-US" dirty="0" err="1" smtClean="0"/>
              <a:t>conf</a:t>
            </a:r>
            <a:r>
              <a:rPr lang="fr-FR" dirty="0" smtClean="0"/>
              <a:t>) to a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outside</a:t>
            </a:r>
            <a:r>
              <a:rPr lang="fr-FR" dirty="0" smtClean="0"/>
              <a:t> of </a:t>
            </a:r>
            <a:r>
              <a:rPr lang="fr-FR" dirty="0" err="1" smtClean="0"/>
              <a:t>eXo</a:t>
            </a:r>
            <a:r>
              <a:rPr lang="fr-FR" dirty="0" smtClean="0"/>
              <a:t> installation.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Copy or move the default </a:t>
            </a:r>
            <a:r>
              <a:rPr lang="fr-FR" dirty="0" err="1" smtClean="0"/>
              <a:t>conf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content to the new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above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configuration.properties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data </a:t>
            </a:r>
            <a:r>
              <a:rPr lang="fr-FR" dirty="0" err="1" smtClean="0"/>
              <a:t>folders</a:t>
            </a:r>
            <a:r>
              <a:rPr lang="fr-FR" dirty="0" smtClean="0"/>
              <a:t> point </a:t>
            </a:r>
            <a:r>
              <a:rPr lang="fr-FR" dirty="0" err="1" smtClean="0"/>
              <a:t>outside</a:t>
            </a:r>
            <a:r>
              <a:rPr lang="fr-FR" dirty="0" smtClean="0"/>
              <a:t> of  the </a:t>
            </a:r>
            <a:r>
              <a:rPr lang="fr-FR" dirty="0" err="1" smtClean="0"/>
              <a:t>eXo</a:t>
            </a:r>
            <a:r>
              <a:rPr lang="fr-FR" dirty="0" smtClean="0"/>
              <a:t> installation. (</a:t>
            </a:r>
            <a:r>
              <a:rPr lang="fr-FR" dirty="0" err="1" smtClean="0"/>
              <a:t>Modify</a:t>
            </a:r>
            <a:r>
              <a:rPr lang="fr-FR" dirty="0" smtClean="0"/>
              <a:t> the </a:t>
            </a:r>
            <a:r>
              <a:rPr lang="fr-FR" dirty="0" err="1" smtClean="0"/>
              <a:t>property</a:t>
            </a:r>
            <a:r>
              <a:rPr lang="fr-FR" dirty="0" smtClean="0"/>
              <a:t> « </a:t>
            </a:r>
            <a:r>
              <a:rPr lang="fr-FR" dirty="0" err="1" smtClean="0"/>
              <a:t>gatein.data.dir</a:t>
            </a:r>
            <a:r>
              <a:rPr lang="fr-FR" dirty="0" smtClean="0"/>
              <a:t> »)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Configure eXo </a:t>
            </a:r>
            <a:r>
              <a:rPr lang="fr-FR" dirty="0" smtClean="0"/>
              <a:t>to </a:t>
            </a:r>
            <a:r>
              <a:rPr lang="fr-FR" dirty="0" err="1" smtClean="0"/>
              <a:t>connect</a:t>
            </a:r>
            <a:r>
              <a:rPr lang="fr-FR" dirty="0" smtClean="0"/>
              <a:t> </a:t>
            </a:r>
            <a:r>
              <a:rPr lang="fr-FR" smtClean="0"/>
              <a:t>to MySQL or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preferred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Start </a:t>
            </a:r>
            <a:r>
              <a:rPr lang="fr-FR" dirty="0" err="1" smtClean="0"/>
              <a:t>eXo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Observe how the data </a:t>
            </a:r>
            <a:r>
              <a:rPr lang="fr-FR" dirty="0" err="1" smtClean="0"/>
              <a:t>folders</a:t>
            </a:r>
            <a:r>
              <a:rPr lang="fr-FR" dirty="0" smtClean="0"/>
              <a:t> are </a:t>
            </a:r>
            <a:r>
              <a:rPr lang="fr-FR" dirty="0" err="1" smtClean="0"/>
              <a:t>created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Observe how data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r>
              <a:rPr lang="fr-FR" dirty="0" smtClean="0"/>
              <a:t> in the </a:t>
            </a:r>
            <a:r>
              <a:rPr lang="fr-FR" dirty="0" err="1" smtClean="0"/>
              <a:t>databases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83082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dirty="0"/>
          </a:p>
          <a:p>
            <a:pPr marL="584962" lvl="1" indent="-219361"/>
            <a:r>
              <a:rPr lang="en-US" dirty="0" smtClean="0"/>
              <a:t>Configuration Properties</a:t>
            </a:r>
          </a:p>
          <a:p>
            <a:pPr marL="584962" lvl="1" indent="-219361"/>
            <a:r>
              <a:rPr lang="en-US" dirty="0" smtClean="0"/>
              <a:t>Database Configuration</a:t>
            </a:r>
          </a:p>
          <a:p>
            <a:pPr marL="584962" lvl="1" indent="-219361"/>
            <a:r>
              <a:rPr lang="en-US" dirty="0" smtClean="0"/>
              <a:t>Mail Server Configuration</a:t>
            </a:r>
          </a:p>
          <a:p>
            <a:pPr marL="584962" lvl="1" indent="-219361"/>
            <a:r>
              <a:rPr lang="en-US" dirty="0" smtClean="0"/>
              <a:t>Logging</a:t>
            </a:r>
          </a:p>
          <a:p>
            <a:pPr marL="584962" lvl="1" indent="-219361"/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Configuration Properties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Configuration Folder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Defined by a system </a:t>
            </a:r>
            <a:r>
              <a:rPr lang="en-US" dirty="0"/>
              <a:t>property </a:t>
            </a:r>
            <a:r>
              <a:rPr lang="en-US" dirty="0" smtClean="0"/>
              <a:t>called </a:t>
            </a:r>
            <a:r>
              <a:rPr lang="en-US" dirty="0" err="1" smtClean="0"/>
              <a:t>exo.conf.dir</a:t>
            </a:r>
            <a:r>
              <a:rPr lang="en-US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err="1" smtClean="0"/>
              <a:t>gatein.sh</a:t>
            </a:r>
            <a:r>
              <a:rPr lang="en-US" dirty="0" smtClean="0"/>
              <a:t> startup file: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/>
              <a:t>Dexo.conf.dir.name</a:t>
            </a:r>
            <a:r>
              <a:rPr lang="en-US" dirty="0"/>
              <a:t>=</a:t>
            </a:r>
            <a:r>
              <a:rPr lang="en-US" dirty="0" err="1"/>
              <a:t>gatein</a:t>
            </a:r>
            <a:r>
              <a:rPr lang="en-US" dirty="0"/>
              <a:t>/</a:t>
            </a:r>
            <a:r>
              <a:rPr lang="en-US" dirty="0" err="1"/>
              <a:t>conf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directory contains the following files </a:t>
            </a:r>
            <a:r>
              <a:rPr lang="en-US" dirty="0" smtClean="0"/>
              <a:t>: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err="1" smtClean="0"/>
              <a:t>configuration.properties</a:t>
            </a:r>
            <a:r>
              <a:rPr lang="en-US" dirty="0" smtClean="0"/>
              <a:t> </a:t>
            </a:r>
            <a:r>
              <a:rPr lang="en-US" dirty="0"/>
              <a:t>: the main system </a:t>
            </a:r>
            <a:r>
              <a:rPr lang="en-US" dirty="0" smtClean="0"/>
              <a:t>configuration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err="1" smtClean="0"/>
              <a:t>configuration.xml</a:t>
            </a:r>
            <a:r>
              <a:rPr lang="en-US" dirty="0" smtClean="0"/>
              <a:t> </a:t>
            </a:r>
            <a:r>
              <a:rPr lang="en-US" dirty="0"/>
              <a:t>: contains the default portal container </a:t>
            </a:r>
            <a:r>
              <a:rPr lang="en-US" dirty="0" smtClean="0"/>
              <a:t>configuration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portal</a:t>
            </a:r>
            <a:r>
              <a:rPr lang="en-US" dirty="0"/>
              <a:t>/portal/</a:t>
            </a:r>
            <a:r>
              <a:rPr lang="en-US" dirty="0" err="1"/>
              <a:t>configuration.xml</a:t>
            </a:r>
            <a:r>
              <a:rPr lang="en-US" dirty="0"/>
              <a:t> : the main external customization entry point for the default portal container.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Configuration Files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/>
              <a:t>configuration.properties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In </a:t>
            </a:r>
            <a:r>
              <a:rPr lang="fr-FR" dirty="0" err="1"/>
              <a:t>most</a:t>
            </a:r>
            <a:r>
              <a:rPr lang="fr-FR" dirty="0"/>
              <a:t> cases,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only</a:t>
            </a:r>
            <a:r>
              <a:rPr lang="fr-FR" dirty="0"/>
              <a:t> file </a:t>
            </a:r>
            <a:r>
              <a:rPr lang="fr-FR" dirty="0" err="1"/>
              <a:t>that</a:t>
            </a:r>
            <a:r>
              <a:rPr lang="fr-FR" dirty="0"/>
              <a:t> a system </a:t>
            </a:r>
            <a:r>
              <a:rPr lang="fr-FR" dirty="0" err="1"/>
              <a:t>administrator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configure</a:t>
            </a:r>
            <a:r>
              <a:rPr lang="fr-FR" dirty="0" smtClean="0"/>
              <a:t>. There are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in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slides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portal</a:t>
            </a:r>
            <a:r>
              <a:rPr lang="fr-FR" dirty="0"/>
              <a:t>/portal/</a:t>
            </a:r>
            <a:r>
              <a:rPr lang="fr-FR" dirty="0" err="1"/>
              <a:t>configuration.xml</a:t>
            </a:r>
            <a:r>
              <a:rPr lang="fr-FR" dirty="0"/>
              <a:t>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Allows you to modify configurations </a:t>
            </a:r>
            <a:r>
              <a:rPr lang="en-US" dirty="0"/>
              <a:t>that are not exposed in </a:t>
            </a:r>
            <a:r>
              <a:rPr lang="en-US" dirty="0" err="1" smtClean="0"/>
              <a:t>configuration.properties</a:t>
            </a:r>
            <a:r>
              <a:rPr lang="en-US" dirty="0" smtClean="0"/>
              <a:t>. Highest priority over any other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3678970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Database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Prepare the Database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MySQL </a:t>
            </a:r>
            <a:r>
              <a:rPr lang="fr-FR" dirty="0" err="1" smtClean="0"/>
              <a:t>example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err="1"/>
              <a:t>Create</a:t>
            </a:r>
            <a:r>
              <a:rPr lang="fr-FR" dirty="0"/>
              <a:t> 2 </a:t>
            </a:r>
            <a:r>
              <a:rPr lang="fr-FR" dirty="0" err="1"/>
              <a:t>databases</a:t>
            </a:r>
            <a:r>
              <a:rPr lang="fr-FR" dirty="0"/>
              <a:t> : one for </a:t>
            </a:r>
            <a:r>
              <a:rPr lang="fr-FR" dirty="0" err="1"/>
              <a:t>idm</a:t>
            </a:r>
            <a:r>
              <a:rPr lang="fr-FR" dirty="0"/>
              <a:t> ($</a:t>
            </a:r>
            <a:r>
              <a:rPr lang="fr-FR" dirty="0" err="1"/>
              <a:t>dbname-idm</a:t>
            </a:r>
            <a:r>
              <a:rPr lang="fr-FR" dirty="0"/>
              <a:t>) and the </a:t>
            </a:r>
            <a:r>
              <a:rPr lang="fr-FR" dirty="0" err="1"/>
              <a:t>other</a:t>
            </a:r>
            <a:r>
              <a:rPr lang="fr-FR" dirty="0"/>
              <a:t> for </a:t>
            </a:r>
            <a:r>
              <a:rPr lang="fr-FR" dirty="0" err="1"/>
              <a:t>jcr</a:t>
            </a:r>
            <a:r>
              <a:rPr lang="fr-FR" dirty="0"/>
              <a:t> $</a:t>
            </a:r>
            <a:r>
              <a:rPr lang="fr-FR" dirty="0" err="1"/>
              <a:t>dbname-jcr</a:t>
            </a:r>
            <a:r>
              <a:rPr lang="fr-FR" dirty="0"/>
              <a:t>)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_$</a:t>
            </a:r>
            <a:r>
              <a:rPr lang="fr-FR" dirty="0" err="1" smtClean="0"/>
              <a:t>dbname</a:t>
            </a:r>
            <a:r>
              <a:rPr lang="fr-FR" dirty="0" smtClean="0"/>
              <a:t>_;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grant</a:t>
            </a:r>
            <a:r>
              <a:rPr lang="fr-FR" dirty="0" smtClean="0"/>
              <a:t> </a:t>
            </a:r>
            <a:r>
              <a:rPr lang="fr-FR" dirty="0"/>
              <a:t>all on _$</a:t>
            </a:r>
            <a:r>
              <a:rPr lang="fr-FR" dirty="0" err="1"/>
              <a:t>dbname</a:t>
            </a:r>
            <a:r>
              <a:rPr lang="fr-FR" dirty="0"/>
              <a:t>_.* to '_$</a:t>
            </a:r>
            <a:r>
              <a:rPr lang="fr-FR" dirty="0" err="1"/>
              <a:t>username</a:t>
            </a:r>
            <a:r>
              <a:rPr lang="fr-FR" dirty="0"/>
              <a:t>_'@'_$IP_' </a:t>
            </a:r>
            <a:r>
              <a:rPr lang="fr-FR" dirty="0" err="1"/>
              <a:t>identified</a:t>
            </a:r>
            <a:r>
              <a:rPr lang="fr-FR" dirty="0"/>
              <a:t> by '_$</a:t>
            </a:r>
            <a:r>
              <a:rPr lang="fr-FR" dirty="0" err="1" smtClean="0"/>
              <a:t>password</a:t>
            </a:r>
            <a:r>
              <a:rPr lang="fr-FR" dirty="0" smtClean="0"/>
              <a:t>_’;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en-US" dirty="0"/>
              <a:t>$IP = IP with wildcard (</a:t>
            </a:r>
            <a:r>
              <a:rPr lang="en-US" dirty="0" err="1"/>
              <a:t>eg</a:t>
            </a:r>
            <a:r>
              <a:rPr lang="en-US" dirty="0"/>
              <a:t> 192.168.1.% = all IPs on 192.168.1.x network)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317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Modify </a:t>
            </a:r>
            <a:r>
              <a:rPr lang="en-US" dirty="0" err="1" smtClean="0"/>
              <a:t>server.xml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 </a:t>
            </a:r>
            <a:r>
              <a:rPr lang="fr-FR" dirty="0" err="1" smtClean="0"/>
              <a:t>server.xml</a:t>
            </a:r>
            <a:r>
              <a:rPr lang="fr-FR" dirty="0" smtClean="0"/>
              <a:t> (</a:t>
            </a:r>
            <a:r>
              <a:rPr lang="fr-FR" dirty="0" err="1" smtClean="0"/>
              <a:t>tomcat</a:t>
            </a:r>
            <a:r>
              <a:rPr lang="fr-FR" dirty="0" smtClean="0"/>
              <a:t>) or </a:t>
            </a:r>
            <a:r>
              <a:rPr lang="fr-FR" dirty="0" err="1" smtClean="0"/>
              <a:t>gatein-ds.xml</a:t>
            </a:r>
            <a:r>
              <a:rPr lang="fr-FR" dirty="0" smtClean="0"/>
              <a:t> (</a:t>
            </a:r>
            <a:r>
              <a:rPr lang="fr-FR" dirty="0" err="1" smtClean="0"/>
              <a:t>JBoss</a:t>
            </a:r>
            <a:r>
              <a:rPr lang="fr-FR" dirty="0" smtClean="0"/>
              <a:t>), replace </a:t>
            </a:r>
            <a:r>
              <a:rPr lang="fr-FR" dirty="0"/>
              <a:t>the driver </a:t>
            </a:r>
            <a:r>
              <a:rPr lang="fr-FR" dirty="0" smtClean="0"/>
              <a:t>class </a:t>
            </a:r>
            <a:r>
              <a:rPr lang="fr-FR" dirty="0" err="1" smtClean="0"/>
              <a:t>name</a:t>
            </a:r>
            <a:r>
              <a:rPr lang="fr-FR" dirty="0" smtClean="0"/>
              <a:t>: 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org.hsqldb.jdbcDriver</a:t>
            </a:r>
            <a:r>
              <a:rPr lang="fr-FR" dirty="0" smtClean="0"/>
              <a:t> to </a:t>
            </a:r>
            <a:r>
              <a:rPr lang="fr-FR" dirty="0" err="1" smtClean="0"/>
              <a:t>com.mysql.jdbc.Driver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And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the </a:t>
            </a:r>
            <a:r>
              <a:rPr lang="fr-FR" dirty="0" err="1" smtClean="0"/>
              <a:t>access</a:t>
            </a:r>
            <a:r>
              <a:rPr lang="fr-FR" dirty="0" smtClean="0"/>
              <a:t> url: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Replace "</a:t>
            </a:r>
            <a:r>
              <a:rPr lang="fr-FR" dirty="0" err="1"/>
              <a:t>jdbc:hsqldb:file</a:t>
            </a:r>
            <a:r>
              <a:rPr lang="fr-FR" dirty="0"/>
              <a:t>:../</a:t>
            </a:r>
            <a:r>
              <a:rPr lang="fr-FR" dirty="0" err="1"/>
              <a:t>gatein</a:t>
            </a:r>
            <a:r>
              <a:rPr lang="fr-FR" dirty="0"/>
              <a:t>/data/</a:t>
            </a:r>
            <a:r>
              <a:rPr lang="fr-FR" dirty="0" err="1"/>
              <a:t>hsql</a:t>
            </a:r>
            <a:r>
              <a:rPr lang="fr-FR" dirty="0"/>
              <a:t>/exo-</a:t>
            </a:r>
            <a:r>
              <a:rPr lang="fr-FR" dirty="0" err="1" smtClean="0"/>
              <a:t>jcr_portal</a:t>
            </a:r>
            <a:r>
              <a:rPr lang="fr-FR" dirty="0" smtClean="0"/>
              <a:t> »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By "</a:t>
            </a:r>
            <a:r>
              <a:rPr lang="fr-FR" dirty="0" err="1"/>
              <a:t>jdbc:mysql</a:t>
            </a:r>
            <a:r>
              <a:rPr lang="fr-FR" dirty="0"/>
              <a:t>://_$host_:3306/_$</a:t>
            </a:r>
            <a:r>
              <a:rPr lang="fr-FR" dirty="0" err="1" smtClean="0"/>
              <a:t>dbname</a:t>
            </a:r>
            <a:r>
              <a:rPr lang="fr-FR" dirty="0" smtClean="0"/>
              <a:t>_ »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288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Add the </a:t>
            </a:r>
            <a:r>
              <a:rPr lang="en-US" dirty="0" smtClean="0"/>
              <a:t>connector jar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Copy mysql</a:t>
            </a:r>
            <a:r>
              <a:rPr lang="fr-FR" dirty="0"/>
              <a:t>-connector-java-5.1.x.jar to $TOMCATHOME/lib/ 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You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the </a:t>
            </a:r>
            <a:r>
              <a:rPr lang="fr-FR" dirty="0" err="1"/>
              <a:t>latest</a:t>
            </a:r>
            <a:r>
              <a:rPr lang="fr-FR" dirty="0"/>
              <a:t> MySQL </a:t>
            </a:r>
            <a:r>
              <a:rPr lang="fr-FR" dirty="0" err="1"/>
              <a:t>connector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: http://</a:t>
            </a:r>
            <a:r>
              <a:rPr lang="fr-FR" dirty="0" err="1"/>
              <a:t>dev.mysql.com</a:t>
            </a:r>
            <a:r>
              <a:rPr lang="fr-FR" dirty="0"/>
              <a:t>/</a:t>
            </a:r>
            <a:r>
              <a:rPr lang="fr-FR" dirty="0" err="1"/>
              <a:t>downloads</a:t>
            </a:r>
            <a:r>
              <a:rPr lang="fr-FR" dirty="0"/>
              <a:t>/</a:t>
            </a:r>
            <a:r>
              <a:rPr lang="fr-FR" dirty="0" err="1"/>
              <a:t>connector</a:t>
            </a:r>
            <a:r>
              <a:rPr lang="fr-FR" dirty="0"/>
              <a:t>/j/ 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7814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13527</TotalTime>
  <Words>442</Words>
  <Application>Microsoft Macintosh PowerPoint</Application>
  <PresentationFormat>Personnalisé</PresentationFormat>
  <Paragraphs>118</Paragraphs>
  <Slides>18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Configuration Folder</vt:lpstr>
      <vt:lpstr>Configuration Files</vt:lpstr>
      <vt:lpstr>Présentation PowerPoint</vt:lpstr>
      <vt:lpstr>Prepare the Database</vt:lpstr>
      <vt:lpstr>Modify server.xml</vt:lpstr>
      <vt:lpstr>Add the connector jar</vt:lpstr>
      <vt:lpstr>Présentation PowerPoint</vt:lpstr>
      <vt:lpstr>Paths configuration</vt:lpstr>
      <vt:lpstr>Paths configuration</vt:lpstr>
      <vt:lpstr>Présentation PowerPoint</vt:lpstr>
      <vt:lpstr>Paths configuration</vt:lpstr>
      <vt:lpstr>Paths configuration</vt:lpstr>
      <vt:lpstr>Présentation PowerPoint</vt:lpstr>
      <vt:lpstr>Exercise: Configuration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278</cp:revision>
  <dcterms:created xsi:type="dcterms:W3CDTF">2010-06-15T15:11:14Z</dcterms:created>
  <dcterms:modified xsi:type="dcterms:W3CDTF">2011-10-03T22:47:22Z</dcterms:modified>
</cp:coreProperties>
</file>