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1" r:id="rId13"/>
    <p:sldId id="412" r:id="rId14"/>
    <p:sldId id="413" r:id="rId15"/>
    <p:sldId id="417" r:id="rId16"/>
    <p:sldId id="414" r:id="rId17"/>
    <p:sldId id="415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3" d="100"/>
          <a:sy n="73" d="100"/>
        </p:scale>
        <p:origin x="-1560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2493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Clustering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Profile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on, </a:t>
            </a:r>
            <a:r>
              <a:rPr lang="fr-FR" u="sng" dirty="0" smtClean="0"/>
              <a:t>all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have to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eXo</a:t>
            </a:r>
            <a:r>
              <a:rPr lang="fr-FR" dirty="0" smtClean="0"/>
              <a:t> profile « cluster ». You </a:t>
            </a:r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profiles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combined</a:t>
            </a:r>
            <a:r>
              <a:rPr lang="fr-FR" dirty="0"/>
              <a:t>?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correct profiles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gatein.sh</a:t>
            </a:r>
            <a:r>
              <a:rPr lang="fr-FR" dirty="0" smtClean="0"/>
              <a:t> of all </a:t>
            </a:r>
            <a:r>
              <a:rPr lang="fr-FR" dirty="0" err="1" smtClean="0"/>
              <a:t>nodes</a:t>
            </a:r>
            <a:r>
              <a:rPr lang="fr-FR" dirty="0" smtClean="0"/>
              <a:t> as </a:t>
            </a:r>
            <a:r>
              <a:rPr lang="fr-FR" dirty="0" err="1" smtClean="0"/>
              <a:t>follows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EXO_PROFILES="-</a:t>
            </a:r>
            <a:r>
              <a:rPr lang="fr-FR" dirty="0" err="1"/>
              <a:t>Dexo.profiles</a:t>
            </a:r>
            <a:r>
              <a:rPr lang="fr-FR" dirty="0"/>
              <a:t>=</a:t>
            </a:r>
            <a:r>
              <a:rPr lang="fr-FR" dirty="0" err="1"/>
              <a:t>default,cluster</a:t>
            </a:r>
            <a:r>
              <a:rPr lang="fr-FR" dirty="0"/>
              <a:t>"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Startup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Initial Startup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the initial startup, only start </a:t>
            </a:r>
            <a:r>
              <a:rPr lang="en-US" u="sng" dirty="0" smtClean="0"/>
              <a:t>one</a:t>
            </a:r>
            <a:r>
              <a:rPr lang="en-US" dirty="0" smtClean="0"/>
              <a:t> node.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node will initialize the internal JCR database and create the system workspace.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Wait until this first node is definitely started. The node is definitely started when you see a message like « started in 424242ms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can start the other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Normal Startups and Shutdowns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Once the cluster has been </a:t>
            </a:r>
            <a:r>
              <a:rPr lang="fr-FR" dirty="0" err="1" smtClean="0"/>
              <a:t>created</a:t>
            </a:r>
            <a:r>
              <a:rPr lang="fr-FR" dirty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described</a:t>
            </a:r>
            <a:r>
              <a:rPr lang="fr-FR" dirty="0" smtClean="0"/>
              <a:t> in the « </a:t>
            </a:r>
            <a:r>
              <a:rPr lang="fr-FR" dirty="0" err="1" smtClean="0"/>
              <a:t>Inital</a:t>
            </a:r>
            <a:r>
              <a:rPr lang="fr-FR" dirty="0" smtClean="0"/>
              <a:t> Startup »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and stop the cluster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62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smtClean="0">
                <a:solidFill>
                  <a:srgbClr val="FFFFFF"/>
                </a:solidFill>
                <a:cs typeface="MS Gothic"/>
              </a:rPr>
              <a:t>Clustering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Two node cluster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two</a:t>
            </a:r>
            <a:r>
              <a:rPr lang="fr-FR" dirty="0"/>
              <a:t>-</a:t>
            </a:r>
            <a:r>
              <a:rPr lang="fr-FR" dirty="0" err="1" smtClean="0"/>
              <a:t>node</a:t>
            </a:r>
            <a:r>
              <a:rPr lang="fr-FR" dirty="0"/>
              <a:t>-</a:t>
            </a:r>
            <a:r>
              <a:rPr lang="fr-FR" dirty="0" smtClean="0"/>
              <a:t>cluster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possible,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neighbor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cluster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computers.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not possible configure a cluster on </a:t>
            </a:r>
            <a:r>
              <a:rPr lang="fr-FR" dirty="0" err="1" smtClean="0"/>
              <a:t>your</a:t>
            </a:r>
            <a:r>
              <a:rPr lang="fr-FR" dirty="0" smtClean="0"/>
              <a:t> computer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instances of </a:t>
            </a:r>
            <a:r>
              <a:rPr lang="fr-FR" dirty="0" err="1" smtClean="0"/>
              <a:t>eXo</a:t>
            </a:r>
            <a:r>
              <a:rPr lang="fr-FR" dirty="0" smtClean="0"/>
              <a:t>. </a:t>
            </a:r>
            <a:r>
              <a:rPr lang="fr-FR" dirty="0" err="1" smtClean="0"/>
              <a:t>Modify</a:t>
            </a:r>
            <a:r>
              <a:rPr lang="fr-FR" dirty="0" smtClean="0"/>
              <a:t> the ports of one instance (replace </a:t>
            </a:r>
            <a:r>
              <a:rPr lang="fr-FR" dirty="0" smtClean="0"/>
              <a:t>all «</a:t>
            </a:r>
            <a:r>
              <a:rPr lang="fr-FR" dirty="0" smtClean="0"/>
              <a:t> 8080 » by « 8181 » in </a:t>
            </a: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</a:t>
            </a:r>
            <a:r>
              <a:rPr lang="fr-FR" dirty="0" err="1" smtClean="0"/>
              <a:t>server.xml</a:t>
            </a:r>
            <a:r>
              <a:rPr lang="fr-FR" dirty="0" smtClean="0"/>
              <a:t>).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to point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and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file system</a:t>
            </a:r>
            <a:r>
              <a:rPr lang="fr-FR" smtClean="0"/>
              <a:t>, both</a:t>
            </a:r>
            <a:r>
              <a:rPr lang="fr-FR" dirty="0" smtClean="0"/>
              <a:t> instances have to point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smtClean="0"/>
              <a:t>configure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front end server – </a:t>
            </a:r>
            <a:r>
              <a:rPr lang="fr-FR" dirty="0" err="1" smtClean="0"/>
              <a:t>that</a:t>
            </a:r>
            <a:r>
              <a:rPr lang="fr-FR" dirty="0" smtClean="0"/>
              <a:t> configuration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independant</a:t>
            </a:r>
            <a:r>
              <a:rPr lang="fr-FR" dirty="0" smtClean="0"/>
              <a:t> of eXo</a:t>
            </a:r>
            <a:r>
              <a:rPr lang="fr-FR" dirty="0"/>
              <a:t> </a:t>
            </a:r>
            <a:r>
              <a:rPr lang="fr-FR" dirty="0" smtClean="0"/>
              <a:t>cluster.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Introduction</a:t>
            </a:r>
          </a:p>
          <a:p>
            <a:pPr marL="584962" lvl="1" indent="-219361"/>
            <a:r>
              <a:rPr lang="en-US" dirty="0" smtClean="0"/>
              <a:t>Configuration</a:t>
            </a:r>
          </a:p>
          <a:p>
            <a:pPr marL="584962" lvl="1" indent="-219361"/>
            <a:r>
              <a:rPr lang="en-US" dirty="0" smtClean="0"/>
              <a:t>Startups and Shutdowns</a:t>
            </a:r>
          </a:p>
          <a:p>
            <a:pPr marL="584962" lvl="1" indent="-21936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Clustering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Reasons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/>
              <a:t>Installing </a:t>
            </a:r>
            <a:r>
              <a:rPr lang="en-US" dirty="0" err="1"/>
              <a:t>eXo</a:t>
            </a:r>
            <a:r>
              <a:rPr lang="en-US" dirty="0"/>
              <a:t> platform in cluster mode should be </a:t>
            </a:r>
            <a:r>
              <a:rPr lang="en-US" dirty="0" smtClean="0"/>
              <a:t>taken into account in </a:t>
            </a:r>
            <a:r>
              <a:rPr lang="en-US" dirty="0"/>
              <a:t>the following cases:     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Load Balancing: </a:t>
            </a:r>
            <a:r>
              <a:rPr lang="en-US" dirty="0"/>
              <a:t>when a single single server node is not enough to handle the </a:t>
            </a:r>
            <a:r>
              <a:rPr lang="en-US" dirty="0" smtClean="0"/>
              <a:t>load.  </a:t>
            </a:r>
            <a:r>
              <a:rPr lang="en-US" dirty="0"/>
              <a:t>Load Balancing is </a:t>
            </a:r>
            <a:r>
              <a:rPr lang="en-US" dirty="0" smtClean="0"/>
              <a:t>achieved </a:t>
            </a:r>
            <a:r>
              <a:rPr lang="en-US" dirty="0"/>
              <a:t>by a front server or device that distributes the </a:t>
            </a:r>
            <a:r>
              <a:rPr lang="en-US" dirty="0" smtClean="0"/>
              <a:t>requests </a:t>
            </a:r>
            <a:r>
              <a:rPr lang="en-US" dirty="0"/>
              <a:t>to the cluster nodes. </a:t>
            </a:r>
            <a:r>
              <a:rPr lang="en-US" dirty="0" smtClean="0"/>
              <a:t> 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High Availability: </a:t>
            </a:r>
            <a:r>
              <a:rPr lang="en-US" dirty="0"/>
              <a:t>when </a:t>
            </a:r>
            <a:r>
              <a:rPr lang="en-US" dirty="0" smtClean="0"/>
              <a:t>your goal is to </a:t>
            </a:r>
            <a:r>
              <a:rPr lang="en-US" dirty="0"/>
              <a:t>avoid a single point of failure by having redundant </a:t>
            </a:r>
            <a:r>
              <a:rPr lang="en-US" dirty="0" smtClean="0"/>
              <a:t>nodes. High </a:t>
            </a:r>
            <a:r>
              <a:rPr lang="en-US" dirty="0"/>
              <a:t>availability on the data layer can be </a:t>
            </a:r>
            <a:r>
              <a:rPr lang="en-US" dirty="0" smtClean="0"/>
              <a:t>achieved </a:t>
            </a:r>
            <a:r>
              <a:rPr lang="en-US" dirty="0"/>
              <a:t>using the native replication implemented by the </a:t>
            </a:r>
            <a:r>
              <a:rPr lang="en-US" dirty="0" smtClean="0"/>
              <a:t>database.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means that all cluster nodes access to the same shared file system, and access to the same database. There is no cluster hierarchy, no masters or slaves.</a:t>
            </a:r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Shared 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Most data of the JCR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The JCR data </a:t>
            </a:r>
            <a:r>
              <a:rPr lang="fr-FR" dirty="0" err="1" smtClean="0"/>
              <a:t>stored</a:t>
            </a:r>
            <a:r>
              <a:rPr lang="fr-FR" dirty="0" smtClean="0"/>
              <a:t> in the file system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smtClean="0"/>
              <a:t>a cluster.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distinguish</a:t>
            </a:r>
            <a:r>
              <a:rPr lang="fr-FR" dirty="0" smtClean="0"/>
              <a:t>: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</a:t>
            </a:r>
            <a:r>
              <a:rPr lang="fr-FR" dirty="0" smtClean="0"/>
              <a:t>he value </a:t>
            </a:r>
            <a:r>
              <a:rPr lang="fr-FR" dirty="0" err="1"/>
              <a:t>storage</a:t>
            </a:r>
            <a:r>
              <a:rPr lang="fr-FR" dirty="0"/>
              <a:t> (for </a:t>
            </a:r>
            <a:r>
              <a:rPr lang="fr-FR" dirty="0" err="1"/>
              <a:t>binary</a:t>
            </a:r>
            <a:r>
              <a:rPr lang="fr-FR" dirty="0"/>
              <a:t> data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the index (</a:t>
            </a:r>
            <a:r>
              <a:rPr lang="fr-FR" dirty="0" err="1" smtClean="0"/>
              <a:t>Lucene</a:t>
            </a:r>
            <a:r>
              <a:rPr lang="fr-FR" dirty="0" smtClean="0"/>
              <a:t>)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smtClean="0"/>
              <a:t>all cluster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All </a:t>
            </a:r>
            <a:r>
              <a:rPr lang="fr-FR" dirty="0" err="1"/>
              <a:t>nodes</a:t>
            </a:r>
            <a:r>
              <a:rPr lang="fr-FR" dirty="0"/>
              <a:t> must have a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on the </a:t>
            </a:r>
            <a:r>
              <a:rPr lang="fr-FR" dirty="0" err="1"/>
              <a:t>shared</a:t>
            </a:r>
            <a:r>
              <a:rPr lang="fr-FR" dirty="0"/>
              <a:t> file system.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most</a:t>
            </a:r>
            <a:r>
              <a:rPr lang="fr-FR" dirty="0" smtClean="0"/>
              <a:t> cases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SAN.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Clustering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Clustering configuration is prepared and ready-to-use.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need to modify the file « 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properties.configuration</a:t>
            </a:r>
            <a:r>
              <a:rPr lang="en-US" dirty="0" smtClean="0"/>
              <a:t>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 err="1" smtClean="0"/>
              <a:t>configuration.properties</a:t>
            </a:r>
            <a:r>
              <a:rPr lang="en-US" dirty="0" smtClean="0"/>
              <a:t> file must be set in the same way on all the cluster nodes.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Switch the JCR to cluster mode: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gatein.jcr.config.type</a:t>
            </a:r>
            <a:r>
              <a:rPr lang="en-US" dirty="0" smtClean="0"/>
              <a:t>=cluster </a:t>
            </a:r>
            <a:r>
              <a:rPr lang="en-US" dirty="0" err="1" smtClean="0"/>
              <a:t>gatein.jcr.index.changefilterclass</a:t>
            </a:r>
            <a:r>
              <a:rPr lang="en-US" dirty="0" smtClean="0"/>
              <a:t>=org.exoplatform.services.jcr.impl.core.query.jbosscache.JBossCacheIndexChangesFilter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will tell the JCR to enable automatic network replication and discovery between other cluster nodes.</a:t>
            </a:r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 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shared file system path. You need one folder for the data storage and another folder for the index. All nodes will need read/write access to this path.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Configure the path for the shared </a:t>
            </a:r>
            <a:r>
              <a:rPr lang="en-US" dirty="0" smtClean="0"/>
              <a:t>file system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gatein.jcr.storage.data.dir</a:t>
            </a:r>
            <a:r>
              <a:rPr lang="en-US" dirty="0" smtClean="0"/>
              <a:t>=/PATH/TO/SHARED/FS/values </a:t>
            </a:r>
            <a:r>
              <a:rPr lang="en-US" dirty="0" err="1" smtClean="0"/>
              <a:t>gatein.jcr.index.data.dir</a:t>
            </a:r>
            <a:r>
              <a:rPr lang="en-US" dirty="0" smtClean="0"/>
              <a:t>=/PATH/TO/SHARED/FS/index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Advanced </a:t>
            </a:r>
            <a:r>
              <a:rPr lang="en-US" dirty="0" err="1" smtClean="0"/>
              <a:t>JBoss</a:t>
            </a:r>
            <a:r>
              <a:rPr lang="en-US" dirty="0" smtClean="0"/>
              <a:t> Cache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Everything is ready now. You don’t need to touch the files for </a:t>
            </a:r>
            <a:r>
              <a:rPr lang="en-US" dirty="0" err="1" smtClean="0"/>
              <a:t>JBoss</a:t>
            </a:r>
            <a:r>
              <a:rPr lang="en-US" dirty="0" smtClean="0"/>
              <a:t> Cache configuration. In some special cases you might to modify these files which are referenced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# JCR cache configuration </a:t>
            </a:r>
            <a:br>
              <a:rPr lang="en-US" dirty="0" smtClean="0"/>
            </a:br>
            <a:r>
              <a:rPr lang="en-US" dirty="0" err="1" smtClean="0"/>
              <a:t>gatein.jcr.cache.config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/${</a:t>
            </a:r>
            <a:r>
              <a:rPr lang="en-US" dirty="0" err="1" smtClean="0"/>
              <a:t>gatein.jcr.config.type</a:t>
            </a:r>
            <a:r>
              <a:rPr lang="en-US" dirty="0" smtClean="0"/>
              <a:t>}/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Locks configuration </a:t>
            </a:r>
            <a:br>
              <a:rPr lang="en-US" dirty="0" smtClean="0"/>
            </a:br>
            <a:r>
              <a:rPr lang="en-US" dirty="0" err="1" smtClean="0"/>
              <a:t>gatein.jcr.lock.cache.config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/${</a:t>
            </a:r>
            <a:r>
              <a:rPr lang="en-US" dirty="0" err="1" smtClean="0"/>
              <a:t>gatein.jcr.config.type</a:t>
            </a:r>
            <a:r>
              <a:rPr lang="en-US" dirty="0" smtClean="0"/>
              <a:t>}/lock-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Index configuration </a:t>
            </a:r>
            <a:br>
              <a:rPr lang="en-US" dirty="0" smtClean="0"/>
            </a:br>
            <a:r>
              <a:rPr lang="en-US" dirty="0" err="1" smtClean="0"/>
              <a:t>gatein.jcr.index.cache.config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/cluster/indexer-</a:t>
            </a:r>
            <a:r>
              <a:rPr lang="en-US" dirty="0" err="1" smtClean="0"/>
              <a:t>config.xml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gatein.jcr.jgroups.config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</a:t>
            </a:r>
            <a:r>
              <a:rPr lang="en-US" dirty="0" err="1" smtClean="0"/>
              <a:t>udp-mux.xml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17904</TotalTime>
  <Words>496</Words>
  <Application>Microsoft Macintosh PowerPoint</Application>
  <PresentationFormat>Personnalisé</PresentationFormat>
  <Paragraphs>75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Clustering Reasons</vt:lpstr>
      <vt:lpstr>Shared File System</vt:lpstr>
      <vt:lpstr>Présentation PowerPoint</vt:lpstr>
      <vt:lpstr>Clustering Configuration</vt:lpstr>
      <vt:lpstr>File System Clustering Configuration</vt:lpstr>
      <vt:lpstr>Advanced JBoss Cache Configuration </vt:lpstr>
      <vt:lpstr>Profile configuration</vt:lpstr>
      <vt:lpstr>Présentation PowerPoint</vt:lpstr>
      <vt:lpstr>Initial Startup</vt:lpstr>
      <vt:lpstr>Normal Startups and Shutdowns</vt:lpstr>
      <vt:lpstr>Présentation PowerPoint</vt:lpstr>
      <vt:lpstr>Exercise: Two node cluster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286</cp:revision>
  <dcterms:created xsi:type="dcterms:W3CDTF">2010-06-15T15:11:14Z</dcterms:created>
  <dcterms:modified xsi:type="dcterms:W3CDTF">2011-10-03T18:48:49Z</dcterms:modified>
</cp:coreProperties>
</file>