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18"/>
  </p:notesMasterIdLst>
  <p:sldIdLst>
    <p:sldId id="256" r:id="rId4"/>
    <p:sldId id="405" r:id="rId5"/>
    <p:sldId id="287" r:id="rId6"/>
    <p:sldId id="404" r:id="rId7"/>
    <p:sldId id="417" r:id="rId8"/>
    <p:sldId id="418" r:id="rId9"/>
    <p:sldId id="408" r:id="rId10"/>
    <p:sldId id="407" r:id="rId11"/>
    <p:sldId id="419" r:id="rId12"/>
    <p:sldId id="420" r:id="rId13"/>
    <p:sldId id="421" r:id="rId14"/>
    <p:sldId id="422" r:id="rId15"/>
    <p:sldId id="423" r:id="rId16"/>
    <p:sldId id="394" r:id="rId17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500"/>
    <a:srgbClr val="ECCC00"/>
    <a:srgbClr val="CEB2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189" autoAdjust="0"/>
  </p:normalViewPr>
  <p:slideViewPr>
    <p:cSldViewPr>
      <p:cViewPr varScale="1">
        <p:scale>
          <a:sx n="75" d="100"/>
          <a:sy n="75" d="100"/>
        </p:scale>
        <p:origin x="-1528" y="-104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8C54DCBC-1FA6-4D91-9295-DE7087ED7B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906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3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7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9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12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14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2769554-DA34-47F5-84D9-F6F20D220B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4FB72DD-DA80-4D07-8C5F-CB416B8D059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1CAE031-B2CF-40F7-9550-96160C0137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FFC2394-E124-48B5-90DA-EBFD269F302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FDC393D-523D-488D-BADC-1C6F1F70468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BE73DF6-153C-4B7A-BA61-C533AEA7D731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8938CE7-FBBC-4774-A494-5D328BC0FA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5102DCF-D6CC-45E9-AB46-C527A607483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61BC270-3F9D-47D1-9A28-AFAC1838E3C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225806F-AE73-4281-B9F1-0503D115CB6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00488FF-3511-4A73-B262-F4C372C78B8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1564EC-609B-4B5F-A38D-0C8B09029619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D2A44F5-1BF2-4B7E-81E4-263614562C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E851F9C-6CDB-4B75-B190-04B160410D9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ABFA361-7E5C-4A3F-8740-B65E897EC75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FD0792A-A293-484C-A84C-81D549B21F4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2E61D2-2089-4FF5-9DEF-8788BB3AF96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7F28C5-6E60-4396-88B9-6D70BC054AC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B6A6262-110F-4F90-B276-57C1F834BBA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386E96-FC56-435E-81F6-2564B414220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6A45C2D-3494-4F9C-BC3D-8D2216191D0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D58600F-FB7C-4FA0-B5AD-6A47A791FBC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DDEC6C1-82E5-4B6D-9D92-676F9BEC3A92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6DCA5EF-3A16-4DC2-A155-EFD2234A07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6165ACA-70F5-4F1B-9076-E34A8D42D26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9A19609-54FC-4D9E-A8D5-C5564755CD2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0BF6A84-0FF6-4F1C-8272-C4126BB18ED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59507D6-4C3D-4612-AD4C-206149102EF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D660791-D0C7-4B53-96FE-A1E9705AF08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AAC9AC5-A0EF-4A1E-B36E-C4DF91E6195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3544B63-E25E-4B3A-A1CF-14E1B929A4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4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0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03" r:id="rId2"/>
    <p:sldLayoutId id="2147483785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003998" y="6012085"/>
            <a:ext cx="18956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Backup</a:t>
            </a:r>
            <a:endParaRPr lang="fr-FR" sz="40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Perform a Restore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A restore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in case of a </a:t>
            </a:r>
            <a:r>
              <a:rPr lang="fr-FR" dirty="0" err="1" smtClean="0"/>
              <a:t>failure</a:t>
            </a:r>
            <a:r>
              <a:rPr lang="fr-FR" dirty="0" smtClean="0"/>
              <a:t> but </a:t>
            </a:r>
            <a:r>
              <a:rPr lang="fr-FR" dirty="0" err="1" smtClean="0"/>
              <a:t>also</a:t>
            </a:r>
            <a:r>
              <a:rPr lang="fr-FR" dirty="0" smtClean="0"/>
              <a:t> for </a:t>
            </a:r>
            <a:r>
              <a:rPr lang="fr-FR" dirty="0" err="1" smtClean="0"/>
              <a:t>copying</a:t>
            </a:r>
            <a:r>
              <a:rPr lang="fr-FR" dirty="0" smtClean="0"/>
              <a:t> an </a:t>
            </a:r>
            <a:r>
              <a:rPr lang="fr-FR" dirty="0" err="1" smtClean="0"/>
              <a:t>existing</a:t>
            </a:r>
            <a:r>
              <a:rPr lang="fr-FR" dirty="0" smtClean="0"/>
              <a:t> installation.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For a restore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</a:p>
          <a:p>
            <a:pPr marL="1610487" lvl="2" indent="-219361">
              <a:lnSpc>
                <a:spcPct val="100000"/>
              </a:lnSpc>
            </a:pPr>
            <a:r>
              <a:rPr lang="fr-FR" dirty="0" smtClean="0"/>
              <a:t>use the </a:t>
            </a:r>
            <a:r>
              <a:rPr lang="fr-FR" dirty="0" err="1" smtClean="0"/>
              <a:t>existing</a:t>
            </a:r>
            <a:r>
              <a:rPr lang="fr-FR" dirty="0" smtClean="0"/>
              <a:t> installation of </a:t>
            </a:r>
            <a:r>
              <a:rPr lang="fr-FR" dirty="0" err="1" smtClean="0"/>
              <a:t>eXo</a:t>
            </a:r>
            <a:r>
              <a:rPr lang="fr-FR" dirty="0" smtClean="0"/>
              <a:t> and the </a:t>
            </a:r>
            <a:r>
              <a:rPr lang="fr-FR" dirty="0" err="1" smtClean="0"/>
              <a:t>existing</a:t>
            </a:r>
            <a:r>
              <a:rPr lang="fr-FR" dirty="0" smtClean="0"/>
              <a:t> </a:t>
            </a:r>
            <a:r>
              <a:rPr lang="fr-FR" dirty="0" err="1" smtClean="0"/>
              <a:t>databases</a:t>
            </a:r>
            <a:r>
              <a:rPr lang="fr-FR" dirty="0" smtClean="0"/>
              <a:t>. </a:t>
            </a:r>
            <a:r>
              <a:rPr lang="fr-FR" dirty="0" err="1" smtClean="0"/>
              <a:t>Before</a:t>
            </a:r>
            <a:r>
              <a:rPr lang="fr-FR" dirty="0" smtClean="0"/>
              <a:t> the restore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delete</a:t>
            </a:r>
            <a:r>
              <a:rPr lang="fr-FR" dirty="0" smtClean="0"/>
              <a:t> all data in the file system and in the </a:t>
            </a:r>
            <a:r>
              <a:rPr lang="fr-FR" dirty="0" err="1" smtClean="0"/>
              <a:t>databases</a:t>
            </a:r>
            <a:r>
              <a:rPr lang="fr-FR" dirty="0" smtClean="0"/>
              <a:t>.</a:t>
            </a:r>
          </a:p>
          <a:p>
            <a:pPr marL="1610487" lvl="2" indent="-219361">
              <a:lnSpc>
                <a:spcPct val="100000"/>
              </a:lnSpc>
            </a:pPr>
            <a:r>
              <a:rPr lang="fr-FR" dirty="0" smtClean="0"/>
              <a:t>set up a new installation </a:t>
            </a:r>
            <a:r>
              <a:rPr lang="fr-FR" dirty="0" err="1" smtClean="0"/>
              <a:t>from</a:t>
            </a:r>
            <a:r>
              <a:rPr lang="fr-FR" dirty="0" smtClean="0"/>
              <a:t> scratch. In </a:t>
            </a:r>
            <a:r>
              <a:rPr lang="fr-FR" dirty="0" err="1" smtClean="0"/>
              <a:t>this</a:t>
            </a:r>
            <a:r>
              <a:rPr lang="fr-FR" dirty="0" smtClean="0"/>
              <a:t> case </a:t>
            </a:r>
            <a:r>
              <a:rPr lang="fr-FR" dirty="0" err="1" smtClean="0"/>
              <a:t>take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time to </a:t>
            </a:r>
            <a:r>
              <a:rPr lang="fr-FR" dirty="0" err="1" smtClean="0"/>
              <a:t>carefully</a:t>
            </a:r>
            <a:r>
              <a:rPr lang="fr-FR" dirty="0" smtClean="0"/>
              <a:t> </a:t>
            </a:r>
            <a:r>
              <a:rPr lang="fr-FR" dirty="0" err="1" smtClean="0"/>
              <a:t>adapt</a:t>
            </a:r>
            <a:r>
              <a:rPr lang="fr-FR" dirty="0" smtClean="0"/>
              <a:t> the configuration to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needs</a:t>
            </a:r>
            <a:r>
              <a:rPr lang="fr-FR" dirty="0" smtClean="0"/>
              <a:t>.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067938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Perform a Restore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Stop </a:t>
            </a:r>
            <a:r>
              <a:rPr lang="fr-FR" dirty="0" err="1" smtClean="0"/>
              <a:t>eXo</a:t>
            </a:r>
            <a:r>
              <a:rPr lang="fr-FR" dirty="0" smtClean="0"/>
              <a:t> and </a:t>
            </a:r>
            <a:r>
              <a:rPr lang="fr-FR" dirty="0" err="1" smtClean="0"/>
              <a:t>wait</a:t>
            </a:r>
            <a:r>
              <a:rPr lang="fr-FR" dirty="0" smtClean="0"/>
              <a:t> </a:t>
            </a:r>
            <a:r>
              <a:rPr lang="fr-FR" dirty="0" err="1" smtClean="0"/>
              <a:t>until</a:t>
            </a:r>
            <a:r>
              <a:rPr lang="fr-FR" dirty="0" smtClean="0"/>
              <a:t> has </a:t>
            </a:r>
            <a:r>
              <a:rPr lang="fr-FR" dirty="0" err="1" smtClean="0"/>
              <a:t>completly</a:t>
            </a:r>
            <a:r>
              <a:rPr lang="fr-FR" dirty="0" smtClean="0"/>
              <a:t> </a:t>
            </a:r>
            <a:r>
              <a:rPr lang="fr-FR" dirty="0" err="1" smtClean="0"/>
              <a:t>stopped</a:t>
            </a:r>
            <a:r>
              <a:rPr lang="fr-FR" dirty="0" smtClean="0"/>
              <a:t>.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In a cluster, stop all </a:t>
            </a:r>
            <a:r>
              <a:rPr lang="fr-FR" dirty="0" err="1" smtClean="0"/>
              <a:t>nodes</a:t>
            </a:r>
            <a:r>
              <a:rPr lang="fr-FR" dirty="0" smtClean="0"/>
              <a:t>.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Copy (and </a:t>
            </a:r>
            <a:r>
              <a:rPr lang="fr-FR" dirty="0" err="1" smtClean="0"/>
              <a:t>untar</a:t>
            </a:r>
            <a:r>
              <a:rPr lang="fr-FR" dirty="0" smtClean="0"/>
              <a:t> / </a:t>
            </a:r>
            <a:r>
              <a:rPr lang="fr-FR" dirty="0" err="1" smtClean="0"/>
              <a:t>unzip</a:t>
            </a:r>
            <a:r>
              <a:rPr lang="fr-FR" dirty="0" smtClean="0"/>
              <a:t>) the file system backup data to the places as </a:t>
            </a:r>
            <a:r>
              <a:rPr lang="fr-FR" dirty="0" err="1" smtClean="0"/>
              <a:t>configured</a:t>
            </a:r>
            <a:endParaRPr lang="fr-FR" dirty="0" smtClean="0"/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Restore </a:t>
            </a:r>
            <a:r>
              <a:rPr lang="fr-FR" dirty="0" err="1" smtClean="0"/>
              <a:t>from</a:t>
            </a:r>
            <a:r>
              <a:rPr lang="fr-FR" dirty="0" smtClean="0"/>
              <a:t> the JCR </a:t>
            </a:r>
            <a:r>
              <a:rPr lang="fr-FR" dirty="0" err="1" smtClean="0"/>
              <a:t>database</a:t>
            </a:r>
            <a:r>
              <a:rPr lang="fr-FR" dirty="0" smtClean="0"/>
              <a:t> backup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Perform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IDM </a:t>
            </a:r>
            <a:r>
              <a:rPr lang="fr-FR" dirty="0" err="1" smtClean="0"/>
              <a:t>database</a:t>
            </a:r>
            <a:r>
              <a:rPr lang="fr-FR" dirty="0" smtClean="0"/>
              <a:t> backup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Restart </a:t>
            </a:r>
            <a:r>
              <a:rPr lang="fr-FR" dirty="0" err="1" smtClean="0"/>
              <a:t>eXo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4033333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Exercise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84683660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Exercise: </a:t>
            </a:r>
            <a:r>
              <a:rPr lang="en-US" dirty="0"/>
              <a:t>B</a:t>
            </a:r>
            <a:r>
              <a:rPr lang="en-US" dirty="0" smtClean="0"/>
              <a:t>ackup and Restore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Install a </a:t>
            </a:r>
            <a:r>
              <a:rPr lang="fr-FR" dirty="0" err="1" smtClean="0"/>
              <a:t>fresh</a:t>
            </a:r>
            <a:r>
              <a:rPr lang="fr-FR" dirty="0" smtClean="0"/>
              <a:t> </a:t>
            </a:r>
            <a:r>
              <a:rPr lang="fr-FR" dirty="0" err="1" smtClean="0"/>
              <a:t>eXo</a:t>
            </a:r>
            <a:r>
              <a:rPr lang="fr-FR" dirty="0" smtClean="0"/>
              <a:t> (or use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existing</a:t>
            </a:r>
            <a:r>
              <a:rPr lang="fr-FR" dirty="0" smtClean="0"/>
              <a:t> one if </a:t>
            </a:r>
            <a:r>
              <a:rPr lang="fr-FR" dirty="0" err="1" smtClean="0"/>
              <a:t>you</a:t>
            </a:r>
            <a:r>
              <a:rPr lang="fr-FR" dirty="0" smtClean="0"/>
              <a:t> have)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Start </a:t>
            </a:r>
            <a:r>
              <a:rPr lang="fr-FR" dirty="0" err="1" smtClean="0"/>
              <a:t>eXo</a:t>
            </a:r>
            <a:r>
              <a:rPr lang="fr-FR" dirty="0" smtClean="0"/>
              <a:t>, </a:t>
            </a:r>
            <a:r>
              <a:rPr lang="fr-FR" dirty="0" err="1" smtClean="0"/>
              <a:t>modify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data, </a:t>
            </a:r>
            <a:r>
              <a:rPr lang="fr-FR" dirty="0" err="1" smtClean="0"/>
              <a:t>upload</a:t>
            </a:r>
            <a:r>
              <a:rPr lang="fr-FR" dirty="0" smtClean="0"/>
              <a:t> a </a:t>
            </a:r>
            <a:r>
              <a:rPr lang="fr-FR" dirty="0" err="1" smtClean="0"/>
              <a:t>binary</a:t>
            </a:r>
            <a:r>
              <a:rPr lang="fr-FR" dirty="0" smtClean="0"/>
              <a:t>, </a:t>
            </a:r>
            <a:r>
              <a:rPr lang="fr-FR" dirty="0" err="1" smtClean="0"/>
              <a:t>create</a:t>
            </a:r>
            <a:r>
              <a:rPr lang="fr-FR" dirty="0" smtClean="0"/>
              <a:t> a user, stop </a:t>
            </a:r>
            <a:r>
              <a:rPr lang="fr-FR" dirty="0" err="1" smtClean="0"/>
              <a:t>eXo</a:t>
            </a:r>
            <a:endParaRPr lang="fr-FR" dirty="0" smtClean="0"/>
          </a:p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Perform</a:t>
            </a:r>
            <a:r>
              <a:rPr lang="fr-FR" dirty="0" smtClean="0"/>
              <a:t> a backup of the data in the file system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Perform</a:t>
            </a:r>
            <a:r>
              <a:rPr lang="fr-FR" dirty="0" smtClean="0"/>
              <a:t> a backup of the </a:t>
            </a:r>
            <a:r>
              <a:rPr lang="fr-FR" dirty="0" err="1" smtClean="0"/>
              <a:t>databases</a:t>
            </a:r>
            <a:r>
              <a:rPr lang="fr-FR" dirty="0" smtClean="0"/>
              <a:t> (</a:t>
            </a:r>
            <a:r>
              <a:rPr lang="fr-FR" dirty="0" err="1" smtClean="0"/>
              <a:t>optional</a:t>
            </a:r>
            <a:r>
              <a:rPr lang="fr-FR" dirty="0" smtClean="0"/>
              <a:t> </a:t>
            </a:r>
            <a:r>
              <a:rPr lang="fr-FR" dirty="0" err="1" smtClean="0"/>
              <a:t>otherwise</a:t>
            </a:r>
            <a:r>
              <a:rPr lang="fr-FR" dirty="0"/>
              <a:t> </a:t>
            </a:r>
            <a:r>
              <a:rPr lang="fr-FR" dirty="0" err="1" smtClean="0"/>
              <a:t>reuse</a:t>
            </a:r>
            <a:r>
              <a:rPr lang="fr-FR" dirty="0" smtClean="0"/>
              <a:t>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r>
              <a:rPr lang="fr-FR" dirty="0" smtClean="0"/>
              <a:t>)</a:t>
            </a:r>
            <a:endParaRPr lang="fr-FR" dirty="0" smtClean="0"/>
          </a:p>
          <a:p>
            <a:pPr marL="584962" lvl="1" indent="-219361">
              <a:lnSpc>
                <a:spcPct val="100000"/>
              </a:lnSpc>
            </a:pP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Install a </a:t>
            </a:r>
            <a:r>
              <a:rPr lang="fr-FR" dirty="0" err="1" smtClean="0"/>
              <a:t>fresh</a:t>
            </a:r>
            <a:r>
              <a:rPr lang="fr-FR" dirty="0" smtClean="0"/>
              <a:t> </a:t>
            </a:r>
            <a:r>
              <a:rPr lang="fr-FR" dirty="0" err="1" smtClean="0"/>
              <a:t>eXo</a:t>
            </a:r>
            <a:r>
              <a:rPr lang="fr-FR" dirty="0" smtClean="0"/>
              <a:t> and restore </a:t>
            </a:r>
            <a:r>
              <a:rPr lang="fr-FR" dirty="0" err="1" smtClean="0"/>
              <a:t>everything</a:t>
            </a:r>
            <a:endParaRPr lang="fr-FR" dirty="0" smtClean="0"/>
          </a:p>
          <a:p>
            <a:pPr marL="584962" lvl="1" indent="-219361">
              <a:lnSpc>
                <a:spcPct val="100000"/>
              </a:lnSpc>
            </a:pPr>
            <a:endParaRPr lang="fr-FR" dirty="0" smtClean="0"/>
          </a:p>
          <a:p>
            <a:pPr marL="365601" lvl="1" indent="0">
              <a:lnSpc>
                <a:spcPct val="100000"/>
              </a:lnSpc>
              <a:buNone/>
            </a:pPr>
            <a:endParaRPr lang="fr-FR" dirty="0"/>
          </a:p>
          <a:p>
            <a:pPr marL="584962" lvl="1" indent="-219361">
              <a:lnSpc>
                <a:spcPct val="100000"/>
              </a:lnSpc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024035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0000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Table of Contents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endParaRPr lang="en-US" dirty="0"/>
          </a:p>
          <a:p>
            <a:pPr marL="584962" lvl="1" indent="-219361"/>
            <a:r>
              <a:rPr lang="en-US" dirty="0" smtClean="0"/>
              <a:t>Backup Introduction</a:t>
            </a:r>
          </a:p>
          <a:p>
            <a:pPr marL="584962" lvl="1" indent="-219361"/>
            <a:r>
              <a:rPr lang="en-US" dirty="0" smtClean="0"/>
              <a:t>Perform a Backup</a:t>
            </a:r>
          </a:p>
          <a:p>
            <a:pPr marL="584962" lvl="1" indent="-219361"/>
            <a:r>
              <a:rPr lang="en-US" dirty="0" smtClean="0"/>
              <a:t>Perform a Restore</a:t>
            </a:r>
          </a:p>
          <a:p>
            <a:pPr marL="584962" lvl="1" indent="-219361"/>
            <a:r>
              <a:rPr lang="en-US" dirty="0" smtClean="0"/>
              <a:t>Restore</a:t>
            </a:r>
          </a:p>
        </p:txBody>
      </p:sp>
    </p:spTree>
    <p:extLst>
      <p:ext uri="{BB962C8B-B14F-4D97-AF65-F5344CB8AC3E}">
        <p14:creationId xmlns:p14="http://schemas.microsoft.com/office/powerpoint/2010/main" val="35338025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Backup Introduction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Backup Introduction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For doing a backup on </a:t>
            </a:r>
            <a:r>
              <a:rPr lang="en-US" dirty="0" err="1" smtClean="0"/>
              <a:t>eXo</a:t>
            </a:r>
            <a:r>
              <a:rPr lang="en-US" dirty="0" smtClean="0"/>
              <a:t> platform you need to backup all the data:</a:t>
            </a:r>
          </a:p>
          <a:p>
            <a:pPr marL="1610487" lvl="2" indent="-219361">
              <a:lnSpc>
                <a:spcPct val="100000"/>
              </a:lnSpc>
            </a:pPr>
            <a:r>
              <a:rPr lang="en-US" dirty="0" smtClean="0"/>
              <a:t>Data base</a:t>
            </a:r>
          </a:p>
          <a:p>
            <a:pPr marL="1610487" lvl="2" indent="-219361">
              <a:lnSpc>
                <a:spcPct val="100000"/>
              </a:lnSpc>
            </a:pPr>
            <a:r>
              <a:rPr lang="en-US" dirty="0" smtClean="0"/>
              <a:t>File System data</a:t>
            </a:r>
          </a:p>
          <a:p>
            <a:pPr marL="584962" lvl="1" indent="-219361">
              <a:lnSpc>
                <a:spcPct val="100000"/>
              </a:lnSpc>
            </a:pPr>
            <a:endParaRPr lang="en-US" dirty="0" smtClean="0"/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During the backup you should stop </a:t>
            </a:r>
            <a:r>
              <a:rPr lang="en-US" dirty="0" err="1" smtClean="0"/>
              <a:t>eXo</a:t>
            </a:r>
            <a:r>
              <a:rPr lang="en-US" dirty="0" smtClean="0"/>
              <a:t> in order to guarantee that the data of the data base and the file system is consistent.</a:t>
            </a:r>
          </a:p>
          <a:p>
            <a:pPr marL="584962" lvl="1" indent="-219361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91491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Data Base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endParaRPr lang="en-US" dirty="0"/>
          </a:p>
          <a:p>
            <a:pPr marL="584962" lvl="1" indent="-219361">
              <a:lnSpc>
                <a:spcPct val="100000"/>
              </a:lnSpc>
            </a:pPr>
            <a:r>
              <a:rPr lang="en-US" dirty="0"/>
              <a:t>JCR database backup, database specified in JDNI configuration of Application server with "</a:t>
            </a:r>
            <a:r>
              <a:rPr lang="en-US" dirty="0" err="1"/>
              <a:t>exo-jcrportal</a:t>
            </a:r>
            <a:r>
              <a:rPr lang="en-US" dirty="0"/>
              <a:t>" name 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/>
              <a:t>Organization service database backup, database specified in JDNI configuration of Application server with "</a:t>
            </a:r>
            <a:r>
              <a:rPr lang="en-US" dirty="0" err="1"/>
              <a:t>exo-idmportal</a:t>
            </a:r>
            <a:r>
              <a:rPr lang="en-US" dirty="0"/>
              <a:t>" name </a:t>
            </a:r>
          </a:p>
          <a:p>
            <a:pPr marL="584962" lvl="1" indent="-219361">
              <a:lnSpc>
                <a:spcPct val="100000"/>
              </a:lnSpc>
            </a:pPr>
            <a:endParaRPr lang="en-US" dirty="0"/>
          </a:p>
          <a:p>
            <a:pPr marL="584962" lvl="1" indent="-219361">
              <a:lnSpc>
                <a:spcPct val="100000"/>
              </a:lnSpc>
            </a:pPr>
            <a:r>
              <a:rPr lang="fr-FR" dirty="0"/>
              <a:t>The </a:t>
            </a:r>
            <a:r>
              <a:rPr lang="fr-FR" dirty="0" err="1"/>
              <a:t>database</a:t>
            </a:r>
            <a:r>
              <a:rPr lang="fr-FR" dirty="0"/>
              <a:t> backup has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performed</a:t>
            </a:r>
            <a:r>
              <a:rPr lang="fr-FR" dirty="0"/>
              <a:t> as </a:t>
            </a:r>
            <a:r>
              <a:rPr lang="fr-FR" dirty="0" err="1"/>
              <a:t>stated</a:t>
            </a:r>
            <a:r>
              <a:rPr lang="fr-FR" dirty="0"/>
              <a:t> in the documentation of the </a:t>
            </a:r>
            <a:r>
              <a:rPr lang="fr-FR" dirty="0" err="1"/>
              <a:t>database</a:t>
            </a:r>
            <a:r>
              <a:rPr lang="fr-FR" dirty="0"/>
              <a:t> system </a:t>
            </a:r>
            <a:r>
              <a:rPr lang="fr-FR" dirty="0" err="1"/>
              <a:t>chosen</a:t>
            </a:r>
            <a:r>
              <a:rPr lang="fr-FR" dirty="0"/>
              <a:t>.</a:t>
            </a:r>
            <a:endParaRPr lang="en-US" dirty="0"/>
          </a:p>
          <a:p>
            <a:pPr marL="584962" lvl="1" indent="-219361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99240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File System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365601" lvl="1" indent="0">
              <a:lnSpc>
                <a:spcPct val="100000"/>
              </a:lnSpc>
              <a:buNone/>
            </a:pPr>
            <a:r>
              <a:rPr lang="fr-FR" dirty="0"/>
              <a:t>In </a:t>
            </a:r>
            <a:r>
              <a:rPr lang="fr-FR" dirty="0" smtClean="0"/>
              <a:t>the file </a:t>
            </a:r>
            <a:r>
              <a:rPr lang="fr-FR" dirty="0" err="1" smtClean="0"/>
              <a:t>configuration.properties</a:t>
            </a:r>
            <a:r>
              <a:rPr lang="fr-FR" dirty="0" smtClean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define</a:t>
            </a:r>
            <a:r>
              <a:rPr lang="fr-FR" dirty="0"/>
              <a:t> </a:t>
            </a:r>
            <a:r>
              <a:rPr lang="fr-FR" dirty="0" err="1"/>
              <a:t>where</a:t>
            </a:r>
            <a:r>
              <a:rPr lang="fr-FR" dirty="0"/>
              <a:t> the data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stored</a:t>
            </a:r>
            <a:r>
              <a:rPr lang="fr-FR" dirty="0"/>
              <a:t> in the file system. </a:t>
            </a:r>
            <a:r>
              <a:rPr lang="en-US" dirty="0" smtClean="0"/>
              <a:t>The following data is stored in the file system: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JCR </a:t>
            </a:r>
            <a:r>
              <a:rPr lang="en-US" dirty="0"/>
              <a:t>index files, pointed by </a:t>
            </a:r>
            <a:r>
              <a:rPr lang="en-US" dirty="0" smtClean="0"/>
              <a:t>the configuration </a:t>
            </a:r>
            <a:r>
              <a:rPr lang="en-US" dirty="0"/>
              <a:t>property </a:t>
            </a:r>
            <a:r>
              <a:rPr lang="en-US" dirty="0" err="1"/>
              <a:t>gatein.jcr.index.data.dir</a:t>
            </a:r>
            <a:r>
              <a:rPr lang="en-US" dirty="0"/>
              <a:t> </a:t>
            </a:r>
            <a:r>
              <a:rPr lang="en-US" dirty="0" smtClean="0"/>
              <a:t> (in </a:t>
            </a:r>
            <a:r>
              <a:rPr lang="fr-FR" dirty="0" err="1" smtClean="0"/>
              <a:t>configuration.properties</a:t>
            </a:r>
            <a:r>
              <a:rPr lang="fr-FR" dirty="0" smtClean="0"/>
              <a:t>)</a:t>
            </a:r>
            <a:endParaRPr lang="en-US" dirty="0"/>
          </a:p>
          <a:p>
            <a:pPr marL="584962" lvl="1" indent="-219361">
              <a:lnSpc>
                <a:spcPct val="100000"/>
              </a:lnSpc>
            </a:pPr>
            <a:r>
              <a:rPr lang="en-US" dirty="0"/>
              <a:t>JCR value storage files, </a:t>
            </a:r>
            <a:r>
              <a:rPr lang="en-US" dirty="0" smtClean="0"/>
              <a:t>pointed </a:t>
            </a:r>
            <a:r>
              <a:rPr lang="en-US" dirty="0"/>
              <a:t>by </a:t>
            </a:r>
            <a:r>
              <a:rPr lang="en-US" dirty="0" smtClean="0"/>
              <a:t>the configuration </a:t>
            </a:r>
            <a:r>
              <a:rPr lang="en-US" dirty="0"/>
              <a:t>property </a:t>
            </a:r>
            <a:r>
              <a:rPr lang="en-US" dirty="0" err="1"/>
              <a:t>gatein.jcr.storage.data.dir</a:t>
            </a:r>
            <a:r>
              <a:rPr lang="en-US" dirty="0"/>
              <a:t> </a:t>
            </a:r>
            <a:endParaRPr lang="en-US" dirty="0" smtClean="0"/>
          </a:p>
          <a:p>
            <a:pPr marL="584962" lvl="1" indent="-219361">
              <a:lnSpc>
                <a:spcPct val="100000"/>
              </a:lnSpc>
            </a:pPr>
            <a:r>
              <a:rPr lang="en-US" dirty="0"/>
              <a:t>Transaction service </a:t>
            </a:r>
            <a:r>
              <a:rPr lang="en-US" dirty="0" smtClean="0"/>
              <a:t>files, </a:t>
            </a:r>
            <a:r>
              <a:rPr lang="en-US" dirty="0"/>
              <a:t>pointed by </a:t>
            </a:r>
            <a:r>
              <a:rPr lang="en-US" dirty="0" smtClean="0"/>
              <a:t>the configuration </a:t>
            </a:r>
            <a:r>
              <a:rPr lang="en-US" dirty="0"/>
              <a:t>property </a:t>
            </a:r>
            <a:r>
              <a:rPr lang="en-US" dirty="0" err="1"/>
              <a:t>com.arjuna.ats.arjuna.objectstore.objectStoreDir</a:t>
            </a:r>
            <a:r>
              <a:rPr lang="en-US" dirty="0"/>
              <a:t> </a:t>
            </a:r>
          </a:p>
          <a:p>
            <a:pPr marL="584962" lvl="1" indent="-219361">
              <a:lnSpc>
                <a:spcPct val="100000"/>
              </a:lnSpc>
            </a:pPr>
            <a:endParaRPr lang="en-US" dirty="0" smtClean="0"/>
          </a:p>
          <a:p>
            <a:pPr marL="584962" lvl="1" indent="-219361">
              <a:lnSpc>
                <a:spcPct val="100000"/>
              </a:lnSpc>
            </a:pPr>
            <a:r>
              <a:rPr lang="fr-FR" dirty="0"/>
              <a:t>By default the variable </a:t>
            </a:r>
            <a:r>
              <a:rPr lang="fr-FR" dirty="0" err="1"/>
              <a:t>gatein.data.dir</a:t>
            </a:r>
            <a:r>
              <a:rPr lang="fr-FR" dirty="0"/>
              <a:t> points to $</a:t>
            </a:r>
            <a:r>
              <a:rPr lang="fr-FR" dirty="0" smtClean="0"/>
              <a:t>APPSERVERHOME</a:t>
            </a:r>
            <a:r>
              <a:rPr lang="fr-FR" dirty="0"/>
              <a:t>/</a:t>
            </a:r>
            <a:r>
              <a:rPr lang="fr-FR" dirty="0" err="1"/>
              <a:t>gatein</a:t>
            </a:r>
            <a:r>
              <a:rPr lang="fr-FR" dirty="0"/>
              <a:t>/data </a:t>
            </a:r>
            <a:r>
              <a:rPr lang="fr-FR" dirty="0" err="1"/>
              <a:t>folder</a:t>
            </a:r>
            <a:r>
              <a:rPr lang="fr-FR" dirty="0" smtClean="0"/>
              <a:t>. All the relevant files are in </a:t>
            </a:r>
            <a:r>
              <a:rPr lang="fr-FR" dirty="0" err="1" smtClean="0"/>
              <a:t>subfolders</a:t>
            </a:r>
            <a:r>
              <a:rPr lang="fr-FR" dirty="0" smtClean="0"/>
              <a:t>.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endParaRPr lang="en-US" dirty="0"/>
          </a:p>
          <a:p>
            <a:pPr marL="584962" lvl="1" indent="-219361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47276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Perform Backups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1293483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err="1" smtClean="0"/>
              <a:t>Perfom</a:t>
            </a:r>
            <a:r>
              <a:rPr lang="en-US" dirty="0" smtClean="0"/>
              <a:t> a Backup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Stop </a:t>
            </a:r>
            <a:r>
              <a:rPr lang="fr-FR" dirty="0" err="1" smtClean="0"/>
              <a:t>eXo</a:t>
            </a:r>
            <a:r>
              <a:rPr lang="fr-FR" dirty="0" smtClean="0"/>
              <a:t> and </a:t>
            </a:r>
            <a:r>
              <a:rPr lang="fr-FR" dirty="0" err="1" smtClean="0"/>
              <a:t>wait</a:t>
            </a:r>
            <a:r>
              <a:rPr lang="fr-FR" dirty="0" smtClean="0"/>
              <a:t> </a:t>
            </a:r>
            <a:r>
              <a:rPr lang="fr-FR" dirty="0" err="1" smtClean="0"/>
              <a:t>until</a:t>
            </a:r>
            <a:r>
              <a:rPr lang="fr-FR" dirty="0" smtClean="0"/>
              <a:t> has </a:t>
            </a:r>
            <a:r>
              <a:rPr lang="fr-FR" dirty="0" err="1" smtClean="0"/>
              <a:t>completly</a:t>
            </a:r>
            <a:r>
              <a:rPr lang="fr-FR" dirty="0" smtClean="0"/>
              <a:t> </a:t>
            </a:r>
            <a:r>
              <a:rPr lang="fr-FR" dirty="0" err="1" smtClean="0"/>
              <a:t>stopped</a:t>
            </a:r>
            <a:r>
              <a:rPr lang="fr-FR" dirty="0" smtClean="0"/>
              <a:t>.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In a cluster, stop all </a:t>
            </a:r>
            <a:r>
              <a:rPr lang="fr-FR" dirty="0" err="1" smtClean="0"/>
              <a:t>nodes</a:t>
            </a:r>
            <a:r>
              <a:rPr lang="fr-FR" dirty="0" smtClean="0"/>
              <a:t>.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Execute</a:t>
            </a:r>
            <a:r>
              <a:rPr lang="fr-FR" dirty="0" smtClean="0"/>
              <a:t> the </a:t>
            </a:r>
            <a:r>
              <a:rPr lang="fr-FR" dirty="0" err="1" smtClean="0"/>
              <a:t>following</a:t>
            </a:r>
            <a:r>
              <a:rPr lang="fr-FR" dirty="0" smtClean="0"/>
              <a:t> command (linux </a:t>
            </a:r>
            <a:r>
              <a:rPr lang="fr-FR" dirty="0" err="1" smtClean="0"/>
              <a:t>example</a:t>
            </a:r>
            <a:r>
              <a:rPr lang="fr-FR" dirty="0" smtClean="0"/>
              <a:t>):</a:t>
            </a:r>
            <a:endParaRPr lang="fr-FR" dirty="0"/>
          </a:p>
          <a:p>
            <a:pPr marL="1610487" lvl="2" indent="-219361">
              <a:lnSpc>
                <a:spcPct val="100000"/>
              </a:lnSpc>
            </a:pPr>
            <a:r>
              <a:rPr lang="fr-FR" dirty="0" smtClean="0"/>
              <a:t>tar </a:t>
            </a:r>
            <a:r>
              <a:rPr lang="fr-FR" dirty="0" err="1"/>
              <a:t>cvjf</a:t>
            </a:r>
            <a:r>
              <a:rPr lang="fr-FR" dirty="0"/>
              <a:t> </a:t>
            </a:r>
            <a:r>
              <a:rPr lang="fr-FR" dirty="0" err="1"/>
              <a:t>gatein-backup.tar.bz</a:t>
            </a:r>
            <a:r>
              <a:rPr lang="fr-FR" dirty="0"/>
              <a:t> </a:t>
            </a:r>
            <a:r>
              <a:rPr lang="fr-FR" dirty="0" err="1"/>
              <a:t>gatein</a:t>
            </a:r>
            <a:r>
              <a:rPr lang="fr-FR" dirty="0"/>
              <a:t>/</a:t>
            </a:r>
            <a:r>
              <a:rPr lang="fr-FR" dirty="0" smtClean="0"/>
              <a:t>data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Perform</a:t>
            </a:r>
            <a:r>
              <a:rPr lang="fr-FR" dirty="0" smtClean="0"/>
              <a:t> a backup on the JCR </a:t>
            </a:r>
            <a:r>
              <a:rPr lang="fr-FR" dirty="0" err="1" smtClean="0"/>
              <a:t>database</a:t>
            </a:r>
            <a:endParaRPr lang="fr-FR" dirty="0" smtClean="0"/>
          </a:p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Perform</a:t>
            </a:r>
            <a:r>
              <a:rPr lang="fr-FR" dirty="0" smtClean="0"/>
              <a:t> </a:t>
            </a:r>
            <a:r>
              <a:rPr lang="fr-FR" dirty="0"/>
              <a:t>a backup on the </a:t>
            </a:r>
            <a:r>
              <a:rPr lang="fr-FR" dirty="0" smtClean="0"/>
              <a:t>IDM </a:t>
            </a:r>
            <a:r>
              <a:rPr lang="fr-FR" dirty="0" err="1" smtClean="0"/>
              <a:t>database</a:t>
            </a:r>
            <a:r>
              <a:rPr lang="fr-FR" dirty="0" smtClean="0"/>
              <a:t> </a:t>
            </a:r>
            <a:endParaRPr lang="fr-FR" dirty="0" smtClean="0"/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Restart </a:t>
            </a:r>
            <a:r>
              <a:rPr lang="fr-FR" dirty="0" err="1" smtClean="0"/>
              <a:t>eXo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063176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Perform Restore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890311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17657</TotalTime>
  <Words>482</Words>
  <Application>Microsoft Macintosh PowerPoint</Application>
  <PresentationFormat>Personnalisé</PresentationFormat>
  <Paragraphs>76</Paragraphs>
  <Slides>14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eXo-powerpoint-template</vt:lpstr>
      <vt:lpstr>1_Office Theme</vt:lpstr>
      <vt:lpstr>2_Office Theme</vt:lpstr>
      <vt:lpstr>Présentation PowerPoint</vt:lpstr>
      <vt:lpstr>Table of Contents</vt:lpstr>
      <vt:lpstr>Présentation PowerPoint</vt:lpstr>
      <vt:lpstr>Backup Introduction</vt:lpstr>
      <vt:lpstr>Data Base</vt:lpstr>
      <vt:lpstr>File System</vt:lpstr>
      <vt:lpstr>Présentation PowerPoint</vt:lpstr>
      <vt:lpstr>Perfom a Backup</vt:lpstr>
      <vt:lpstr>Présentation PowerPoint</vt:lpstr>
      <vt:lpstr>Perform a Restore</vt:lpstr>
      <vt:lpstr>Perform a Restore</vt:lpstr>
      <vt:lpstr>Présentation PowerPoint</vt:lpstr>
      <vt:lpstr>Exercise: Backup and Restore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exo</cp:lastModifiedBy>
  <cp:revision>281</cp:revision>
  <dcterms:created xsi:type="dcterms:W3CDTF">2010-06-15T15:11:14Z</dcterms:created>
  <dcterms:modified xsi:type="dcterms:W3CDTF">2011-10-03T17:01:48Z</dcterms:modified>
</cp:coreProperties>
</file>