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405" r:id="rId5"/>
    <p:sldId id="287" r:id="rId6"/>
    <p:sldId id="404" r:id="rId7"/>
    <p:sldId id="406" r:id="rId8"/>
    <p:sldId id="408" r:id="rId9"/>
    <p:sldId id="407" r:id="rId10"/>
    <p:sldId id="409" r:id="rId11"/>
    <p:sldId id="410" r:id="rId12"/>
    <p:sldId id="412" r:id="rId13"/>
    <p:sldId id="411" r:id="rId14"/>
    <p:sldId id="413" r:id="rId15"/>
    <p:sldId id="417" r:id="rId16"/>
    <p:sldId id="414" r:id="rId17"/>
    <p:sldId id="415" r:id="rId18"/>
    <p:sldId id="394" r:id="rId1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3" d="100"/>
          <a:sy n="73" d="100"/>
        </p:scale>
        <p:origin x="-800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2493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/>
              <a:t>Clustering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Cluster </a:t>
            </a: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Startup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79404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Profile configuration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on, all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err="1" smtClean="0"/>
              <a:t>s</a:t>
            </a:r>
            <a:r>
              <a:rPr lang="fr-FR" dirty="0" smtClean="0"/>
              <a:t> have to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eXo</a:t>
            </a:r>
            <a:r>
              <a:rPr lang="fr-FR" dirty="0" smtClean="0"/>
              <a:t> profile « cluster ». You </a:t>
            </a:r>
            <a:r>
              <a:rPr lang="fr-FR" dirty="0" err="1" smtClean="0"/>
              <a:t>remember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profiles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combined</a:t>
            </a:r>
            <a:r>
              <a:rPr lang="fr-FR" dirty="0"/>
              <a:t>?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starteXo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correct profiles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/>
              <a:t>gatein.sh</a:t>
            </a:r>
            <a:r>
              <a:rPr lang="fr-FR" dirty="0"/>
              <a:t> </a:t>
            </a:r>
            <a:r>
              <a:rPr lang="fr-FR" dirty="0" smtClean="0"/>
              <a:t>as </a:t>
            </a:r>
            <a:r>
              <a:rPr lang="fr-FR" dirty="0" err="1" smtClean="0"/>
              <a:t>follows</a:t>
            </a:r>
            <a:r>
              <a:rPr lang="fr-FR" dirty="0" smtClean="0"/>
              <a:t>: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EXO_PROFILES="-</a:t>
            </a:r>
            <a:r>
              <a:rPr lang="fr-FR" dirty="0" err="1"/>
              <a:t>Dexo.profiles</a:t>
            </a:r>
            <a:r>
              <a:rPr lang="fr-FR" dirty="0"/>
              <a:t>=</a:t>
            </a:r>
            <a:r>
              <a:rPr lang="fr-FR" dirty="0" err="1"/>
              <a:t>default,cluster</a:t>
            </a:r>
            <a:r>
              <a:rPr lang="fr-FR" dirty="0"/>
              <a:t>"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695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Initial Startup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For the </a:t>
            </a:r>
            <a:r>
              <a:rPr lang="fr-FR" dirty="0" err="1" smtClean="0"/>
              <a:t>intial</a:t>
            </a:r>
            <a:r>
              <a:rPr lang="fr-FR" dirty="0" smtClean="0"/>
              <a:t> startup,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u="sng" dirty="0" smtClean="0"/>
              <a:t>one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This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initialise the </a:t>
            </a:r>
            <a:r>
              <a:rPr lang="fr-FR" dirty="0" err="1"/>
              <a:t>internal</a:t>
            </a:r>
            <a:r>
              <a:rPr lang="fr-FR" dirty="0"/>
              <a:t> JCR </a:t>
            </a:r>
            <a:r>
              <a:rPr lang="fr-FR" dirty="0" err="1"/>
              <a:t>database</a:t>
            </a:r>
            <a:r>
              <a:rPr lang="fr-FR" dirty="0"/>
              <a:t> and </a:t>
            </a:r>
            <a:r>
              <a:rPr lang="fr-FR" dirty="0" err="1"/>
              <a:t>create</a:t>
            </a:r>
            <a:r>
              <a:rPr lang="fr-FR" dirty="0"/>
              <a:t> the system </a:t>
            </a:r>
            <a:r>
              <a:rPr lang="fr-FR" dirty="0" err="1" smtClean="0"/>
              <a:t>workspace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/>
              <a:t>first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definitely</a:t>
            </a:r>
            <a:r>
              <a:rPr lang="fr-FR" dirty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. The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definitely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message </a:t>
            </a:r>
            <a:r>
              <a:rPr lang="fr-FR" dirty="0" err="1" smtClean="0"/>
              <a:t>like</a:t>
            </a:r>
            <a:r>
              <a:rPr lang="fr-FR" dirty="0" smtClean="0"/>
              <a:t> « </a:t>
            </a:r>
            <a:r>
              <a:rPr lang="fr-FR" dirty="0" err="1" smtClean="0"/>
              <a:t>started</a:t>
            </a:r>
            <a:r>
              <a:rPr lang="fr-FR" dirty="0" smtClean="0"/>
              <a:t> in 499442ms ».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You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start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274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Normal Startups and Shutdowns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Once the cluster has been </a:t>
            </a:r>
            <a:r>
              <a:rPr lang="fr-FR" dirty="0" err="1" smtClean="0"/>
              <a:t>created</a:t>
            </a:r>
            <a:r>
              <a:rPr lang="fr-FR" dirty="0"/>
              <a:t> </a:t>
            </a:r>
            <a:r>
              <a:rPr lang="fr-FR" dirty="0" smtClean="0"/>
              <a:t>as </a:t>
            </a:r>
            <a:r>
              <a:rPr lang="fr-FR" dirty="0" err="1" smtClean="0"/>
              <a:t>described</a:t>
            </a:r>
            <a:r>
              <a:rPr lang="fr-FR" dirty="0" smtClean="0"/>
              <a:t> in the « </a:t>
            </a:r>
            <a:r>
              <a:rPr lang="fr-FR" dirty="0" err="1" smtClean="0"/>
              <a:t>Inital</a:t>
            </a:r>
            <a:r>
              <a:rPr lang="fr-FR" dirty="0" smtClean="0"/>
              <a:t> Startup »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and stop the cluster </a:t>
            </a:r>
            <a:r>
              <a:rPr lang="fr-FR" dirty="0" err="1" smtClean="0"/>
              <a:t>nodes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662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smtClean="0">
                <a:solidFill>
                  <a:srgbClr val="FFFFFF"/>
                </a:solidFill>
                <a:cs typeface="MS Gothic"/>
              </a:rPr>
              <a:t>Clustering 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4181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Two node cluster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cluster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If possible,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neighbor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a cluster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computers.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If not possible configure a cluster on </a:t>
            </a:r>
            <a:r>
              <a:rPr lang="fr-FR" dirty="0" err="1" smtClean="0"/>
              <a:t>your</a:t>
            </a:r>
            <a:r>
              <a:rPr lang="fr-FR" dirty="0" smtClean="0"/>
              <a:t> computer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instances of </a:t>
            </a:r>
            <a:r>
              <a:rPr lang="fr-FR" dirty="0" err="1" smtClean="0"/>
              <a:t>eXo</a:t>
            </a:r>
            <a:r>
              <a:rPr lang="fr-FR" dirty="0" smtClean="0"/>
              <a:t>. </a:t>
            </a:r>
            <a:r>
              <a:rPr lang="fr-FR" dirty="0" err="1" smtClean="0"/>
              <a:t>Modify</a:t>
            </a:r>
            <a:r>
              <a:rPr lang="fr-FR" dirty="0" smtClean="0"/>
              <a:t> the ports of one instance (replace « 8080 » by « 8181 » in </a:t>
            </a:r>
            <a:r>
              <a:rPr lang="fr-FR" dirty="0" err="1" smtClean="0"/>
              <a:t>tomcat</a:t>
            </a:r>
            <a:r>
              <a:rPr lang="fr-FR" dirty="0" smtClean="0"/>
              <a:t>/</a:t>
            </a:r>
            <a:r>
              <a:rPr lang="fr-FR" dirty="0" err="1" smtClean="0"/>
              <a:t>conf</a:t>
            </a:r>
            <a:r>
              <a:rPr lang="fr-FR" dirty="0" smtClean="0"/>
              <a:t>/</a:t>
            </a:r>
            <a:r>
              <a:rPr lang="fr-FR" dirty="0" err="1" smtClean="0"/>
              <a:t>server.xml</a:t>
            </a:r>
            <a:r>
              <a:rPr lang="fr-FR" dirty="0" smtClean="0"/>
              <a:t>).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You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configure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front end server – </a:t>
            </a:r>
            <a:r>
              <a:rPr lang="fr-FR" dirty="0" err="1" smtClean="0"/>
              <a:t>that</a:t>
            </a:r>
            <a:r>
              <a:rPr lang="fr-FR" dirty="0" smtClean="0"/>
              <a:t> configuration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independant</a:t>
            </a:r>
            <a:r>
              <a:rPr lang="fr-FR" dirty="0" smtClean="0"/>
              <a:t> of </a:t>
            </a:r>
            <a:r>
              <a:rPr lang="fr-FR" dirty="0" err="1" smtClean="0"/>
              <a:t>eXo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583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/>
          </a:p>
          <a:p>
            <a:pPr marL="584962" lvl="1" indent="-219361"/>
            <a:r>
              <a:rPr lang="en-US" dirty="0" smtClean="0"/>
              <a:t>Introduction</a:t>
            </a:r>
          </a:p>
          <a:p>
            <a:pPr marL="584962" lvl="1" indent="-219361"/>
            <a:r>
              <a:rPr lang="en-US" dirty="0" smtClean="0"/>
              <a:t>Configuration</a:t>
            </a:r>
          </a:p>
          <a:p>
            <a:pPr marL="584962" lvl="1" indent="-219361"/>
            <a:r>
              <a:rPr lang="en-US" dirty="0" smtClean="0"/>
              <a:t>Startups and Shutdowns</a:t>
            </a:r>
          </a:p>
          <a:p>
            <a:pPr marL="584962" lvl="1" indent="-219361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Clustering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Clustering Reasons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/>
              <a:t>Installing </a:t>
            </a:r>
            <a:r>
              <a:rPr lang="en-US" dirty="0" err="1"/>
              <a:t>eXo</a:t>
            </a:r>
            <a:r>
              <a:rPr lang="en-US" dirty="0"/>
              <a:t> platform in cluster mode should be considered in the following cases:     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Load </a:t>
            </a:r>
            <a:r>
              <a:rPr lang="en-US" dirty="0"/>
              <a:t>Balancing : when a single single server node is not enough to handle the </a:t>
            </a:r>
            <a:r>
              <a:rPr lang="en-US" dirty="0" smtClean="0"/>
              <a:t>load.  </a:t>
            </a:r>
            <a:r>
              <a:rPr lang="en-US" dirty="0"/>
              <a:t>Load Balancing is typically achieved by a front server or device that distributes the request to the cluster nodes. </a:t>
            </a:r>
            <a:r>
              <a:rPr lang="en-US" dirty="0" smtClean="0"/>
              <a:t> 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High </a:t>
            </a:r>
            <a:r>
              <a:rPr lang="en-US" dirty="0"/>
              <a:t>Availability : when </a:t>
            </a:r>
            <a:r>
              <a:rPr lang="en-US" dirty="0" smtClean="0"/>
              <a:t>your goal is to </a:t>
            </a:r>
            <a:r>
              <a:rPr lang="en-US" dirty="0"/>
              <a:t>avoid a single point of failure by having redundant </a:t>
            </a:r>
            <a:r>
              <a:rPr lang="en-US" dirty="0" smtClean="0"/>
              <a:t>nodes. High </a:t>
            </a:r>
            <a:r>
              <a:rPr lang="en-US" dirty="0"/>
              <a:t>availability on the data layer can be typically achieved using the native replication implemented by the </a:t>
            </a:r>
            <a:r>
              <a:rPr lang="en-US" dirty="0" smtClean="0"/>
              <a:t>database.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means that all cluster node access to the same shared file system, and access to the same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Shared File System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Most data of the JCR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a </a:t>
            </a:r>
            <a:r>
              <a:rPr lang="fr-FR" dirty="0" err="1" smtClean="0"/>
              <a:t>database</a:t>
            </a:r>
            <a:r>
              <a:rPr lang="fr-FR" dirty="0" smtClean="0"/>
              <a:t>.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The JCR data </a:t>
            </a:r>
            <a:r>
              <a:rPr lang="fr-FR" dirty="0" err="1" smtClean="0"/>
              <a:t>stored</a:t>
            </a:r>
            <a:r>
              <a:rPr lang="fr-FR" dirty="0" smtClean="0"/>
              <a:t> in the file system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in </a:t>
            </a:r>
            <a:r>
              <a:rPr lang="fr-FR" dirty="0" smtClean="0"/>
              <a:t>a cluster.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distinguish</a:t>
            </a:r>
            <a:r>
              <a:rPr lang="fr-FR" dirty="0" smtClean="0"/>
              <a:t>: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dirty="0"/>
              <a:t>the </a:t>
            </a:r>
            <a:r>
              <a:rPr lang="fr-FR" dirty="0" smtClean="0"/>
              <a:t>value </a:t>
            </a:r>
            <a:r>
              <a:rPr lang="fr-FR" dirty="0" err="1"/>
              <a:t>storage</a:t>
            </a:r>
            <a:r>
              <a:rPr lang="fr-FR" dirty="0"/>
              <a:t> (for </a:t>
            </a:r>
            <a:r>
              <a:rPr lang="fr-FR" dirty="0" err="1"/>
              <a:t>binary</a:t>
            </a:r>
            <a:r>
              <a:rPr lang="fr-FR" dirty="0"/>
              <a:t> data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stored</a:t>
            </a:r>
            <a:r>
              <a:rPr lang="fr-FR" dirty="0"/>
              <a:t> in the </a:t>
            </a:r>
            <a:r>
              <a:rPr lang="fr-FR" dirty="0" err="1"/>
              <a:t>database</a:t>
            </a:r>
            <a:r>
              <a:rPr lang="fr-FR" dirty="0"/>
              <a:t>)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/>
              <a:t>the index (</a:t>
            </a:r>
            <a:r>
              <a:rPr lang="fr-FR" dirty="0" err="1" smtClean="0"/>
              <a:t>Lucene</a:t>
            </a:r>
            <a:r>
              <a:rPr lang="fr-FR" dirty="0" smtClean="0"/>
              <a:t>)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This data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smtClean="0"/>
              <a:t>all cluster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All </a:t>
            </a:r>
            <a:r>
              <a:rPr lang="fr-FR" dirty="0" err="1"/>
              <a:t>nodes</a:t>
            </a:r>
            <a:r>
              <a:rPr lang="fr-FR" dirty="0"/>
              <a:t> must have a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on the </a:t>
            </a:r>
            <a:r>
              <a:rPr lang="fr-FR" dirty="0" err="1"/>
              <a:t>shared</a:t>
            </a:r>
            <a:r>
              <a:rPr lang="fr-FR" dirty="0"/>
              <a:t> file system.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</a:t>
            </a:r>
            <a:r>
              <a:rPr lang="fr-FR" dirty="0" err="1" smtClean="0"/>
              <a:t>most</a:t>
            </a:r>
            <a:r>
              <a:rPr lang="fr-FR" dirty="0" smtClean="0"/>
              <a:t> cases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a SAN.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970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Clustering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Clustering Configuration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Clustering</a:t>
            </a:r>
            <a:r>
              <a:rPr lang="fr-FR" dirty="0" smtClean="0"/>
              <a:t> configuration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prepared</a:t>
            </a:r>
            <a:r>
              <a:rPr lang="fr-FR" dirty="0" smtClean="0"/>
              <a:t> for </a:t>
            </a:r>
            <a:r>
              <a:rPr lang="fr-FR" dirty="0" err="1" smtClean="0"/>
              <a:t>you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You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« </a:t>
            </a:r>
            <a:r>
              <a:rPr lang="fr-FR" dirty="0" err="1" smtClean="0"/>
              <a:t>gatein</a:t>
            </a:r>
            <a:r>
              <a:rPr lang="fr-FR" dirty="0" smtClean="0"/>
              <a:t>/</a:t>
            </a:r>
            <a:r>
              <a:rPr lang="fr-FR" dirty="0" err="1" smtClean="0"/>
              <a:t>conf</a:t>
            </a:r>
            <a:r>
              <a:rPr lang="fr-FR" dirty="0" smtClean="0"/>
              <a:t>/</a:t>
            </a:r>
            <a:r>
              <a:rPr lang="fr-FR" dirty="0" err="1" smtClean="0"/>
              <a:t>properties.configuration</a:t>
            </a:r>
            <a:r>
              <a:rPr lang="fr-FR" dirty="0" smtClean="0"/>
              <a:t> ».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This </a:t>
            </a:r>
            <a:r>
              <a:rPr lang="fr-FR" dirty="0" err="1"/>
              <a:t>configuration.properties</a:t>
            </a:r>
            <a:r>
              <a:rPr lang="fr-FR" dirty="0"/>
              <a:t> file must </a:t>
            </a:r>
            <a:r>
              <a:rPr lang="fr-FR" dirty="0" err="1"/>
              <a:t>be</a:t>
            </a:r>
            <a:r>
              <a:rPr lang="fr-FR" dirty="0"/>
              <a:t> set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on all the cluster </a:t>
            </a:r>
            <a:r>
              <a:rPr lang="fr-FR" dirty="0" err="1" smtClean="0"/>
              <a:t>nodes</a:t>
            </a:r>
            <a:r>
              <a:rPr lang="fr-FR" dirty="0" smtClean="0"/>
              <a:t>.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S</a:t>
            </a:r>
            <a:r>
              <a:rPr lang="fr-FR" dirty="0" smtClean="0"/>
              <a:t>witch </a:t>
            </a:r>
            <a:r>
              <a:rPr lang="fr-FR" dirty="0"/>
              <a:t>the JCR to cluster </a:t>
            </a:r>
            <a:r>
              <a:rPr lang="fr-FR" dirty="0" smtClean="0"/>
              <a:t>mode: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gatein.jcr.config.type</a:t>
            </a:r>
            <a:r>
              <a:rPr lang="fr-FR" dirty="0"/>
              <a:t>=cluster </a:t>
            </a:r>
            <a:r>
              <a:rPr lang="fr-FR" dirty="0" err="1"/>
              <a:t>gatein.jcr.index.changefilterclass</a:t>
            </a:r>
            <a:r>
              <a:rPr lang="fr-FR" dirty="0"/>
              <a:t>=org.exoplatform.services.jcr.impl.core.query.jbosscache.JBossCacheIndexChangesFilter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This </a:t>
            </a:r>
            <a:r>
              <a:rPr lang="fr-FR" dirty="0" err="1"/>
              <a:t>will</a:t>
            </a:r>
            <a:r>
              <a:rPr lang="fr-FR" dirty="0"/>
              <a:t> tell the JCR to </a:t>
            </a:r>
            <a:r>
              <a:rPr lang="fr-FR" dirty="0" err="1"/>
              <a:t>enable</a:t>
            </a:r>
            <a:r>
              <a:rPr lang="fr-FR" dirty="0"/>
              <a:t> </a:t>
            </a:r>
            <a:r>
              <a:rPr lang="fr-FR" dirty="0" err="1"/>
              <a:t>automatic</a:t>
            </a:r>
            <a:r>
              <a:rPr lang="fr-FR" dirty="0"/>
              <a:t> network </a:t>
            </a:r>
            <a:r>
              <a:rPr lang="fr-FR" dirty="0" err="1"/>
              <a:t>replication</a:t>
            </a:r>
            <a:r>
              <a:rPr lang="fr-FR" dirty="0"/>
              <a:t> and </a:t>
            </a:r>
            <a:r>
              <a:rPr lang="fr-FR" dirty="0" err="1"/>
              <a:t>discovery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cluster </a:t>
            </a:r>
            <a:r>
              <a:rPr lang="fr-FR" dirty="0" err="1"/>
              <a:t>nodes</a:t>
            </a:r>
            <a:r>
              <a:rPr lang="fr-FR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File System Clustering Configuration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Prepare</a:t>
            </a:r>
            <a:r>
              <a:rPr lang="fr-FR" dirty="0" smtClean="0"/>
              <a:t> a </a:t>
            </a:r>
            <a:r>
              <a:rPr lang="fr-FR" dirty="0" err="1" smtClean="0"/>
              <a:t>shared</a:t>
            </a:r>
            <a:r>
              <a:rPr lang="fr-FR" dirty="0" smtClean="0"/>
              <a:t> file system </a:t>
            </a:r>
            <a:r>
              <a:rPr lang="fr-FR" dirty="0" err="1" smtClean="0"/>
              <a:t>path</a:t>
            </a:r>
            <a:r>
              <a:rPr lang="fr-FR" dirty="0" smtClean="0"/>
              <a:t>. You </a:t>
            </a:r>
            <a:r>
              <a:rPr lang="fr-FR" dirty="0" err="1" smtClean="0"/>
              <a:t>need</a:t>
            </a:r>
            <a:r>
              <a:rPr lang="fr-FR" dirty="0" smtClean="0"/>
              <a:t> one </a:t>
            </a:r>
            <a:r>
              <a:rPr lang="fr-FR" dirty="0" err="1" smtClean="0"/>
              <a:t>folder</a:t>
            </a:r>
            <a:r>
              <a:rPr lang="fr-FR" dirty="0" smtClean="0"/>
              <a:t> for the data </a:t>
            </a:r>
            <a:r>
              <a:rPr lang="fr-FR" dirty="0" err="1" smtClean="0"/>
              <a:t>storage</a:t>
            </a:r>
            <a:r>
              <a:rPr lang="fr-FR" dirty="0" smtClean="0"/>
              <a:t> and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for the index. All </a:t>
            </a:r>
            <a:r>
              <a:rPr lang="fr-FR" dirty="0" err="1"/>
              <a:t>nodes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Configure </a:t>
            </a:r>
            <a:r>
              <a:rPr lang="fr-FR" dirty="0"/>
              <a:t>the </a:t>
            </a:r>
            <a:r>
              <a:rPr lang="fr-FR" dirty="0" err="1"/>
              <a:t>path</a:t>
            </a:r>
            <a:r>
              <a:rPr lang="fr-FR" dirty="0"/>
              <a:t> for the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filesystem</a:t>
            </a:r>
            <a:r>
              <a:rPr lang="fr-FR" dirty="0"/>
              <a:t> :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gatein.jcr.storage.data.dir</a:t>
            </a:r>
            <a:r>
              <a:rPr lang="fr-FR" dirty="0"/>
              <a:t>=/PATH/TO/SHARED/FS/values </a:t>
            </a:r>
            <a:r>
              <a:rPr lang="fr-FR" dirty="0" err="1"/>
              <a:t>gatein.jcr.index.data.dir</a:t>
            </a:r>
            <a:r>
              <a:rPr lang="fr-FR" dirty="0"/>
              <a:t>=/PATH/TO/SHARED/FS/index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288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Advanced </a:t>
            </a:r>
            <a:r>
              <a:rPr lang="en-US" dirty="0" err="1" smtClean="0"/>
              <a:t>JBoss</a:t>
            </a:r>
            <a:r>
              <a:rPr lang="en-US" dirty="0" smtClean="0"/>
              <a:t> Cache Configuration 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. You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touch</a:t>
            </a:r>
            <a:r>
              <a:rPr lang="fr-FR" dirty="0" smtClean="0"/>
              <a:t> the </a:t>
            </a:r>
            <a:r>
              <a:rPr lang="fr-FR" dirty="0" smtClean="0"/>
              <a:t>files </a:t>
            </a:r>
            <a:r>
              <a:rPr lang="fr-FR" dirty="0" err="1" smtClean="0"/>
              <a:t>for</a:t>
            </a:r>
            <a:r>
              <a:rPr lang="fr-FR" dirty="0" err="1" smtClean="0"/>
              <a:t>JBoss</a:t>
            </a:r>
            <a:r>
              <a:rPr lang="fr-FR" dirty="0" smtClean="0"/>
              <a:t> Cache configuration. </a:t>
            </a:r>
            <a:r>
              <a:rPr lang="fr-FR" dirty="0" smtClean="0"/>
              <a:t>In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special</a:t>
            </a:r>
            <a:r>
              <a:rPr lang="fr-FR" dirty="0" smtClean="0"/>
              <a:t> cases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files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referenced</a:t>
            </a:r>
            <a:r>
              <a:rPr lang="fr-FR" dirty="0" smtClean="0"/>
              <a:t> in </a:t>
            </a:r>
            <a:r>
              <a:rPr lang="fr-FR" dirty="0" err="1" smtClean="0"/>
              <a:t>configuration.properties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# JCR cache configuration </a:t>
            </a:r>
            <a:br>
              <a:rPr lang="fr-FR" dirty="0"/>
            </a:br>
            <a:r>
              <a:rPr lang="fr-FR" dirty="0" err="1" smtClean="0"/>
              <a:t>gatein.jcr.cache.config</a:t>
            </a:r>
            <a:r>
              <a:rPr lang="fr-FR" dirty="0"/>
              <a:t>=</a:t>
            </a:r>
            <a:r>
              <a:rPr lang="fr-FR" dirty="0" err="1"/>
              <a:t>classpath</a:t>
            </a:r>
            <a:r>
              <a:rPr lang="fr-FR" dirty="0"/>
              <a:t>:/</a:t>
            </a:r>
            <a:r>
              <a:rPr lang="fr-FR" dirty="0" err="1"/>
              <a:t>conf</a:t>
            </a:r>
            <a:r>
              <a:rPr lang="fr-FR" dirty="0"/>
              <a:t>/</a:t>
            </a:r>
            <a:r>
              <a:rPr lang="fr-FR" dirty="0" err="1"/>
              <a:t>jcr</a:t>
            </a:r>
            <a:r>
              <a:rPr lang="fr-FR" dirty="0"/>
              <a:t>/</a:t>
            </a:r>
            <a:r>
              <a:rPr lang="fr-FR" dirty="0" err="1"/>
              <a:t>jbosscache</a:t>
            </a:r>
            <a:r>
              <a:rPr lang="fr-FR" dirty="0"/>
              <a:t>/${</a:t>
            </a:r>
            <a:r>
              <a:rPr lang="fr-FR" dirty="0" err="1"/>
              <a:t>gatein.jcr.config.type</a:t>
            </a:r>
            <a:r>
              <a:rPr lang="fr-FR" dirty="0"/>
              <a:t>}/</a:t>
            </a:r>
            <a:r>
              <a:rPr lang="fr-FR" dirty="0" err="1" smtClean="0"/>
              <a:t>config.xml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dirty="0"/>
              <a:t># </a:t>
            </a:r>
            <a:r>
              <a:rPr lang="fr-FR" dirty="0" smtClean="0"/>
              <a:t>JCR </a:t>
            </a:r>
            <a:r>
              <a:rPr lang="fr-FR" dirty="0" err="1"/>
              <a:t>Locks</a:t>
            </a:r>
            <a:r>
              <a:rPr lang="fr-FR" dirty="0"/>
              <a:t> configuration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gatein.jcr.lock.cache.config</a:t>
            </a:r>
            <a:r>
              <a:rPr lang="fr-FR" dirty="0"/>
              <a:t>=</a:t>
            </a:r>
            <a:r>
              <a:rPr lang="fr-FR" dirty="0" err="1"/>
              <a:t>classpath</a:t>
            </a:r>
            <a:r>
              <a:rPr lang="fr-FR" dirty="0"/>
              <a:t>:/</a:t>
            </a:r>
            <a:r>
              <a:rPr lang="fr-FR" dirty="0" err="1"/>
              <a:t>conf</a:t>
            </a:r>
            <a:r>
              <a:rPr lang="fr-FR" dirty="0"/>
              <a:t>/</a:t>
            </a:r>
            <a:r>
              <a:rPr lang="fr-FR" dirty="0" err="1"/>
              <a:t>jcr</a:t>
            </a:r>
            <a:r>
              <a:rPr lang="fr-FR" dirty="0"/>
              <a:t>/</a:t>
            </a:r>
            <a:r>
              <a:rPr lang="fr-FR" dirty="0" err="1"/>
              <a:t>jbosscache</a:t>
            </a:r>
            <a:r>
              <a:rPr lang="fr-FR" dirty="0"/>
              <a:t>/${</a:t>
            </a:r>
            <a:r>
              <a:rPr lang="fr-FR" dirty="0" err="1"/>
              <a:t>gatein.jcr.config.type</a:t>
            </a:r>
            <a:r>
              <a:rPr lang="fr-FR" dirty="0"/>
              <a:t>}/</a:t>
            </a:r>
            <a:r>
              <a:rPr lang="fr-FR" dirty="0" err="1"/>
              <a:t>lock-</a:t>
            </a:r>
            <a:r>
              <a:rPr lang="fr-FR" dirty="0" err="1" smtClean="0"/>
              <a:t>config.xml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dirty="0"/>
              <a:t># JCR Index configuration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gatein.jcr.index.cache.config</a:t>
            </a:r>
            <a:r>
              <a:rPr lang="fr-FR" dirty="0"/>
              <a:t>=</a:t>
            </a:r>
            <a:r>
              <a:rPr lang="fr-FR" dirty="0" err="1"/>
              <a:t>classpath</a:t>
            </a:r>
            <a:r>
              <a:rPr lang="fr-FR" dirty="0"/>
              <a:t>:/</a:t>
            </a:r>
            <a:r>
              <a:rPr lang="fr-FR" dirty="0" err="1"/>
              <a:t>conf</a:t>
            </a:r>
            <a:r>
              <a:rPr lang="fr-FR" dirty="0"/>
              <a:t>/</a:t>
            </a:r>
            <a:r>
              <a:rPr lang="fr-FR" dirty="0" err="1"/>
              <a:t>jcr</a:t>
            </a:r>
            <a:r>
              <a:rPr lang="fr-FR" dirty="0"/>
              <a:t>/</a:t>
            </a:r>
            <a:r>
              <a:rPr lang="fr-FR" dirty="0" err="1"/>
              <a:t>jbosscache</a:t>
            </a:r>
            <a:r>
              <a:rPr lang="fr-FR" dirty="0"/>
              <a:t>/cluster/indexer-</a:t>
            </a:r>
            <a:r>
              <a:rPr lang="fr-FR" dirty="0" err="1"/>
              <a:t>config.xml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gatein.jcr.jgroups.config</a:t>
            </a:r>
            <a:r>
              <a:rPr lang="fr-FR" dirty="0"/>
              <a:t>=</a:t>
            </a:r>
            <a:r>
              <a:rPr lang="fr-FR" dirty="0" err="1"/>
              <a:t>classpath</a:t>
            </a:r>
            <a:r>
              <a:rPr lang="fr-FR" dirty="0"/>
              <a:t>:/</a:t>
            </a:r>
            <a:r>
              <a:rPr lang="fr-FR" dirty="0" err="1"/>
              <a:t>conf</a:t>
            </a:r>
            <a:r>
              <a:rPr lang="fr-FR" dirty="0"/>
              <a:t>/</a:t>
            </a:r>
            <a:r>
              <a:rPr lang="fr-FR" dirty="0" err="1"/>
              <a:t>jcr</a:t>
            </a:r>
            <a:r>
              <a:rPr lang="fr-FR" dirty="0"/>
              <a:t>/</a:t>
            </a:r>
            <a:r>
              <a:rPr lang="fr-FR" dirty="0" err="1"/>
              <a:t>jbosscache</a:t>
            </a:r>
            <a:r>
              <a:rPr lang="fr-FR" dirty="0"/>
              <a:t>/cluster/</a:t>
            </a:r>
            <a:r>
              <a:rPr lang="fr-FR" dirty="0" err="1"/>
              <a:t>udp-mux.xml</a:t>
            </a:r>
            <a:r>
              <a:rPr lang="fr-FR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7814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17776</TotalTime>
  <Words>502</Words>
  <Application>Microsoft Macintosh PowerPoint</Application>
  <PresentationFormat>Personnalisé</PresentationFormat>
  <Paragraphs>76</Paragraphs>
  <Slides>16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Clustering Reasons</vt:lpstr>
      <vt:lpstr>Shared File System</vt:lpstr>
      <vt:lpstr>Présentation PowerPoint</vt:lpstr>
      <vt:lpstr>Clustering Configuration</vt:lpstr>
      <vt:lpstr>File System Clustering Configuration</vt:lpstr>
      <vt:lpstr>Advanced JBoss Cache Configuration </vt:lpstr>
      <vt:lpstr>Présentation PowerPoint</vt:lpstr>
      <vt:lpstr>Profile configuration</vt:lpstr>
      <vt:lpstr>Initial Startup</vt:lpstr>
      <vt:lpstr>Normal Startups and Shutdowns</vt:lpstr>
      <vt:lpstr>Présentation PowerPoint</vt:lpstr>
      <vt:lpstr>Exercise: Two node cluster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280</cp:revision>
  <dcterms:created xsi:type="dcterms:W3CDTF">2010-06-15T15:11:14Z</dcterms:created>
  <dcterms:modified xsi:type="dcterms:W3CDTF">2011-09-03T18:43:15Z</dcterms:modified>
</cp:coreProperties>
</file>