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68" r:id="rId4"/>
    <p:sldId id="288" r:id="rId5"/>
    <p:sldId id="289" r:id="rId6"/>
    <p:sldId id="290" r:id="rId7"/>
    <p:sldId id="292" r:id="rId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2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Welcome to eXo Webinar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98" y="877287"/>
            <a:ext cx="11160125" cy="5910918"/>
          </a:xfrm>
        </p:spPr>
      </p:pic>
      <p:sp>
        <p:nvSpPr>
          <p:cNvPr id="9220" name="AutoShape 4"/>
          <p:cNvSpPr>
            <a:spLocks/>
          </p:cNvSpPr>
          <p:nvPr/>
        </p:nvSpPr>
        <p:spPr bwMode="auto">
          <a:xfrm>
            <a:off x="6074586" y="1658600"/>
            <a:ext cx="2965770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names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135889" y="4171110"/>
            <a:ext cx="2965771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chat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-5400000">
            <a:off x="-176567" y="2032029"/>
            <a:ext cx="2678616" cy="927739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Audio</a:t>
            </a:r>
            <a:endParaRPr lang="en-US" sz="2500" dirty="0">
              <a:solidFill>
                <a:srgbClr val="FF3300"/>
              </a:solidFill>
            </a:endParaRPr>
          </a:p>
        </p:txBody>
      </p:sp>
      <p:sp>
        <p:nvSpPr>
          <p:cNvPr id="9223" name="Text Box 7"/>
          <p:cNvSpPr txBox="1">
            <a:spLocks/>
          </p:cNvSpPr>
          <p:nvPr/>
        </p:nvSpPr>
        <p:spPr bwMode="auto">
          <a:xfrm>
            <a:off x="9059428" y="2105242"/>
            <a:ext cx="2100697" cy="4242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75209" tIns="37605" rIns="75209" bIns="3760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Here you can mute your microphone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eXo Fundamentals Training you should know :</a:t>
            </a:r>
          </a:p>
          <a:p>
            <a:pPr marL="584962" lvl="1" indent="-219361"/>
            <a:r>
              <a:rPr lang="en-US" dirty="0" smtClean="0"/>
              <a:t>What’s GateIn, eXo </a:t>
            </a:r>
            <a:r>
              <a:rPr lang="en-US" dirty="0" smtClean="0"/>
              <a:t>Content, eXo Knowledge, </a:t>
            </a:r>
            <a:r>
              <a:rPr lang="en-US" dirty="0" smtClean="0"/>
              <a:t>eXo </a:t>
            </a:r>
            <a:r>
              <a:rPr lang="en-US" dirty="0" smtClean="0"/>
              <a:t>Collaboration?</a:t>
            </a:r>
            <a:endParaRPr lang="en-US" dirty="0" smtClean="0"/>
          </a:p>
          <a:p>
            <a:pPr marL="584962" lvl="1" indent="-219361"/>
            <a:r>
              <a:rPr lang="en-US" dirty="0" smtClean="0"/>
              <a:t>All functional knowledge about these tools</a:t>
            </a:r>
          </a:p>
          <a:p>
            <a:pPr marL="584962" lvl="1" indent="-219361"/>
            <a:r>
              <a:rPr lang="en-US" dirty="0" smtClean="0"/>
              <a:t>Use, administrate and configure these tools</a:t>
            </a:r>
          </a:p>
          <a:p>
            <a:pPr marL="584962" lvl="1" indent="-219361"/>
            <a:r>
              <a:rPr lang="en-US" dirty="0" smtClean="0"/>
              <a:t>No programming!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3303"/>
              </p:ext>
            </p:extLst>
          </p:nvPr>
        </p:nvGraphicFramePr>
        <p:xfrm>
          <a:off x="532668" y="2169223"/>
          <a:ext cx="10094791" cy="2546718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57321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eXo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 Content Front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Office and Back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Office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  <a:sym typeface="Helvetica Neue Light" charset="0"/>
                      </a:endParaRP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397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 Content Features, eXo Content Customization, eXo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Collaboration, eXo Knowledge,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 Social,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eXo Platform 3.0</a:t>
            </a:r>
          </a:p>
          <a:p>
            <a:pPr lvl="1"/>
            <a:r>
              <a:rPr lang="en-US" b="0" dirty="0" smtClean="0"/>
              <a:t>Eclipse</a:t>
            </a:r>
          </a:p>
          <a:p>
            <a:pPr lvl="1"/>
            <a:r>
              <a:rPr lang="en-US" b="0" dirty="0" smtClean="0"/>
              <a:t>Maven</a:t>
            </a:r>
          </a:p>
          <a:p>
            <a:pPr lvl="1"/>
            <a:r>
              <a:rPr lang="en-US" b="0" dirty="0" smtClean="0"/>
              <a:t>Maven Repository</a:t>
            </a:r>
            <a:endParaRPr lang="en-US" b="0" dirty="0" smtClean="0"/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</a:t>
            </a:r>
            <a:r>
              <a:rPr lang="en-US" dirty="0" smtClean="0"/>
              <a:t>Resources: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://www.exoplatform.com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2499</TotalTime>
  <Words>133</Words>
  <Application>Microsoft Office PowerPoint</Application>
  <PresentationFormat>Personalizados</PresentationFormat>
  <Paragraphs>35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8" baseType="lpstr">
      <vt:lpstr>eXo-powerpoint-template</vt:lpstr>
      <vt:lpstr>1_Office Theme</vt:lpstr>
      <vt:lpstr>Apresentação do PowerPoint</vt:lpstr>
      <vt:lpstr>Apresentação do PowerPoint</vt:lpstr>
      <vt:lpstr>Welcome to eXo Webinar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154</cp:revision>
  <dcterms:created xsi:type="dcterms:W3CDTF">2010-06-15T15:11:14Z</dcterms:created>
  <dcterms:modified xsi:type="dcterms:W3CDTF">2010-09-20T07:15:14Z</dcterms:modified>
</cp:coreProperties>
</file>