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9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08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160F8-72D8-FDF1-80A3-B9973D365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F5605C-203C-619C-942F-673A3B73D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2D2DA-0930-979D-832D-A7FA8E39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3263-B0BE-4689-B613-E1A42A899C1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0D718-CBF0-8725-9578-13EB764F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561CD-C085-A067-FB23-100FDC3A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5630-33BE-4E2F-83CA-478ED618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83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94924-4E1D-B6B6-095D-0DB73980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1BB3EF-686E-0782-3889-388D67C8B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90B37-AFB1-828E-52E6-36ACF78C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3263-B0BE-4689-B613-E1A42A899C1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BCA99-9DBE-1A03-9206-1DF8EA6C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16BC3-192C-04AB-0694-E0FBBA9E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5630-33BE-4E2F-83CA-478ED618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9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3259A4-C566-F096-55E1-FA47DC11E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120DFE-0F93-9CA5-7A88-AB29FC4B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53660-BCC4-3EC6-1ABB-A7FD5FB0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3263-B0BE-4689-B613-E1A42A899C1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5D8FC-C43D-02FD-63B6-74A6A7CA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20CF9-038C-F159-0871-6EBF2F6F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5630-33BE-4E2F-83CA-478ED618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75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F2EA2-1ADE-1A93-01E3-339BFA3B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742B8-B93D-2AE1-2BDE-6F01D8430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E6123-E000-18C0-51FF-900F91AF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3263-B0BE-4689-B613-E1A42A899C1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387DB-F1AF-A67C-F94F-613BD0B9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169A4-4825-85B0-9ABA-971FAD01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5630-33BE-4E2F-83CA-478ED618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38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FCC56-D9CE-7A46-21F9-8C6F3572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B6F800-71F1-909D-6C33-72E9C9E49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8F61B-3238-B023-25EE-6929667E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3263-B0BE-4689-B613-E1A42A899C1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54FF0-B995-815C-16D1-6C86C098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92850-29BC-D9EE-467B-C4A9B6CA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5630-33BE-4E2F-83CA-478ED618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4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ECDD7-1493-9320-2F90-7C3C4014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E7AFF-80AB-0A8A-CB37-57119EAE4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2F4F9F-8EFB-ED20-6FC7-DB3661D31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717F7-3DEF-6E63-47F8-A01DD80B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3263-B0BE-4689-B613-E1A42A899C1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E99FF-B2AA-6ECC-1393-09B8F9BE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A33ACE-894B-A5B1-8889-E3E2BB6A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5630-33BE-4E2F-83CA-478ED618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0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809DA-0F16-D719-6FDD-0652C271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947759-5275-EA01-D9CB-37F3127B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7A4AE5-6DA5-E788-8430-D7F04AFC8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D6F125-5EA6-9A35-A954-6341C5940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4ACC89-4331-5AAF-0131-040C4060D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166925-B862-E402-A33F-2FE52DCC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3263-B0BE-4689-B613-E1A42A899C1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CD0F7A-7AE0-90CD-F913-2EB2A848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48A57B-6CD7-B782-C174-3738537B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5630-33BE-4E2F-83CA-478ED618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33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4E695-EE94-23CF-AEFB-02548F6E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8803F7-6616-8EB5-35AA-92F7DBD9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3263-B0BE-4689-B613-E1A42A899C1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26E0EE-34C8-C50E-8041-465D03F7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7CD1CC-5976-1E64-70E5-B9E53D59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5630-33BE-4E2F-83CA-478ED618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5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DD0895-3645-C0CC-E818-1A556E0C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3263-B0BE-4689-B613-E1A42A899C1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9A39B0-5EB6-3625-BB9A-49B65F9E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72FA55-1D40-8A54-C14F-398DC1E1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5630-33BE-4E2F-83CA-478ED618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11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BC818-963C-A7BD-A2E6-D2FE1FA3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BE819-9F88-9B01-E47C-1DEE6CB38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61C90D-73EB-4750-3AD7-C6A16C48F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840D4B-FC87-5CE7-FBBD-99A1B498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3263-B0BE-4689-B613-E1A42A899C1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551EA-C7A8-9ACF-8965-19510527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0646BE-1868-CCF6-41B4-BDEBD59A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5630-33BE-4E2F-83CA-478ED618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25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051AF-5D9B-004D-234C-FA201B13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8023C7-9641-2B7C-9BEB-10C66B8BD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15B12D-6E50-B9C5-B60D-B78B13028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38C5C-BCEF-2599-A035-3BF06250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3263-B0BE-4689-B613-E1A42A899C1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F2DF2C-68EA-0BE0-8702-FAFD1F97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7CD714-6920-A512-7460-BC183339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5630-33BE-4E2F-83CA-478ED618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4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4633FD-67A6-F2EA-33FF-364AF286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17322-BDA4-C765-EA48-6E57E76AD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28DA2-7969-AD9C-F780-B959C65AF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43263-B0BE-4689-B613-E1A42A899C1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A4184-7F5E-4DD4-CE6A-5178798B5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A9A55-E237-C224-7510-7E59FB595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75630-33BE-4E2F-83CA-478ED618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4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82766-9796-E3B9-E255-53561D9A7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기초 교육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3E92C0-462F-D036-9CEC-B6E643240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ALTIS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666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C89E7-6F07-0BE7-1844-5B900335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59F01-F7B6-05AC-E2B6-E6C68EC27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void setup(){				//</a:t>
            </a:r>
            <a:r>
              <a:rPr lang="ko-KR" altLang="en-US" dirty="0"/>
              <a:t>설정 부분</a:t>
            </a:r>
            <a:r>
              <a:rPr lang="en-US" altLang="ko-KR" dirty="0"/>
              <a:t>(loop</a:t>
            </a:r>
            <a:r>
              <a:rPr lang="ko-KR" altLang="en-US" dirty="0"/>
              <a:t>보다 먼저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pinMode</a:t>
            </a:r>
            <a:r>
              <a:rPr lang="en-US" altLang="ko-KR" dirty="0"/>
              <a:t>(10,OUTPUT);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void loop(){				//</a:t>
            </a:r>
            <a:r>
              <a:rPr lang="ko-KR" altLang="en-US" dirty="0"/>
              <a:t>실행 명령 부분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digitalWrite</a:t>
            </a:r>
            <a:r>
              <a:rPr lang="en-US" altLang="ko-KR" dirty="0"/>
              <a:t>(10,HIGH);</a:t>
            </a:r>
          </a:p>
          <a:p>
            <a:pPr marL="0" indent="0">
              <a:buNone/>
            </a:pPr>
            <a:r>
              <a:rPr lang="en-US" altLang="ko-KR" dirty="0"/>
              <a:t>	delay(1000);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digitalWrite</a:t>
            </a:r>
            <a:r>
              <a:rPr lang="en-US" altLang="ko-KR" dirty="0"/>
              <a:t>(10,LOW);</a:t>
            </a:r>
          </a:p>
          <a:p>
            <a:pPr marL="0" indent="0">
              <a:buNone/>
            </a:pPr>
            <a:r>
              <a:rPr lang="en-US" altLang="ko-KR" dirty="0"/>
              <a:t>	delay(1000);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               //</a:t>
            </a:r>
            <a:r>
              <a:rPr lang="ko-KR" altLang="en-US" dirty="0"/>
              <a:t>밝기를 조정하고 싶다면 </a:t>
            </a:r>
            <a:r>
              <a:rPr lang="en-US" altLang="ko-KR" dirty="0" err="1"/>
              <a:t>pwm</a:t>
            </a:r>
            <a:r>
              <a:rPr lang="en-US" altLang="ko-KR" dirty="0"/>
              <a:t>(0~255</a:t>
            </a:r>
            <a:r>
              <a:rPr lang="ko-KR" altLang="en-US" dirty="0"/>
              <a:t>단계</a:t>
            </a:r>
            <a:r>
              <a:rPr lang="en-US" altLang="ko-KR" dirty="0"/>
              <a:t>, 0~5V)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9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CE856-196C-A6EF-67A8-AF16D9F8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디지털 입력 신호로 제어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65B8AB-A0EB-7E3B-490A-B549EEFEE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2838"/>
            <a:ext cx="4547306" cy="42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0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55098-4DC7-7ACD-8F33-EE628F9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서보모터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A46773-0FEA-11AB-0E81-4FF4478F6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5901267" cy="391410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1B870E7-A329-8726-FC3C-3CF9AD5E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067" y="1825625"/>
            <a:ext cx="535093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Servo.h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Servo servo_9;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setup(){</a:t>
            </a:r>
          </a:p>
          <a:p>
            <a:pPr marL="0" indent="0">
              <a:buNone/>
            </a:pPr>
            <a:r>
              <a:rPr lang="en-US" altLang="ko-KR" dirty="0"/>
              <a:t>	servo_9.attach(9);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Serial.begin</a:t>
            </a:r>
            <a:r>
              <a:rPr lang="en-US" altLang="ko-KR" dirty="0"/>
              <a:t>(9600);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Void loop(){</a:t>
            </a:r>
          </a:p>
          <a:p>
            <a:pPr marL="0" indent="0">
              <a:buNone/>
            </a:pPr>
            <a:r>
              <a:rPr lang="en-US" altLang="ko-KR" dirty="0"/>
              <a:t>	servo_9.write(90);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Serial.println</a:t>
            </a:r>
            <a:r>
              <a:rPr lang="en-US" altLang="ko-KR" dirty="0"/>
              <a:t>(servo_9.read());</a:t>
            </a:r>
          </a:p>
          <a:p>
            <a:pPr marL="0" indent="0">
              <a:buNone/>
            </a:pPr>
            <a:r>
              <a:rPr lang="en-US" altLang="ko-KR" dirty="0"/>
              <a:t>	delay(10);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37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25B17A-6DCC-B29E-60D4-85151CBA7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7814733" cy="435327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F6394F-0F64-C9D2-8A5A-5A60A12B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1" y="2119492"/>
            <a:ext cx="5198533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Servo.h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Servo servo_9;</a:t>
            </a:r>
          </a:p>
          <a:p>
            <a:pPr marL="0" indent="0">
              <a:buNone/>
            </a:pPr>
            <a:r>
              <a:rPr lang="en-US" altLang="ko-KR" dirty="0"/>
              <a:t>int VR=0</a:t>
            </a:r>
          </a:p>
          <a:p>
            <a:pPr marL="0" indent="0">
              <a:buNone/>
            </a:pPr>
            <a:r>
              <a:rPr lang="en-US" altLang="ko-KR" dirty="0"/>
              <a:t>void setup(){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pinMode</a:t>
            </a:r>
            <a:r>
              <a:rPr lang="en-US" altLang="ko-KR" dirty="0"/>
              <a:t>(A2, INPUT);</a:t>
            </a:r>
          </a:p>
          <a:p>
            <a:pPr marL="0" indent="0">
              <a:buNone/>
            </a:pPr>
            <a:r>
              <a:rPr lang="en-US" altLang="ko-KR" dirty="0"/>
              <a:t>	servo_9.attach(9);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Serial.begin</a:t>
            </a:r>
            <a:r>
              <a:rPr lang="en-US" altLang="ko-KR" dirty="0"/>
              <a:t>(9600);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void loop(){</a:t>
            </a:r>
          </a:p>
          <a:p>
            <a:pPr marL="0" indent="0">
              <a:buNone/>
            </a:pPr>
            <a:r>
              <a:rPr lang="en-US" altLang="ko-KR" dirty="0"/>
              <a:t>	VR=map(</a:t>
            </a:r>
            <a:r>
              <a:rPr lang="en-US" altLang="ko-KR" dirty="0" err="1"/>
              <a:t>analogRead</a:t>
            </a:r>
            <a:r>
              <a:rPr lang="en-US" altLang="ko-KR" dirty="0"/>
              <a:t>(A2),0,1023,0,180);</a:t>
            </a:r>
          </a:p>
          <a:p>
            <a:pPr marL="0" indent="0">
              <a:buNone/>
            </a:pPr>
            <a:r>
              <a:rPr lang="en-US" altLang="ko-KR" dirty="0"/>
              <a:t>	servo_9.write(VR);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Serial.println</a:t>
            </a:r>
            <a:r>
              <a:rPr lang="en-US" altLang="ko-KR" dirty="0"/>
              <a:t>(servo_9.read());</a:t>
            </a:r>
          </a:p>
          <a:p>
            <a:pPr marL="0" indent="0">
              <a:buNone/>
            </a:pPr>
            <a:r>
              <a:rPr lang="en-US" altLang="ko-KR" dirty="0"/>
              <a:t>	delay(30);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32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F7002-2B32-DF15-B829-2278C1B9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</a:t>
            </a:r>
            <a:r>
              <a:rPr lang="ko-KR" altLang="en-US" dirty="0"/>
              <a:t>모터 </a:t>
            </a:r>
            <a:r>
              <a:rPr lang="en-US" altLang="ko-KR" dirty="0"/>
              <a:t>– </a:t>
            </a:r>
            <a:r>
              <a:rPr lang="ko-KR" altLang="en-US" dirty="0"/>
              <a:t>직류 모터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D8E88-29BB-B82A-08AC-49050844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 전원과 연결 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직류모터는 회전 방향과 속도만 조절 가능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201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98732-7591-F289-DED7-4172B7F4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외부전원과 트랜지스터 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CDF383-E5AF-F588-83F3-04AFA6192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503789" cy="31865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075A94-800E-5BD1-97B1-8F1EC28FE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721" y="3150573"/>
            <a:ext cx="9722535" cy="370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2371DAB-32CF-4B33-DE08-F09D7B666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49" y="205149"/>
            <a:ext cx="10101701" cy="610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47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B635A-2BBA-4B41-D4B9-17E7DA249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3" y="1273704"/>
            <a:ext cx="11497734" cy="5584296"/>
          </a:xfrm>
        </p:spPr>
        <p:txBody>
          <a:bodyPr>
            <a:normAutofit/>
          </a:bodyPr>
          <a:lstStyle/>
          <a:p>
            <a:pPr marL="0" indent="0" algn="l">
              <a:spcBef>
                <a:spcPts val="700"/>
              </a:spcBef>
              <a:buNone/>
            </a:pPr>
            <a:r>
              <a:rPr lang="en-US" altLang="ko-KR" b="1" i="0" dirty="0" err="1">
                <a:solidFill>
                  <a:srgbClr val="0D0D0D"/>
                </a:solidFill>
                <a:effectLst/>
                <a:latin typeface="Söhne"/>
              </a:rPr>
              <a:t>pinMode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(pin, mode)</a:t>
            </a:r>
            <a:r>
              <a:rPr lang="en-US" altLang="ko-KR" dirty="0">
                <a:solidFill>
                  <a:srgbClr val="0D0D0D"/>
                </a:solidFill>
                <a:latin typeface="Söhne"/>
              </a:rPr>
              <a:t>: 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디지털 핀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(pin)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을 </a:t>
            </a:r>
            <a:r>
              <a:rPr lang="ko-KR" altLang="en-US" sz="2200" b="0" i="0" u="sng" dirty="0">
                <a:solidFill>
                  <a:srgbClr val="0D0D0D"/>
                </a:solidFill>
                <a:effectLst/>
                <a:latin typeface="Söhne"/>
              </a:rPr>
              <a:t>입력</a:t>
            </a:r>
            <a:r>
              <a:rPr lang="en-US" altLang="ko-KR" sz="2200" b="0" i="0" u="sng" dirty="0">
                <a:solidFill>
                  <a:srgbClr val="0D0D0D"/>
                </a:solidFill>
                <a:effectLst/>
                <a:latin typeface="Söhne"/>
              </a:rPr>
              <a:t>(INPUT),</a:t>
            </a:r>
            <a:r>
              <a:rPr lang="ko-KR" altLang="en-US" sz="2200" b="0" i="0" u="sng" dirty="0">
                <a:solidFill>
                  <a:srgbClr val="0D0D0D"/>
                </a:solidFill>
                <a:effectLst/>
                <a:latin typeface="Söhne"/>
              </a:rPr>
              <a:t> 출력</a:t>
            </a:r>
            <a:r>
              <a:rPr lang="en-US" altLang="ko-KR" sz="2200" b="0" i="0" u="sng" dirty="0">
                <a:solidFill>
                  <a:srgbClr val="0D0D0D"/>
                </a:solidFill>
                <a:effectLst/>
                <a:latin typeface="Söhne"/>
              </a:rPr>
              <a:t>(OUTPUT)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으로 설정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indent="0" algn="l">
              <a:spcBef>
                <a:spcPts val="700"/>
              </a:spcBef>
              <a:buNone/>
            </a:pPr>
            <a:r>
              <a:rPr lang="en-US" altLang="ko-KR" b="1" i="0" dirty="0" err="1">
                <a:solidFill>
                  <a:srgbClr val="0D0D0D"/>
                </a:solidFill>
                <a:effectLst/>
                <a:latin typeface="Söhne"/>
              </a:rPr>
              <a:t>digitalWrite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(pin, value)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디지털 핀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(pin)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의 출력 값을 </a:t>
            </a:r>
            <a:r>
              <a:rPr lang="en-US" altLang="ko-KR" sz="2200" b="0" i="0" u="sng" dirty="0">
                <a:solidFill>
                  <a:srgbClr val="0D0D0D"/>
                </a:solidFill>
                <a:effectLst/>
                <a:latin typeface="Söhne"/>
              </a:rPr>
              <a:t>LOW,</a:t>
            </a:r>
            <a:r>
              <a:rPr lang="ko-KR" altLang="en-US" sz="2200" b="0" i="0" u="sng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ko-KR" sz="2200" b="0" i="0" u="sng" dirty="0">
                <a:solidFill>
                  <a:srgbClr val="0D0D0D"/>
                </a:solidFill>
                <a:effectLst/>
                <a:latin typeface="Söhne"/>
              </a:rPr>
              <a:t>HIGH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로 설정</a:t>
            </a:r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indent="0" algn="l">
              <a:spcBef>
                <a:spcPts val="700"/>
              </a:spcBef>
              <a:buNone/>
            </a:pPr>
            <a:r>
              <a:rPr lang="en-US" altLang="ko-KR" b="1" i="0" dirty="0" err="1">
                <a:solidFill>
                  <a:srgbClr val="0D0D0D"/>
                </a:solidFill>
                <a:effectLst/>
                <a:latin typeface="Söhne"/>
              </a:rPr>
              <a:t>digitalRead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(pin)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디지털 핀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(pin)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의 입력 값을 읽어오는 역할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altLang="ko-KR" sz="2200" b="0" i="0" u="sng" dirty="0">
                <a:solidFill>
                  <a:srgbClr val="0D0D0D"/>
                </a:solidFill>
                <a:effectLst/>
                <a:latin typeface="Söhne"/>
              </a:rPr>
              <a:t>LOW, HIGH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로 반환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indent="0" algn="l">
              <a:spcBef>
                <a:spcPts val="700"/>
              </a:spcBef>
              <a:buNone/>
            </a:pPr>
            <a:r>
              <a:rPr lang="en-US" altLang="ko-KR" b="1" i="0" dirty="0" err="1">
                <a:solidFill>
                  <a:srgbClr val="0D0D0D"/>
                </a:solidFill>
                <a:effectLst/>
                <a:latin typeface="Söhne"/>
              </a:rPr>
              <a:t>analogRead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(pin)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아날로그 핀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(pin)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에서 아날로그 입력 값을 읽어오는 역할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pPr marL="0" indent="0" algn="l">
              <a:spcBef>
                <a:spcPts val="700"/>
              </a:spcBef>
              <a:buNone/>
            </a:pPr>
            <a:r>
              <a:rPr lang="en-US" altLang="ko-KR" sz="2200" dirty="0">
                <a:solidFill>
                  <a:srgbClr val="0D0D0D"/>
                </a:solidFill>
                <a:latin typeface="Söhne"/>
              </a:rPr>
              <a:t>		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반환 값은 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0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에서 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1023 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사이의 정수로 표현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indent="0" algn="l">
              <a:spcBef>
                <a:spcPts val="700"/>
              </a:spcBef>
              <a:buNone/>
            </a:pPr>
            <a:r>
              <a:rPr lang="en-US" altLang="ko-KR" b="1" i="0" dirty="0" err="1">
                <a:solidFill>
                  <a:srgbClr val="0D0D0D"/>
                </a:solidFill>
                <a:effectLst/>
                <a:latin typeface="Söhne"/>
              </a:rPr>
              <a:t>analogWrite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(pin, value)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PWM(Pulse Width Modulation) 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출력 생성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pPr marL="0" indent="0" algn="l">
              <a:spcBef>
                <a:spcPts val="700"/>
              </a:spcBef>
              <a:buNone/>
            </a:pP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		value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는 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0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에서 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255 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사이의 값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출력의 펄스 폭을 제어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indent="0" algn="l">
              <a:spcBef>
                <a:spcPts val="700"/>
              </a:spcBef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delay(milliseconds)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입력한 시간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ko-KR" altLang="en-US" sz="2200" b="0" i="0" dirty="0" err="1">
                <a:solidFill>
                  <a:srgbClr val="0D0D0D"/>
                </a:solidFill>
                <a:effectLst/>
                <a:latin typeface="Söhne"/>
              </a:rPr>
              <a:t>밀리초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동안 프로그램 실행을 일시 중지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indent="0" algn="l">
              <a:spcBef>
                <a:spcPts val="700"/>
              </a:spcBef>
              <a:buNone/>
            </a:pPr>
            <a:r>
              <a:rPr lang="en-US" altLang="ko-KR" b="1" i="0" dirty="0" err="1">
                <a:solidFill>
                  <a:srgbClr val="0D0D0D"/>
                </a:solidFill>
                <a:effectLst/>
                <a:latin typeface="Söhne"/>
              </a:rPr>
              <a:t>Serial.begin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(speed)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시리얼 통신을 시작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. speed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는 통신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indent="0" algn="l">
              <a:spcBef>
                <a:spcPts val="700"/>
              </a:spcBef>
              <a:buNone/>
            </a:pPr>
            <a:r>
              <a:rPr lang="en-US" altLang="ko-KR" b="1" i="0" dirty="0" err="1">
                <a:solidFill>
                  <a:srgbClr val="0D0D0D"/>
                </a:solidFill>
                <a:effectLst/>
                <a:latin typeface="Söhne"/>
              </a:rPr>
              <a:t>Serial.print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(data)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altLang="ko-KR" b="1" i="0" dirty="0" err="1">
                <a:solidFill>
                  <a:srgbClr val="0D0D0D"/>
                </a:solidFill>
                <a:effectLst/>
                <a:latin typeface="Söhne"/>
              </a:rPr>
              <a:t>Serial.println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(data)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데이터를 시리얼 포트로 출력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pPr marL="0" indent="0" algn="l">
              <a:spcBef>
                <a:spcPts val="700"/>
              </a:spcBef>
              <a:buNone/>
            </a:pP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		</a:t>
            </a:r>
            <a:r>
              <a:rPr lang="en-US" altLang="ko-KR" sz="2200" b="0" i="0" dirty="0" err="1">
                <a:solidFill>
                  <a:srgbClr val="0D0D0D"/>
                </a:solidFill>
                <a:effectLst/>
                <a:latin typeface="Söhne"/>
              </a:rPr>
              <a:t>println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은 새 줄로 끝나는 출력을 생성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indent="0" algn="l">
              <a:spcBef>
                <a:spcPts val="700"/>
              </a:spcBef>
              <a:buNone/>
            </a:pPr>
            <a:r>
              <a:rPr lang="en-US" altLang="ko-KR" b="1" i="0" dirty="0" err="1">
                <a:solidFill>
                  <a:srgbClr val="0D0D0D"/>
                </a:solidFill>
                <a:effectLst/>
                <a:latin typeface="Söhne"/>
              </a:rPr>
              <a:t>Serial.read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Söhne"/>
              </a:rPr>
              <a:t>()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latin typeface="Söhne"/>
              </a:rPr>
              <a:t>시리얼 포트에서 데이터를 </a:t>
            </a:r>
            <a:r>
              <a:rPr lang="ko-KR" altLang="en-US" sz="2200" dirty="0">
                <a:solidFill>
                  <a:srgbClr val="0D0D0D"/>
                </a:solidFill>
                <a:latin typeface="Söhne"/>
              </a:rPr>
              <a:t>읽어오는 역할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E8F07-6990-7187-F523-4CA8D607C573}"/>
              </a:ext>
            </a:extLst>
          </p:cNvPr>
          <p:cNvSpPr txBox="1"/>
          <p:nvPr/>
        </p:nvSpPr>
        <p:spPr>
          <a:xfrm>
            <a:off x="3217333" y="254000"/>
            <a:ext cx="5757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/>
              <a:t>아두이노</a:t>
            </a:r>
            <a:r>
              <a:rPr lang="en-US" altLang="ko-KR" sz="4000" b="1" dirty="0"/>
              <a:t> C++</a:t>
            </a:r>
            <a:r>
              <a:rPr lang="ko-KR" altLang="en-US" sz="4000" b="1" dirty="0"/>
              <a:t>주요 명령</a:t>
            </a:r>
          </a:p>
        </p:txBody>
      </p:sp>
    </p:spTree>
    <p:extLst>
      <p:ext uri="{BB962C8B-B14F-4D97-AF65-F5344CB8AC3E}">
        <p14:creationId xmlns:p14="http://schemas.microsoft.com/office/powerpoint/2010/main" val="101613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42C31-EC4D-24B0-B82B-8F33AF9B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1882A-C135-7370-68D4-7AF72AC1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틴커캐드로</a:t>
            </a:r>
            <a:r>
              <a:rPr lang="ko-KR" altLang="en-US" dirty="0"/>
              <a:t> 배우는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저자</a:t>
            </a:r>
            <a:r>
              <a:rPr lang="en-US" altLang="ko-KR" dirty="0"/>
              <a:t>: </a:t>
            </a:r>
            <a:r>
              <a:rPr lang="ko-KR" altLang="en-US" dirty="0"/>
              <a:t>조도현</a:t>
            </a:r>
            <a:r>
              <a:rPr lang="en-US" altLang="ko-KR" dirty="0"/>
              <a:t> / </a:t>
            </a:r>
            <a:r>
              <a:rPr lang="ko-KR" altLang="en-US" dirty="0"/>
              <a:t>출판사</a:t>
            </a:r>
            <a:r>
              <a:rPr lang="en-US" altLang="ko-KR" dirty="0"/>
              <a:t>: </a:t>
            </a:r>
            <a:r>
              <a:rPr lang="ko-KR" altLang="en-US" dirty="0"/>
              <a:t>북두출판사</a:t>
            </a:r>
          </a:p>
        </p:txBody>
      </p:sp>
    </p:spTree>
    <p:extLst>
      <p:ext uri="{BB962C8B-B14F-4D97-AF65-F5344CB8AC3E}">
        <p14:creationId xmlns:p14="http://schemas.microsoft.com/office/powerpoint/2010/main" val="133404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97706D3-AC73-3DDF-56DB-4057F4EF8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30" y="1581097"/>
            <a:ext cx="11540339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 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아두이노란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무엇인가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마이크로 컨트롤러 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mcu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전자부품을 제어하기 위한 반도체 회로 기판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컴퓨터와의 차이: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자체적으로 코딩을 할 수 없고 외부로부터 업로딩을 받아 외부로 받은 명령만 실행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22A238-5614-636A-A400-C832BA88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743" y="457200"/>
            <a:ext cx="4833257" cy="361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43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E589F-825E-65FE-715F-72300EF5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핀맵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4D845-688C-6C92-F39B-984614543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Dn</a:t>
            </a:r>
            <a:r>
              <a:rPr lang="en-US" altLang="ko-KR" dirty="0"/>
              <a:t>:</a:t>
            </a:r>
            <a:r>
              <a:rPr lang="ko-KR" altLang="en-US" dirty="0"/>
              <a:t> 디지털핀</a:t>
            </a:r>
            <a:endParaRPr lang="en-US" altLang="ko-KR" dirty="0"/>
          </a:p>
          <a:p>
            <a:r>
              <a:rPr lang="en-US" altLang="ko-KR" dirty="0"/>
              <a:t>An: </a:t>
            </a:r>
            <a:r>
              <a:rPr lang="ko-KR" altLang="en-US" dirty="0"/>
              <a:t>아날로그핀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디지털핀</a:t>
            </a:r>
            <a:r>
              <a:rPr lang="en-US" altLang="ko-KR" dirty="0"/>
              <a:t>:</a:t>
            </a:r>
            <a:r>
              <a:rPr lang="ko-KR" altLang="en-US" dirty="0"/>
              <a:t> 디지털 신호를 인</a:t>
            </a:r>
            <a:r>
              <a:rPr lang="en-US" altLang="ko-KR" dirty="0"/>
              <a:t>/</a:t>
            </a:r>
            <a:r>
              <a:rPr lang="ko-KR" altLang="en-US" dirty="0"/>
              <a:t>아웃 가능</a:t>
            </a:r>
            <a:r>
              <a:rPr lang="en-US" altLang="ko-KR" dirty="0"/>
              <a:t>(</a:t>
            </a:r>
            <a:r>
              <a:rPr lang="ko-KR" altLang="en-US" dirty="0"/>
              <a:t>아날로그</a:t>
            </a:r>
            <a:r>
              <a:rPr lang="en-US" altLang="ko-KR" dirty="0"/>
              <a:t>, </a:t>
            </a:r>
            <a:r>
              <a:rPr lang="ko-KR" altLang="en-US" dirty="0"/>
              <a:t>디지털 모두 가능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아날로그핀</a:t>
            </a:r>
            <a:r>
              <a:rPr lang="en-US" altLang="ko-KR" dirty="0"/>
              <a:t>:</a:t>
            </a:r>
            <a:r>
              <a:rPr lang="ko-KR" altLang="en-US" dirty="0"/>
              <a:t> 아날로그 신호를 인</a:t>
            </a:r>
            <a:r>
              <a:rPr lang="en-US" altLang="ko-KR" dirty="0"/>
              <a:t>/</a:t>
            </a:r>
            <a:r>
              <a:rPr lang="ko-KR" altLang="en-US" dirty="0" err="1"/>
              <a:t>풋</a:t>
            </a:r>
            <a:r>
              <a:rPr lang="ko-KR" altLang="en-US" dirty="0"/>
              <a:t> 가능</a:t>
            </a:r>
            <a:endParaRPr lang="en-US" altLang="ko-KR" dirty="0"/>
          </a:p>
          <a:p>
            <a:pPr marL="0" indent="0">
              <a:buNone/>
            </a:pPr>
            <a:br>
              <a:rPr lang="ko-KR" altLang="en-US" dirty="0"/>
            </a:b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디지털 신호는 두 종류의 핀에 다 가능</a:t>
            </a:r>
            <a:r>
              <a:rPr lang="en-US" altLang="ko-KR" sz="2000" dirty="0"/>
              <a:t>, </a:t>
            </a:r>
            <a:r>
              <a:rPr lang="ko-KR" altLang="en-US" sz="2000" dirty="0"/>
              <a:t>아날로그 인풋은 아날로그만 가능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308D66-C856-0860-2FD1-F8867AF16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690" y="1690688"/>
            <a:ext cx="2698843" cy="55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2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E18B5-C0A5-109F-A1DE-5E6B72D7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706C2-AE6C-D516-1669-32D5A065E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1C0D9F-F362-EAA2-DE35-110B92A1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71" y="365126"/>
            <a:ext cx="11660458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0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8FAF4-C293-C3D4-25ED-67763932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3FDFAB-DA7E-425B-CDDB-FCEBF62B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549" y="2182608"/>
            <a:ext cx="3999585" cy="25417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252BED-4043-DE58-1D32-7647E682F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5"/>
            <a:ext cx="6516015" cy="326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7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E1DDC-E459-62EF-8E0F-739F0196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틴커캐드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4F9E6-C87B-BBA0-CF12-6D23F697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아두이노</a:t>
            </a:r>
            <a:r>
              <a:rPr lang="ko-KR" altLang="en-US" dirty="0"/>
              <a:t> 시뮬레이션 프로그램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www.tinkercad.com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85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B19E2-BE7D-A7BA-37EB-9FBC95C8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0AC0F-88DC-B3CF-A492-FEFD6EC4E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err="1"/>
              <a:t>틴커캐드</a:t>
            </a:r>
            <a:r>
              <a:rPr lang="ko-KR" altLang="en-US" dirty="0"/>
              <a:t> 회로 실행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Start Tinkering with Circuits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아두이노</a:t>
            </a:r>
            <a:r>
              <a:rPr lang="ko-KR" altLang="en-US" dirty="0"/>
              <a:t> 보드 배치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원하는 코드 입력 및 센서 배치</a:t>
            </a:r>
          </a:p>
        </p:txBody>
      </p:sp>
    </p:spTree>
    <p:extLst>
      <p:ext uri="{BB962C8B-B14F-4D97-AF65-F5344CB8AC3E}">
        <p14:creationId xmlns:p14="http://schemas.microsoft.com/office/powerpoint/2010/main" val="233908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7283D-9B08-C930-3DD1-2920665F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</a:t>
            </a:r>
            <a:r>
              <a:rPr lang="ko-KR" altLang="en-US" dirty="0"/>
              <a:t> 핀 연결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92F695-18BB-2045-917C-331CFBCF5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250124" cy="306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3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564</Words>
  <Application>Microsoft Office PowerPoint</Application>
  <PresentationFormat>와이드스크린</PresentationFormat>
  <Paragraphs>88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Söhne</vt:lpstr>
      <vt:lpstr>맑은 고딕</vt:lpstr>
      <vt:lpstr>Arial</vt:lpstr>
      <vt:lpstr>Office 테마</vt:lpstr>
      <vt:lpstr>아두이노 기초 교육</vt:lpstr>
      <vt:lpstr>참고 문헌</vt:lpstr>
      <vt:lpstr>PowerPoint 프레젠테이션</vt:lpstr>
      <vt:lpstr>아두이노 핀맵</vt:lpstr>
      <vt:lpstr>PowerPoint 프레젠테이션</vt:lpstr>
      <vt:lpstr>브레드 보드</vt:lpstr>
      <vt:lpstr>틴커캐드</vt:lpstr>
      <vt:lpstr>실행 방법</vt:lpstr>
      <vt:lpstr>LED 핀 연결</vt:lpstr>
      <vt:lpstr>실습 코드</vt:lpstr>
      <vt:lpstr>디지털 입력 신호로 제어</vt:lpstr>
      <vt:lpstr>서보모터</vt:lpstr>
      <vt:lpstr>PowerPoint 프레젠테이션</vt:lpstr>
      <vt:lpstr>DC모터 – 직류 모터</vt:lpstr>
      <vt:lpstr>외부전원과 트랜지스터 사용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 기초 교육</dc:title>
  <dc:creator>상하 박</dc:creator>
  <cp:lastModifiedBy>상하 박</cp:lastModifiedBy>
  <cp:revision>5</cp:revision>
  <dcterms:created xsi:type="dcterms:W3CDTF">2024-04-03T14:25:35Z</dcterms:created>
  <dcterms:modified xsi:type="dcterms:W3CDTF">2024-04-03T16:08:53Z</dcterms:modified>
</cp:coreProperties>
</file>