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4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5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6.xml" ContentType="application/vnd.openxmlformats-officedocument.theme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theme/theme7.xml" ContentType="application/vnd.openxmlformats-officedocument.theme+xml"/>
  <Override PartName="/ppt/slideLayouts/slideLayout338.xml" ContentType="application/vnd.openxmlformats-officedocument.presentationml.slideLayout+xml"/>
  <Override PartName="/ppt/theme/theme8.xml" ContentType="application/vnd.openxmlformats-officedocument.theme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9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theme/theme10.xml" ContentType="application/vnd.openxmlformats-officedocument.theme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11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theme/theme12.xml" ContentType="application/vnd.openxmlformats-officedocument.theme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theme/theme13.xml" ContentType="application/vnd.openxmlformats-officedocument.theme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theme/theme14.xml" ContentType="application/vnd.openxmlformats-officedocument.theme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70" r:id="rId1"/>
    <p:sldMasterId id="2147483672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1" r:id="rId10"/>
    <p:sldMasterId id="2147483684" r:id="rId11"/>
    <p:sldMasterId id="2147483696" r:id="rId12"/>
    <p:sldMasterId id="2147483698" r:id="rId13"/>
    <p:sldMasterId id="2147483701" r:id="rId14"/>
    <p:sldMasterId id="2147483704" r:id="rId15"/>
  </p:sldMasterIdLst>
  <p:notesMasterIdLst>
    <p:notesMasterId r:id="rId56"/>
  </p:notesMasterIdLst>
  <p:handoutMasterIdLst>
    <p:handoutMasterId r:id="rId57"/>
  </p:handoutMasterIdLst>
  <p:sldIdLst>
    <p:sldId id="257" r:id="rId16"/>
    <p:sldId id="327" r:id="rId17"/>
    <p:sldId id="328" r:id="rId18"/>
    <p:sldId id="347" r:id="rId19"/>
    <p:sldId id="424" r:id="rId20"/>
    <p:sldId id="348" r:id="rId21"/>
    <p:sldId id="349" r:id="rId22"/>
    <p:sldId id="350" r:id="rId23"/>
    <p:sldId id="351" r:id="rId24"/>
    <p:sldId id="352" r:id="rId25"/>
    <p:sldId id="374" r:id="rId26"/>
    <p:sldId id="375" r:id="rId27"/>
    <p:sldId id="353" r:id="rId28"/>
    <p:sldId id="354" r:id="rId29"/>
    <p:sldId id="355" r:id="rId30"/>
    <p:sldId id="356" r:id="rId31"/>
    <p:sldId id="362" r:id="rId32"/>
    <p:sldId id="363" r:id="rId33"/>
    <p:sldId id="365" r:id="rId34"/>
    <p:sldId id="367" r:id="rId35"/>
    <p:sldId id="420" r:id="rId36"/>
    <p:sldId id="421" r:id="rId37"/>
    <p:sldId id="422" r:id="rId38"/>
    <p:sldId id="371" r:id="rId39"/>
    <p:sldId id="429" r:id="rId40"/>
    <p:sldId id="430" r:id="rId41"/>
    <p:sldId id="431" r:id="rId42"/>
    <p:sldId id="432" r:id="rId43"/>
    <p:sldId id="433" r:id="rId44"/>
    <p:sldId id="423" r:id="rId45"/>
    <p:sldId id="425" r:id="rId46"/>
    <p:sldId id="426" r:id="rId47"/>
    <p:sldId id="427" r:id="rId48"/>
    <p:sldId id="428" r:id="rId49"/>
    <p:sldId id="434" r:id="rId50"/>
    <p:sldId id="435" r:id="rId51"/>
    <p:sldId id="436" r:id="rId52"/>
    <p:sldId id="437" r:id="rId53"/>
    <p:sldId id="438" r:id="rId54"/>
    <p:sldId id="440" r:id="rId55"/>
  </p:sldIdLst>
  <p:sldSz cx="9906000" cy="6859588"/>
  <p:notesSz cx="6718300" cy="9855200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>
          <p15:clr>
            <a:srgbClr val="A4A3A4"/>
          </p15:clr>
        </p15:guide>
        <p15:guide id="2" orient="horz" pos="21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pos="3506">
          <p15:clr>
            <a:srgbClr val="A4A3A4"/>
          </p15:clr>
        </p15:guide>
        <p15:guide id="5" pos="326">
          <p15:clr>
            <a:srgbClr val="A4A3A4"/>
          </p15:clr>
        </p15:guide>
        <p15:guide id="6" pos="4446">
          <p15:clr>
            <a:srgbClr val="A4A3A4"/>
          </p15:clr>
        </p15:guide>
        <p15:guide id="7" pos="6067">
          <p15:clr>
            <a:srgbClr val="A4A3A4"/>
          </p15:clr>
        </p15:guide>
        <p15:guide id="8" pos="2267">
          <p15:clr>
            <a:srgbClr val="A4A3A4"/>
          </p15:clr>
        </p15:guide>
        <p15:guide id="9" pos="5909">
          <p15:clr>
            <a:srgbClr val="A4A3A4"/>
          </p15:clr>
        </p15:guide>
        <p15:guide id="10" pos="4070">
          <p15:clr>
            <a:srgbClr val="A4A3A4"/>
          </p15:clr>
        </p15:guide>
        <p15:guide id="11" pos="3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3300"/>
    <a:srgbClr val="D60093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5" autoAdjust="0"/>
    <p:restoredTop sz="99659"/>
  </p:normalViewPr>
  <p:slideViewPr>
    <p:cSldViewPr>
      <p:cViewPr varScale="1">
        <p:scale>
          <a:sx n="79" d="100"/>
          <a:sy n="79" d="100"/>
        </p:scale>
        <p:origin x="114" y="282"/>
      </p:cViewPr>
      <p:guideLst>
        <p:guide orient="horz" pos="1272"/>
        <p:guide orient="horz" pos="2156"/>
        <p:guide orient="horz" pos="2616"/>
        <p:guide pos="3506"/>
        <p:guide pos="326"/>
        <p:guide pos="4446"/>
        <p:guide pos="6067"/>
        <p:guide pos="2267"/>
        <p:guide pos="5909"/>
        <p:guide pos="4070"/>
        <p:guide pos="3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viewProps" Target="viewProps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06307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06307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fld id="{5C219FDC-9D96-4501-AB59-4F7262FFFE4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9883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06307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690563" y="739775"/>
            <a:ext cx="5337175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3085" y="4680429"/>
            <a:ext cx="5372130" cy="443642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06307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fld id="{3B5286BC-3374-4C8E-A23F-991C47381D5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6542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7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2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866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18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357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3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32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5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3822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3867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714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2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7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4335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5284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616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9424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289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53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5835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462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2010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5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837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770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1143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0663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746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425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0540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055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860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1958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9746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797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3507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9274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501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930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2348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6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55158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8772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81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452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457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3737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3275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5611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1866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745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194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8534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4508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4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8498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77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948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483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0231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3285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888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1313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7318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194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4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933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8607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2624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708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6437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2202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9497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8097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2102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2301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3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5121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396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033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7012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006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5671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8263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0587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2989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1451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16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9907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9955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3418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1082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7706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454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557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7586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6597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1872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232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9674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1132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6892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87794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1731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37299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5911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317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2321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6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4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4683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1233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417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2028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6386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8694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937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5791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59451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856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46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9171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2712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1329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9590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283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523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8700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12075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6359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0611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67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7333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8151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011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4099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04911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187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8126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476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96043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8663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68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410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30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1486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5219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19638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5675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6691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6883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0540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8242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94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2834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7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9199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0292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0258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0998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6696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57068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8469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1115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94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65253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5974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04128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0424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2401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89470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54573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9940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3693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6282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69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40107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06569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70472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0323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3103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58955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36894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0423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3319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64524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58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6357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9640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2140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6630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91695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42353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27977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1233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397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659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93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6104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274356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8112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203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1728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7918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0032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6197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12889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5303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95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22499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4081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7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71680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01898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22041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17741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959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185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46757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7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848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17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5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83434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2879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73917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1154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9555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7972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77235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4203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4573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0014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847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95012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081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69526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9630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8042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65037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23466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51028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1321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81268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10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47268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89659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06503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13681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21045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9825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7188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89490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62920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2354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785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5820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86288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96262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1908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16742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46948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84495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05825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07136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5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50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7818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68537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23577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08289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13610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1065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66259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94893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00190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400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27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69332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40292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2469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57595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2611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61083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42772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7388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68419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60480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885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510716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3515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46165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9334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52249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51625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30322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86099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13088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52553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89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4747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52873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4419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2941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3085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35212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39349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3395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6005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6452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325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00380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3907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9257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95277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5461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2791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4174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9"/>
            <a:ext cx="9342437" cy="12881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4622" tIns="0" rIns="14622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731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731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8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813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54596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9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9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81030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44518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336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10921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61812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90314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22841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46874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49465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96218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97649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18269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8010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9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2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59648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19117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17533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68099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0968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65227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66180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28051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07845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73787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848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17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26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768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12318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125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80152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70658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19332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2188"/>
            <a:ext cx="59436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8925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70721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81075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도넛 6"/>
          <p:cNvSpPr/>
          <p:nvPr userDrawn="1"/>
        </p:nvSpPr>
        <p:spPr>
          <a:xfrm>
            <a:off x="2864768" y="5518026"/>
            <a:ext cx="5256584" cy="936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29445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86228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9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59601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66377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36582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65334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02307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67107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59539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98356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95302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73929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894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68957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57228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47934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0354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20169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57918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47413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62457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97072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18885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372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53234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29576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07841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7012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30117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58061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72913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19049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94696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29965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66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115704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10576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7021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4085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3525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59520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67566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40710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76647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86521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72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93381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51050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46114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06580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4733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21558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84842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01584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41177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94840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206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29990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06435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75026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08429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85713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67120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4472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32604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36906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44721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00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82678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78940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6847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17767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29196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7220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38552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49905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5167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42519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93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83867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300605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81132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03805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26697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22832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28709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26250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7315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09133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5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83544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72482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93695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9019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5972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44510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34242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6625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20348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19567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782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13064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54416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4320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75531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55771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34703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76280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70406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07037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4806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213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82041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12245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07386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50247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07418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32496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23358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17884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5335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94789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463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592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61947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95749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86711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53510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449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39344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08085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11577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75559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277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72048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32294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39866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33436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06946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81693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0072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96482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3144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32755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88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50730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86968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73329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14350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14087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80373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03010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5038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66198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17310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120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56630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61549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2019-04-04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89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1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6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3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5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801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662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971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891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649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236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915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739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454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200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6707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72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937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50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486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427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24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902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0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7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533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908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432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179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016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39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057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170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783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2188"/>
            <a:ext cx="59436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8925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9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1069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9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4508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7862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222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012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9993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0373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9248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8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13" Type="http://schemas.openxmlformats.org/officeDocument/2006/relationships/slideLayout" Target="../slideLayouts/slideLayout398.xml"/><Relationship Id="rId18" Type="http://schemas.openxmlformats.org/officeDocument/2006/relationships/slideLayout" Target="../slideLayouts/slideLayout403.xml"/><Relationship Id="rId3" Type="http://schemas.openxmlformats.org/officeDocument/2006/relationships/slideLayout" Target="../slideLayouts/slideLayout388.xml"/><Relationship Id="rId21" Type="http://schemas.openxmlformats.org/officeDocument/2006/relationships/slideLayout" Target="../slideLayouts/slideLayout406.xml"/><Relationship Id="rId7" Type="http://schemas.openxmlformats.org/officeDocument/2006/relationships/slideLayout" Target="../slideLayouts/slideLayout392.xml"/><Relationship Id="rId12" Type="http://schemas.openxmlformats.org/officeDocument/2006/relationships/slideLayout" Target="../slideLayouts/slideLayout397.xml"/><Relationship Id="rId17" Type="http://schemas.openxmlformats.org/officeDocument/2006/relationships/slideLayout" Target="../slideLayouts/slideLayout402.xml"/><Relationship Id="rId2" Type="http://schemas.openxmlformats.org/officeDocument/2006/relationships/slideLayout" Target="../slideLayouts/slideLayout387.xml"/><Relationship Id="rId16" Type="http://schemas.openxmlformats.org/officeDocument/2006/relationships/slideLayout" Target="../slideLayouts/slideLayout401.xml"/><Relationship Id="rId20" Type="http://schemas.openxmlformats.org/officeDocument/2006/relationships/slideLayout" Target="../slideLayouts/slideLayout405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5" Type="http://schemas.openxmlformats.org/officeDocument/2006/relationships/slideLayout" Target="../slideLayouts/slideLayout400.xml"/><Relationship Id="rId10" Type="http://schemas.openxmlformats.org/officeDocument/2006/relationships/slideLayout" Target="../slideLayouts/slideLayout395.xml"/><Relationship Id="rId19" Type="http://schemas.openxmlformats.org/officeDocument/2006/relationships/slideLayout" Target="../slideLayouts/slideLayout404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Relationship Id="rId14" Type="http://schemas.openxmlformats.org/officeDocument/2006/relationships/slideLayout" Target="../slideLayouts/slideLayout399.xml"/><Relationship Id="rId22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9.xml"/><Relationship Id="rId18" Type="http://schemas.openxmlformats.org/officeDocument/2006/relationships/slideLayout" Target="../slideLayouts/slideLayout424.xml"/><Relationship Id="rId26" Type="http://schemas.openxmlformats.org/officeDocument/2006/relationships/slideLayout" Target="../slideLayouts/slideLayout432.xml"/><Relationship Id="rId39" Type="http://schemas.openxmlformats.org/officeDocument/2006/relationships/slideLayout" Target="../slideLayouts/slideLayout445.xml"/><Relationship Id="rId21" Type="http://schemas.openxmlformats.org/officeDocument/2006/relationships/slideLayout" Target="../slideLayouts/slideLayout427.xml"/><Relationship Id="rId34" Type="http://schemas.openxmlformats.org/officeDocument/2006/relationships/slideLayout" Target="../slideLayouts/slideLayout440.xml"/><Relationship Id="rId42" Type="http://schemas.openxmlformats.org/officeDocument/2006/relationships/slideLayout" Target="../slideLayouts/slideLayout448.xml"/><Relationship Id="rId47" Type="http://schemas.openxmlformats.org/officeDocument/2006/relationships/slideLayout" Target="../slideLayouts/slideLayout453.xml"/><Relationship Id="rId50" Type="http://schemas.openxmlformats.org/officeDocument/2006/relationships/slideLayout" Target="../slideLayouts/slideLayout456.xml"/><Relationship Id="rId55" Type="http://schemas.openxmlformats.org/officeDocument/2006/relationships/slideLayout" Target="../slideLayouts/slideLayout461.xml"/><Relationship Id="rId7" Type="http://schemas.openxmlformats.org/officeDocument/2006/relationships/slideLayout" Target="../slideLayouts/slideLayout413.xml"/><Relationship Id="rId2" Type="http://schemas.openxmlformats.org/officeDocument/2006/relationships/slideLayout" Target="../slideLayouts/slideLayout408.xml"/><Relationship Id="rId16" Type="http://schemas.openxmlformats.org/officeDocument/2006/relationships/slideLayout" Target="../slideLayouts/slideLayout422.xml"/><Relationship Id="rId29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17.xml"/><Relationship Id="rId24" Type="http://schemas.openxmlformats.org/officeDocument/2006/relationships/slideLayout" Target="../slideLayouts/slideLayout430.xml"/><Relationship Id="rId32" Type="http://schemas.openxmlformats.org/officeDocument/2006/relationships/slideLayout" Target="../slideLayouts/slideLayout438.xml"/><Relationship Id="rId37" Type="http://schemas.openxmlformats.org/officeDocument/2006/relationships/slideLayout" Target="../slideLayouts/slideLayout443.xml"/><Relationship Id="rId40" Type="http://schemas.openxmlformats.org/officeDocument/2006/relationships/slideLayout" Target="../slideLayouts/slideLayout446.xml"/><Relationship Id="rId45" Type="http://schemas.openxmlformats.org/officeDocument/2006/relationships/slideLayout" Target="../slideLayouts/slideLayout451.xml"/><Relationship Id="rId53" Type="http://schemas.openxmlformats.org/officeDocument/2006/relationships/slideLayout" Target="../slideLayouts/slideLayout459.xml"/><Relationship Id="rId58" Type="http://schemas.openxmlformats.org/officeDocument/2006/relationships/image" Target="../media/image1.jpeg"/><Relationship Id="rId5" Type="http://schemas.openxmlformats.org/officeDocument/2006/relationships/slideLayout" Target="../slideLayouts/slideLayout411.xml"/><Relationship Id="rId19" Type="http://schemas.openxmlformats.org/officeDocument/2006/relationships/slideLayout" Target="../slideLayouts/slideLayout425.xml"/><Relationship Id="rId4" Type="http://schemas.openxmlformats.org/officeDocument/2006/relationships/slideLayout" Target="../slideLayouts/slideLayout410.xml"/><Relationship Id="rId9" Type="http://schemas.openxmlformats.org/officeDocument/2006/relationships/slideLayout" Target="../slideLayouts/slideLayout415.xml"/><Relationship Id="rId14" Type="http://schemas.openxmlformats.org/officeDocument/2006/relationships/slideLayout" Target="../slideLayouts/slideLayout420.xml"/><Relationship Id="rId22" Type="http://schemas.openxmlformats.org/officeDocument/2006/relationships/slideLayout" Target="../slideLayouts/slideLayout428.xml"/><Relationship Id="rId27" Type="http://schemas.openxmlformats.org/officeDocument/2006/relationships/slideLayout" Target="../slideLayouts/slideLayout433.xml"/><Relationship Id="rId30" Type="http://schemas.openxmlformats.org/officeDocument/2006/relationships/slideLayout" Target="../slideLayouts/slideLayout436.xml"/><Relationship Id="rId35" Type="http://schemas.openxmlformats.org/officeDocument/2006/relationships/slideLayout" Target="../slideLayouts/slideLayout441.xml"/><Relationship Id="rId43" Type="http://schemas.openxmlformats.org/officeDocument/2006/relationships/slideLayout" Target="../slideLayouts/slideLayout449.xml"/><Relationship Id="rId48" Type="http://schemas.openxmlformats.org/officeDocument/2006/relationships/slideLayout" Target="../slideLayouts/slideLayout454.xml"/><Relationship Id="rId56" Type="http://schemas.openxmlformats.org/officeDocument/2006/relationships/slideLayout" Target="../slideLayouts/slideLayout462.xml"/><Relationship Id="rId8" Type="http://schemas.openxmlformats.org/officeDocument/2006/relationships/slideLayout" Target="../slideLayouts/slideLayout414.xml"/><Relationship Id="rId51" Type="http://schemas.openxmlformats.org/officeDocument/2006/relationships/slideLayout" Target="../slideLayouts/slideLayout457.xml"/><Relationship Id="rId3" Type="http://schemas.openxmlformats.org/officeDocument/2006/relationships/slideLayout" Target="../slideLayouts/slideLayout409.xml"/><Relationship Id="rId12" Type="http://schemas.openxmlformats.org/officeDocument/2006/relationships/slideLayout" Target="../slideLayouts/slideLayout418.xml"/><Relationship Id="rId17" Type="http://schemas.openxmlformats.org/officeDocument/2006/relationships/slideLayout" Target="../slideLayouts/slideLayout423.xml"/><Relationship Id="rId25" Type="http://schemas.openxmlformats.org/officeDocument/2006/relationships/slideLayout" Target="../slideLayouts/slideLayout431.xml"/><Relationship Id="rId33" Type="http://schemas.openxmlformats.org/officeDocument/2006/relationships/slideLayout" Target="../slideLayouts/slideLayout439.xml"/><Relationship Id="rId38" Type="http://schemas.openxmlformats.org/officeDocument/2006/relationships/slideLayout" Target="../slideLayouts/slideLayout444.xml"/><Relationship Id="rId46" Type="http://schemas.openxmlformats.org/officeDocument/2006/relationships/slideLayout" Target="../slideLayouts/slideLayout452.xml"/><Relationship Id="rId20" Type="http://schemas.openxmlformats.org/officeDocument/2006/relationships/slideLayout" Target="../slideLayouts/slideLayout426.xml"/><Relationship Id="rId41" Type="http://schemas.openxmlformats.org/officeDocument/2006/relationships/slideLayout" Target="../slideLayouts/slideLayout447.xml"/><Relationship Id="rId54" Type="http://schemas.openxmlformats.org/officeDocument/2006/relationships/slideLayout" Target="../slideLayouts/slideLayout460.xml"/><Relationship Id="rId1" Type="http://schemas.openxmlformats.org/officeDocument/2006/relationships/slideLayout" Target="../slideLayouts/slideLayout407.xml"/><Relationship Id="rId6" Type="http://schemas.openxmlformats.org/officeDocument/2006/relationships/slideLayout" Target="../slideLayouts/slideLayout412.xml"/><Relationship Id="rId15" Type="http://schemas.openxmlformats.org/officeDocument/2006/relationships/slideLayout" Target="../slideLayouts/slideLayout421.xml"/><Relationship Id="rId23" Type="http://schemas.openxmlformats.org/officeDocument/2006/relationships/slideLayout" Target="../slideLayouts/slideLayout429.xml"/><Relationship Id="rId28" Type="http://schemas.openxmlformats.org/officeDocument/2006/relationships/slideLayout" Target="../slideLayouts/slideLayout434.xml"/><Relationship Id="rId36" Type="http://schemas.openxmlformats.org/officeDocument/2006/relationships/slideLayout" Target="../slideLayouts/slideLayout442.xml"/><Relationship Id="rId49" Type="http://schemas.openxmlformats.org/officeDocument/2006/relationships/slideLayout" Target="../slideLayouts/slideLayout455.xml"/><Relationship Id="rId57" Type="http://schemas.openxmlformats.org/officeDocument/2006/relationships/theme" Target="../theme/theme11.xml"/><Relationship Id="rId10" Type="http://schemas.openxmlformats.org/officeDocument/2006/relationships/slideLayout" Target="../slideLayouts/slideLayout416.xml"/><Relationship Id="rId31" Type="http://schemas.openxmlformats.org/officeDocument/2006/relationships/slideLayout" Target="../slideLayouts/slideLayout437.xml"/><Relationship Id="rId44" Type="http://schemas.openxmlformats.org/officeDocument/2006/relationships/slideLayout" Target="../slideLayouts/slideLayout450.xml"/><Relationship Id="rId52" Type="http://schemas.openxmlformats.org/officeDocument/2006/relationships/slideLayout" Target="../slideLayouts/slideLayout458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5.xml"/><Relationship Id="rId18" Type="http://schemas.openxmlformats.org/officeDocument/2006/relationships/slideLayout" Target="../slideLayouts/slideLayout480.xml"/><Relationship Id="rId26" Type="http://schemas.openxmlformats.org/officeDocument/2006/relationships/slideLayout" Target="../slideLayouts/slideLayout488.xml"/><Relationship Id="rId39" Type="http://schemas.openxmlformats.org/officeDocument/2006/relationships/slideLayout" Target="../slideLayouts/slideLayout501.xml"/><Relationship Id="rId21" Type="http://schemas.openxmlformats.org/officeDocument/2006/relationships/slideLayout" Target="../slideLayouts/slideLayout483.xml"/><Relationship Id="rId34" Type="http://schemas.openxmlformats.org/officeDocument/2006/relationships/slideLayout" Target="../slideLayouts/slideLayout496.xml"/><Relationship Id="rId42" Type="http://schemas.openxmlformats.org/officeDocument/2006/relationships/slideLayout" Target="../slideLayouts/slideLayout504.xml"/><Relationship Id="rId47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469.xml"/><Relationship Id="rId2" Type="http://schemas.openxmlformats.org/officeDocument/2006/relationships/slideLayout" Target="../slideLayouts/slideLayout464.xml"/><Relationship Id="rId16" Type="http://schemas.openxmlformats.org/officeDocument/2006/relationships/slideLayout" Target="../slideLayouts/slideLayout478.xml"/><Relationship Id="rId29" Type="http://schemas.openxmlformats.org/officeDocument/2006/relationships/slideLayout" Target="../slideLayouts/slideLayout491.xml"/><Relationship Id="rId11" Type="http://schemas.openxmlformats.org/officeDocument/2006/relationships/slideLayout" Target="../slideLayouts/slideLayout473.xml"/><Relationship Id="rId24" Type="http://schemas.openxmlformats.org/officeDocument/2006/relationships/slideLayout" Target="../slideLayouts/slideLayout486.xml"/><Relationship Id="rId32" Type="http://schemas.openxmlformats.org/officeDocument/2006/relationships/slideLayout" Target="../slideLayouts/slideLayout494.xml"/><Relationship Id="rId37" Type="http://schemas.openxmlformats.org/officeDocument/2006/relationships/slideLayout" Target="../slideLayouts/slideLayout499.xml"/><Relationship Id="rId40" Type="http://schemas.openxmlformats.org/officeDocument/2006/relationships/slideLayout" Target="../slideLayouts/slideLayout502.xml"/><Relationship Id="rId45" Type="http://schemas.openxmlformats.org/officeDocument/2006/relationships/slideLayout" Target="../slideLayouts/slideLayout507.xml"/><Relationship Id="rId5" Type="http://schemas.openxmlformats.org/officeDocument/2006/relationships/slideLayout" Target="../slideLayouts/slideLayout467.xml"/><Relationship Id="rId15" Type="http://schemas.openxmlformats.org/officeDocument/2006/relationships/slideLayout" Target="../slideLayouts/slideLayout477.xml"/><Relationship Id="rId23" Type="http://schemas.openxmlformats.org/officeDocument/2006/relationships/slideLayout" Target="../slideLayouts/slideLayout485.xml"/><Relationship Id="rId28" Type="http://schemas.openxmlformats.org/officeDocument/2006/relationships/slideLayout" Target="../slideLayouts/slideLayout490.xml"/><Relationship Id="rId36" Type="http://schemas.openxmlformats.org/officeDocument/2006/relationships/slideLayout" Target="../slideLayouts/slideLayout498.xml"/><Relationship Id="rId49" Type="http://schemas.openxmlformats.org/officeDocument/2006/relationships/theme" Target="../theme/theme12.xml"/><Relationship Id="rId10" Type="http://schemas.openxmlformats.org/officeDocument/2006/relationships/slideLayout" Target="../slideLayouts/slideLayout472.xml"/><Relationship Id="rId19" Type="http://schemas.openxmlformats.org/officeDocument/2006/relationships/slideLayout" Target="../slideLayouts/slideLayout481.xml"/><Relationship Id="rId31" Type="http://schemas.openxmlformats.org/officeDocument/2006/relationships/slideLayout" Target="../slideLayouts/slideLayout493.xml"/><Relationship Id="rId44" Type="http://schemas.openxmlformats.org/officeDocument/2006/relationships/slideLayout" Target="../slideLayouts/slideLayout506.xml"/><Relationship Id="rId4" Type="http://schemas.openxmlformats.org/officeDocument/2006/relationships/slideLayout" Target="../slideLayouts/slideLayout466.xml"/><Relationship Id="rId9" Type="http://schemas.openxmlformats.org/officeDocument/2006/relationships/slideLayout" Target="../slideLayouts/slideLayout471.xml"/><Relationship Id="rId14" Type="http://schemas.openxmlformats.org/officeDocument/2006/relationships/slideLayout" Target="../slideLayouts/slideLayout476.xml"/><Relationship Id="rId22" Type="http://schemas.openxmlformats.org/officeDocument/2006/relationships/slideLayout" Target="../slideLayouts/slideLayout484.xml"/><Relationship Id="rId27" Type="http://schemas.openxmlformats.org/officeDocument/2006/relationships/slideLayout" Target="../slideLayouts/slideLayout489.xml"/><Relationship Id="rId30" Type="http://schemas.openxmlformats.org/officeDocument/2006/relationships/slideLayout" Target="../slideLayouts/slideLayout492.xml"/><Relationship Id="rId35" Type="http://schemas.openxmlformats.org/officeDocument/2006/relationships/slideLayout" Target="../slideLayouts/slideLayout497.xml"/><Relationship Id="rId43" Type="http://schemas.openxmlformats.org/officeDocument/2006/relationships/slideLayout" Target="../slideLayouts/slideLayout505.xml"/><Relationship Id="rId48" Type="http://schemas.openxmlformats.org/officeDocument/2006/relationships/slideLayout" Target="../slideLayouts/slideLayout510.xml"/><Relationship Id="rId8" Type="http://schemas.openxmlformats.org/officeDocument/2006/relationships/slideLayout" Target="../slideLayouts/slideLayout470.xml"/><Relationship Id="rId3" Type="http://schemas.openxmlformats.org/officeDocument/2006/relationships/slideLayout" Target="../slideLayouts/slideLayout465.xml"/><Relationship Id="rId12" Type="http://schemas.openxmlformats.org/officeDocument/2006/relationships/slideLayout" Target="../slideLayouts/slideLayout474.xml"/><Relationship Id="rId17" Type="http://schemas.openxmlformats.org/officeDocument/2006/relationships/slideLayout" Target="../slideLayouts/slideLayout479.xml"/><Relationship Id="rId25" Type="http://schemas.openxmlformats.org/officeDocument/2006/relationships/slideLayout" Target="../slideLayouts/slideLayout487.xml"/><Relationship Id="rId33" Type="http://schemas.openxmlformats.org/officeDocument/2006/relationships/slideLayout" Target="../slideLayouts/slideLayout495.xml"/><Relationship Id="rId38" Type="http://schemas.openxmlformats.org/officeDocument/2006/relationships/slideLayout" Target="../slideLayouts/slideLayout500.xml"/><Relationship Id="rId46" Type="http://schemas.openxmlformats.org/officeDocument/2006/relationships/slideLayout" Target="../slideLayouts/slideLayout508.xml"/><Relationship Id="rId20" Type="http://schemas.openxmlformats.org/officeDocument/2006/relationships/slideLayout" Target="../slideLayouts/slideLayout482.xml"/><Relationship Id="rId41" Type="http://schemas.openxmlformats.org/officeDocument/2006/relationships/slideLayout" Target="../slideLayouts/slideLayout503.xml"/><Relationship Id="rId1" Type="http://schemas.openxmlformats.org/officeDocument/2006/relationships/slideLayout" Target="../slideLayouts/slideLayout463.xml"/><Relationship Id="rId6" Type="http://schemas.openxmlformats.org/officeDocument/2006/relationships/slideLayout" Target="../slideLayouts/slideLayout468.xml"/></Relationships>
</file>

<file path=ppt/slideMasters/_rels/slideMaster1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3.xml"/><Relationship Id="rId18" Type="http://schemas.openxmlformats.org/officeDocument/2006/relationships/slideLayout" Target="../slideLayouts/slideLayout528.xml"/><Relationship Id="rId26" Type="http://schemas.openxmlformats.org/officeDocument/2006/relationships/slideLayout" Target="../slideLayouts/slideLayout536.xml"/><Relationship Id="rId39" Type="http://schemas.openxmlformats.org/officeDocument/2006/relationships/slideLayout" Target="../slideLayouts/slideLayout549.xml"/><Relationship Id="rId21" Type="http://schemas.openxmlformats.org/officeDocument/2006/relationships/slideLayout" Target="../slideLayouts/slideLayout531.xml"/><Relationship Id="rId34" Type="http://schemas.openxmlformats.org/officeDocument/2006/relationships/slideLayout" Target="../slideLayouts/slideLayout544.xml"/><Relationship Id="rId42" Type="http://schemas.openxmlformats.org/officeDocument/2006/relationships/slideLayout" Target="../slideLayouts/slideLayout552.xml"/><Relationship Id="rId47" Type="http://schemas.openxmlformats.org/officeDocument/2006/relationships/slideLayout" Target="../slideLayouts/slideLayout557.xml"/><Relationship Id="rId7" Type="http://schemas.openxmlformats.org/officeDocument/2006/relationships/slideLayout" Target="../slideLayouts/slideLayout517.xml"/><Relationship Id="rId2" Type="http://schemas.openxmlformats.org/officeDocument/2006/relationships/slideLayout" Target="../slideLayouts/slideLayout512.xml"/><Relationship Id="rId16" Type="http://schemas.openxmlformats.org/officeDocument/2006/relationships/slideLayout" Target="../slideLayouts/slideLayout526.xml"/><Relationship Id="rId29" Type="http://schemas.openxmlformats.org/officeDocument/2006/relationships/slideLayout" Target="../slideLayouts/slideLayout539.xml"/><Relationship Id="rId11" Type="http://schemas.openxmlformats.org/officeDocument/2006/relationships/slideLayout" Target="../slideLayouts/slideLayout521.xml"/><Relationship Id="rId24" Type="http://schemas.openxmlformats.org/officeDocument/2006/relationships/slideLayout" Target="../slideLayouts/slideLayout534.xml"/><Relationship Id="rId32" Type="http://schemas.openxmlformats.org/officeDocument/2006/relationships/slideLayout" Target="../slideLayouts/slideLayout542.xml"/><Relationship Id="rId37" Type="http://schemas.openxmlformats.org/officeDocument/2006/relationships/slideLayout" Target="../slideLayouts/slideLayout547.xml"/><Relationship Id="rId40" Type="http://schemas.openxmlformats.org/officeDocument/2006/relationships/slideLayout" Target="../slideLayouts/slideLayout550.xml"/><Relationship Id="rId45" Type="http://schemas.openxmlformats.org/officeDocument/2006/relationships/slideLayout" Target="../slideLayouts/slideLayout555.xml"/><Relationship Id="rId5" Type="http://schemas.openxmlformats.org/officeDocument/2006/relationships/slideLayout" Target="../slideLayouts/slideLayout515.xml"/><Relationship Id="rId15" Type="http://schemas.openxmlformats.org/officeDocument/2006/relationships/slideLayout" Target="../slideLayouts/slideLayout525.xml"/><Relationship Id="rId23" Type="http://schemas.openxmlformats.org/officeDocument/2006/relationships/slideLayout" Target="../slideLayouts/slideLayout533.xml"/><Relationship Id="rId28" Type="http://schemas.openxmlformats.org/officeDocument/2006/relationships/slideLayout" Target="../slideLayouts/slideLayout538.xml"/><Relationship Id="rId36" Type="http://schemas.openxmlformats.org/officeDocument/2006/relationships/slideLayout" Target="../slideLayouts/slideLayout546.xml"/><Relationship Id="rId49" Type="http://schemas.openxmlformats.org/officeDocument/2006/relationships/theme" Target="../theme/theme13.xml"/><Relationship Id="rId10" Type="http://schemas.openxmlformats.org/officeDocument/2006/relationships/slideLayout" Target="../slideLayouts/slideLayout520.xml"/><Relationship Id="rId19" Type="http://schemas.openxmlformats.org/officeDocument/2006/relationships/slideLayout" Target="../slideLayouts/slideLayout529.xml"/><Relationship Id="rId31" Type="http://schemas.openxmlformats.org/officeDocument/2006/relationships/slideLayout" Target="../slideLayouts/slideLayout541.xml"/><Relationship Id="rId44" Type="http://schemas.openxmlformats.org/officeDocument/2006/relationships/slideLayout" Target="../slideLayouts/slideLayout554.xml"/><Relationship Id="rId4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9.xml"/><Relationship Id="rId14" Type="http://schemas.openxmlformats.org/officeDocument/2006/relationships/slideLayout" Target="../slideLayouts/slideLayout524.xml"/><Relationship Id="rId22" Type="http://schemas.openxmlformats.org/officeDocument/2006/relationships/slideLayout" Target="../slideLayouts/slideLayout532.xml"/><Relationship Id="rId27" Type="http://schemas.openxmlformats.org/officeDocument/2006/relationships/slideLayout" Target="../slideLayouts/slideLayout537.xml"/><Relationship Id="rId30" Type="http://schemas.openxmlformats.org/officeDocument/2006/relationships/slideLayout" Target="../slideLayouts/slideLayout540.xml"/><Relationship Id="rId35" Type="http://schemas.openxmlformats.org/officeDocument/2006/relationships/slideLayout" Target="../slideLayouts/slideLayout545.xml"/><Relationship Id="rId43" Type="http://schemas.openxmlformats.org/officeDocument/2006/relationships/slideLayout" Target="../slideLayouts/slideLayout553.xml"/><Relationship Id="rId48" Type="http://schemas.openxmlformats.org/officeDocument/2006/relationships/slideLayout" Target="../slideLayouts/slideLayout558.xml"/><Relationship Id="rId8" Type="http://schemas.openxmlformats.org/officeDocument/2006/relationships/slideLayout" Target="../slideLayouts/slideLayout518.xml"/><Relationship Id="rId3" Type="http://schemas.openxmlformats.org/officeDocument/2006/relationships/slideLayout" Target="../slideLayouts/slideLayout513.xml"/><Relationship Id="rId12" Type="http://schemas.openxmlformats.org/officeDocument/2006/relationships/slideLayout" Target="../slideLayouts/slideLayout522.xml"/><Relationship Id="rId17" Type="http://schemas.openxmlformats.org/officeDocument/2006/relationships/slideLayout" Target="../slideLayouts/slideLayout527.xml"/><Relationship Id="rId25" Type="http://schemas.openxmlformats.org/officeDocument/2006/relationships/slideLayout" Target="../slideLayouts/slideLayout535.xml"/><Relationship Id="rId33" Type="http://schemas.openxmlformats.org/officeDocument/2006/relationships/slideLayout" Target="../slideLayouts/slideLayout543.xml"/><Relationship Id="rId38" Type="http://schemas.openxmlformats.org/officeDocument/2006/relationships/slideLayout" Target="../slideLayouts/slideLayout548.xml"/><Relationship Id="rId46" Type="http://schemas.openxmlformats.org/officeDocument/2006/relationships/slideLayout" Target="../slideLayouts/slideLayout556.xml"/><Relationship Id="rId20" Type="http://schemas.openxmlformats.org/officeDocument/2006/relationships/slideLayout" Target="../slideLayouts/slideLayout530.xml"/><Relationship Id="rId41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6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560.xml"/><Relationship Id="rId1" Type="http://schemas.openxmlformats.org/officeDocument/2006/relationships/slideLayout" Target="../slideLayouts/slideLayout559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562.xml"/><Relationship Id="rId1" Type="http://schemas.openxmlformats.org/officeDocument/2006/relationships/slideLayout" Target="../slideLayouts/slideLayout56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9" Type="http://schemas.openxmlformats.org/officeDocument/2006/relationships/slideLayout" Target="../slideLayouts/slideLayout141.xml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44.xml"/><Relationship Id="rId47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42.xml"/><Relationship Id="rId45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4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7.xml"/><Relationship Id="rId43" Type="http://schemas.openxmlformats.org/officeDocument/2006/relationships/slideLayout" Target="../slideLayouts/slideLayout145.xml"/><Relationship Id="rId48" Type="http://schemas.openxmlformats.org/officeDocument/2006/relationships/theme" Target="../theme/theme3.xml"/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48.xml"/><Relationship Id="rId20" Type="http://schemas.openxmlformats.org/officeDocument/2006/relationships/slideLayout" Target="../slideLayouts/slideLayout122.xml"/><Relationship Id="rId41" Type="http://schemas.openxmlformats.org/officeDocument/2006/relationships/slideLayout" Target="../slideLayouts/slideLayout14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2.xml"/><Relationship Id="rId18" Type="http://schemas.openxmlformats.org/officeDocument/2006/relationships/slideLayout" Target="../slideLayouts/slideLayout167.xml"/><Relationship Id="rId26" Type="http://schemas.openxmlformats.org/officeDocument/2006/relationships/slideLayout" Target="../slideLayouts/slideLayout175.xml"/><Relationship Id="rId39" Type="http://schemas.openxmlformats.org/officeDocument/2006/relationships/slideLayout" Target="../slideLayouts/slideLayout188.xml"/><Relationship Id="rId21" Type="http://schemas.openxmlformats.org/officeDocument/2006/relationships/slideLayout" Target="../slideLayouts/slideLayout170.xml"/><Relationship Id="rId34" Type="http://schemas.openxmlformats.org/officeDocument/2006/relationships/slideLayout" Target="../slideLayouts/slideLayout183.xml"/><Relationship Id="rId42" Type="http://schemas.openxmlformats.org/officeDocument/2006/relationships/slideLayout" Target="../slideLayouts/slideLayout191.xml"/><Relationship Id="rId47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1.xml"/><Relationship Id="rId16" Type="http://schemas.openxmlformats.org/officeDocument/2006/relationships/slideLayout" Target="../slideLayouts/slideLayout165.xml"/><Relationship Id="rId29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24" Type="http://schemas.openxmlformats.org/officeDocument/2006/relationships/slideLayout" Target="../slideLayouts/slideLayout173.xml"/><Relationship Id="rId32" Type="http://schemas.openxmlformats.org/officeDocument/2006/relationships/slideLayout" Target="../slideLayouts/slideLayout181.xml"/><Relationship Id="rId37" Type="http://schemas.openxmlformats.org/officeDocument/2006/relationships/slideLayout" Target="../slideLayouts/slideLayout186.xml"/><Relationship Id="rId40" Type="http://schemas.openxmlformats.org/officeDocument/2006/relationships/slideLayout" Target="../slideLayouts/slideLayout189.xml"/><Relationship Id="rId45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64.xml"/><Relationship Id="rId23" Type="http://schemas.openxmlformats.org/officeDocument/2006/relationships/slideLayout" Target="../slideLayouts/slideLayout172.xml"/><Relationship Id="rId28" Type="http://schemas.openxmlformats.org/officeDocument/2006/relationships/slideLayout" Target="../slideLayouts/slideLayout177.xml"/><Relationship Id="rId36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59.xml"/><Relationship Id="rId19" Type="http://schemas.openxmlformats.org/officeDocument/2006/relationships/slideLayout" Target="../slideLayouts/slideLayout168.xml"/><Relationship Id="rId31" Type="http://schemas.openxmlformats.org/officeDocument/2006/relationships/slideLayout" Target="../slideLayouts/slideLayout180.xml"/><Relationship Id="rId44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14" Type="http://schemas.openxmlformats.org/officeDocument/2006/relationships/slideLayout" Target="../slideLayouts/slideLayout163.xml"/><Relationship Id="rId22" Type="http://schemas.openxmlformats.org/officeDocument/2006/relationships/slideLayout" Target="../slideLayouts/slideLayout171.xml"/><Relationship Id="rId27" Type="http://schemas.openxmlformats.org/officeDocument/2006/relationships/slideLayout" Target="../slideLayouts/slideLayout176.xml"/><Relationship Id="rId30" Type="http://schemas.openxmlformats.org/officeDocument/2006/relationships/slideLayout" Target="../slideLayouts/slideLayout179.xml"/><Relationship Id="rId35" Type="http://schemas.openxmlformats.org/officeDocument/2006/relationships/slideLayout" Target="../slideLayouts/slideLayout184.xml"/><Relationship Id="rId43" Type="http://schemas.openxmlformats.org/officeDocument/2006/relationships/slideLayout" Target="../slideLayouts/slideLayout192.xml"/><Relationship Id="rId48" Type="http://schemas.openxmlformats.org/officeDocument/2006/relationships/theme" Target="../theme/theme4.xml"/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61.xml"/><Relationship Id="rId17" Type="http://schemas.openxmlformats.org/officeDocument/2006/relationships/slideLayout" Target="../slideLayouts/slideLayout166.xml"/><Relationship Id="rId25" Type="http://schemas.openxmlformats.org/officeDocument/2006/relationships/slideLayout" Target="../slideLayouts/slideLayout174.xml"/><Relationship Id="rId33" Type="http://schemas.openxmlformats.org/officeDocument/2006/relationships/slideLayout" Target="../slideLayouts/slideLayout182.xml"/><Relationship Id="rId38" Type="http://schemas.openxmlformats.org/officeDocument/2006/relationships/slideLayout" Target="../slideLayouts/slideLayout187.xml"/><Relationship Id="rId46" Type="http://schemas.openxmlformats.org/officeDocument/2006/relationships/slideLayout" Target="../slideLayouts/slideLayout195.xml"/><Relationship Id="rId20" Type="http://schemas.openxmlformats.org/officeDocument/2006/relationships/slideLayout" Target="../slideLayouts/slideLayout169.xml"/><Relationship Id="rId41" Type="http://schemas.openxmlformats.org/officeDocument/2006/relationships/slideLayout" Target="../slideLayouts/slideLayout19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14.xml"/><Relationship Id="rId26" Type="http://schemas.openxmlformats.org/officeDocument/2006/relationships/slideLayout" Target="../slideLayouts/slideLayout222.xml"/><Relationship Id="rId39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217.xml"/><Relationship Id="rId34" Type="http://schemas.openxmlformats.org/officeDocument/2006/relationships/slideLayout" Target="../slideLayouts/slideLayout230.xml"/><Relationship Id="rId42" Type="http://schemas.openxmlformats.org/officeDocument/2006/relationships/slideLayout" Target="../slideLayouts/slideLayout238.xml"/><Relationship Id="rId47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98.xml"/><Relationship Id="rId16" Type="http://schemas.openxmlformats.org/officeDocument/2006/relationships/slideLayout" Target="../slideLayouts/slideLayout212.xml"/><Relationship Id="rId29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24" Type="http://schemas.openxmlformats.org/officeDocument/2006/relationships/slideLayout" Target="../slideLayouts/slideLayout220.xml"/><Relationship Id="rId32" Type="http://schemas.openxmlformats.org/officeDocument/2006/relationships/slideLayout" Target="../slideLayouts/slideLayout228.xml"/><Relationship Id="rId37" Type="http://schemas.openxmlformats.org/officeDocument/2006/relationships/slideLayout" Target="../slideLayouts/slideLayout233.xml"/><Relationship Id="rId40" Type="http://schemas.openxmlformats.org/officeDocument/2006/relationships/slideLayout" Target="../slideLayouts/slideLayout236.xml"/><Relationship Id="rId45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11.xml"/><Relationship Id="rId23" Type="http://schemas.openxmlformats.org/officeDocument/2006/relationships/slideLayout" Target="../slideLayouts/slideLayout219.xml"/><Relationship Id="rId28" Type="http://schemas.openxmlformats.org/officeDocument/2006/relationships/slideLayout" Target="../slideLayouts/slideLayout224.xml"/><Relationship Id="rId36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06.xml"/><Relationship Id="rId19" Type="http://schemas.openxmlformats.org/officeDocument/2006/relationships/slideLayout" Target="../slideLayouts/slideLayout215.xml"/><Relationship Id="rId31" Type="http://schemas.openxmlformats.org/officeDocument/2006/relationships/slideLayout" Target="../slideLayouts/slideLayout227.xml"/><Relationship Id="rId44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218.xml"/><Relationship Id="rId27" Type="http://schemas.openxmlformats.org/officeDocument/2006/relationships/slideLayout" Target="../slideLayouts/slideLayout223.xml"/><Relationship Id="rId30" Type="http://schemas.openxmlformats.org/officeDocument/2006/relationships/slideLayout" Target="../slideLayouts/slideLayout226.xml"/><Relationship Id="rId35" Type="http://schemas.openxmlformats.org/officeDocument/2006/relationships/slideLayout" Target="../slideLayouts/slideLayout231.xml"/><Relationship Id="rId43" Type="http://schemas.openxmlformats.org/officeDocument/2006/relationships/slideLayout" Target="../slideLayouts/slideLayout239.xml"/><Relationship Id="rId48" Type="http://schemas.openxmlformats.org/officeDocument/2006/relationships/theme" Target="../theme/theme5.xml"/><Relationship Id="rId8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13.xml"/><Relationship Id="rId25" Type="http://schemas.openxmlformats.org/officeDocument/2006/relationships/slideLayout" Target="../slideLayouts/slideLayout221.xml"/><Relationship Id="rId33" Type="http://schemas.openxmlformats.org/officeDocument/2006/relationships/slideLayout" Target="../slideLayouts/slideLayout229.xml"/><Relationship Id="rId38" Type="http://schemas.openxmlformats.org/officeDocument/2006/relationships/slideLayout" Target="../slideLayouts/slideLayout234.xml"/><Relationship Id="rId46" Type="http://schemas.openxmlformats.org/officeDocument/2006/relationships/slideLayout" Target="../slideLayouts/slideLayout242.xml"/><Relationship Id="rId20" Type="http://schemas.openxmlformats.org/officeDocument/2006/relationships/slideLayout" Target="../slideLayouts/slideLayout216.xml"/><Relationship Id="rId41" Type="http://schemas.openxmlformats.org/officeDocument/2006/relationships/slideLayout" Target="../slideLayouts/slideLayout237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6.xml"/><Relationship Id="rId18" Type="http://schemas.openxmlformats.org/officeDocument/2006/relationships/slideLayout" Target="../slideLayouts/slideLayout261.xml"/><Relationship Id="rId26" Type="http://schemas.openxmlformats.org/officeDocument/2006/relationships/slideLayout" Target="../slideLayouts/slideLayout269.xml"/><Relationship Id="rId39" Type="http://schemas.openxmlformats.org/officeDocument/2006/relationships/slideLayout" Target="../slideLayouts/slideLayout282.xml"/><Relationship Id="rId21" Type="http://schemas.openxmlformats.org/officeDocument/2006/relationships/slideLayout" Target="../slideLayouts/slideLayout264.xml"/><Relationship Id="rId34" Type="http://schemas.openxmlformats.org/officeDocument/2006/relationships/slideLayout" Target="../slideLayouts/slideLayout277.xml"/><Relationship Id="rId42" Type="http://schemas.openxmlformats.org/officeDocument/2006/relationships/slideLayout" Target="../slideLayouts/slideLayout285.xml"/><Relationship Id="rId47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50.xml"/><Relationship Id="rId2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59.xml"/><Relationship Id="rId29" Type="http://schemas.openxmlformats.org/officeDocument/2006/relationships/slideLayout" Target="../slideLayouts/slideLayout272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24" Type="http://schemas.openxmlformats.org/officeDocument/2006/relationships/slideLayout" Target="../slideLayouts/slideLayout267.xml"/><Relationship Id="rId32" Type="http://schemas.openxmlformats.org/officeDocument/2006/relationships/slideLayout" Target="../slideLayouts/slideLayout275.xml"/><Relationship Id="rId37" Type="http://schemas.openxmlformats.org/officeDocument/2006/relationships/slideLayout" Target="../slideLayouts/slideLayout280.xml"/><Relationship Id="rId40" Type="http://schemas.openxmlformats.org/officeDocument/2006/relationships/slideLayout" Target="../slideLayouts/slideLayout283.xml"/><Relationship Id="rId45" Type="http://schemas.openxmlformats.org/officeDocument/2006/relationships/slideLayout" Target="../slideLayouts/slideLayout288.xml"/><Relationship Id="rId5" Type="http://schemas.openxmlformats.org/officeDocument/2006/relationships/slideLayout" Target="../slideLayouts/slideLayout248.xml"/><Relationship Id="rId15" Type="http://schemas.openxmlformats.org/officeDocument/2006/relationships/slideLayout" Target="../slideLayouts/slideLayout258.xml"/><Relationship Id="rId23" Type="http://schemas.openxmlformats.org/officeDocument/2006/relationships/slideLayout" Target="../slideLayouts/slideLayout266.xml"/><Relationship Id="rId28" Type="http://schemas.openxmlformats.org/officeDocument/2006/relationships/slideLayout" Target="../slideLayouts/slideLayout271.xml"/><Relationship Id="rId36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262.xml"/><Relationship Id="rId31" Type="http://schemas.openxmlformats.org/officeDocument/2006/relationships/slideLayout" Target="../slideLayouts/slideLayout274.xml"/><Relationship Id="rId44" Type="http://schemas.openxmlformats.org/officeDocument/2006/relationships/slideLayout" Target="../slideLayouts/slideLayout287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slideLayout" Target="../slideLayouts/slideLayout257.xml"/><Relationship Id="rId22" Type="http://schemas.openxmlformats.org/officeDocument/2006/relationships/slideLayout" Target="../slideLayouts/slideLayout265.xml"/><Relationship Id="rId27" Type="http://schemas.openxmlformats.org/officeDocument/2006/relationships/slideLayout" Target="../slideLayouts/slideLayout270.xml"/><Relationship Id="rId30" Type="http://schemas.openxmlformats.org/officeDocument/2006/relationships/slideLayout" Target="../slideLayouts/slideLayout273.xml"/><Relationship Id="rId35" Type="http://schemas.openxmlformats.org/officeDocument/2006/relationships/slideLayout" Target="../slideLayouts/slideLayout278.xml"/><Relationship Id="rId43" Type="http://schemas.openxmlformats.org/officeDocument/2006/relationships/slideLayout" Target="../slideLayouts/slideLayout286.xml"/><Relationship Id="rId48" Type="http://schemas.openxmlformats.org/officeDocument/2006/relationships/theme" Target="../theme/theme6.xml"/><Relationship Id="rId8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55.xml"/><Relationship Id="rId17" Type="http://schemas.openxmlformats.org/officeDocument/2006/relationships/slideLayout" Target="../slideLayouts/slideLayout260.xml"/><Relationship Id="rId25" Type="http://schemas.openxmlformats.org/officeDocument/2006/relationships/slideLayout" Target="../slideLayouts/slideLayout268.xml"/><Relationship Id="rId33" Type="http://schemas.openxmlformats.org/officeDocument/2006/relationships/slideLayout" Target="../slideLayouts/slideLayout276.xml"/><Relationship Id="rId38" Type="http://schemas.openxmlformats.org/officeDocument/2006/relationships/slideLayout" Target="../slideLayouts/slideLayout281.xml"/><Relationship Id="rId46" Type="http://schemas.openxmlformats.org/officeDocument/2006/relationships/slideLayout" Target="../slideLayouts/slideLayout289.xml"/><Relationship Id="rId20" Type="http://schemas.openxmlformats.org/officeDocument/2006/relationships/slideLayout" Target="../slideLayouts/slideLayout263.xml"/><Relationship Id="rId41" Type="http://schemas.openxmlformats.org/officeDocument/2006/relationships/slideLayout" Target="../slideLayouts/slideLayout284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3.xml"/><Relationship Id="rId18" Type="http://schemas.openxmlformats.org/officeDocument/2006/relationships/slideLayout" Target="../slideLayouts/slideLayout308.xml"/><Relationship Id="rId26" Type="http://schemas.openxmlformats.org/officeDocument/2006/relationships/slideLayout" Target="../slideLayouts/slideLayout316.xml"/><Relationship Id="rId39" Type="http://schemas.openxmlformats.org/officeDocument/2006/relationships/slideLayout" Target="../slideLayouts/slideLayout329.xml"/><Relationship Id="rId21" Type="http://schemas.openxmlformats.org/officeDocument/2006/relationships/slideLayout" Target="../slideLayouts/slideLayout311.xml"/><Relationship Id="rId34" Type="http://schemas.openxmlformats.org/officeDocument/2006/relationships/slideLayout" Target="../slideLayouts/slideLayout324.xml"/><Relationship Id="rId42" Type="http://schemas.openxmlformats.org/officeDocument/2006/relationships/slideLayout" Target="../slideLayouts/slideLayout332.xml"/><Relationship Id="rId47" Type="http://schemas.openxmlformats.org/officeDocument/2006/relationships/slideLayout" Target="../slideLayouts/slideLayout337.xml"/><Relationship Id="rId7" Type="http://schemas.openxmlformats.org/officeDocument/2006/relationships/slideLayout" Target="../slideLayouts/slideLayout297.xml"/><Relationship Id="rId2" Type="http://schemas.openxmlformats.org/officeDocument/2006/relationships/slideLayout" Target="../slideLayouts/slideLayout292.xml"/><Relationship Id="rId16" Type="http://schemas.openxmlformats.org/officeDocument/2006/relationships/slideLayout" Target="../slideLayouts/slideLayout306.xml"/><Relationship Id="rId29" Type="http://schemas.openxmlformats.org/officeDocument/2006/relationships/slideLayout" Target="../slideLayouts/slideLayout319.xml"/><Relationship Id="rId1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301.xml"/><Relationship Id="rId24" Type="http://schemas.openxmlformats.org/officeDocument/2006/relationships/slideLayout" Target="../slideLayouts/slideLayout314.xml"/><Relationship Id="rId32" Type="http://schemas.openxmlformats.org/officeDocument/2006/relationships/slideLayout" Target="../slideLayouts/slideLayout322.xml"/><Relationship Id="rId37" Type="http://schemas.openxmlformats.org/officeDocument/2006/relationships/slideLayout" Target="../slideLayouts/slideLayout327.xml"/><Relationship Id="rId40" Type="http://schemas.openxmlformats.org/officeDocument/2006/relationships/slideLayout" Target="../slideLayouts/slideLayout330.xml"/><Relationship Id="rId45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95.xml"/><Relationship Id="rId15" Type="http://schemas.openxmlformats.org/officeDocument/2006/relationships/slideLayout" Target="../slideLayouts/slideLayout305.xml"/><Relationship Id="rId23" Type="http://schemas.openxmlformats.org/officeDocument/2006/relationships/slideLayout" Target="../slideLayouts/slideLayout313.xml"/><Relationship Id="rId28" Type="http://schemas.openxmlformats.org/officeDocument/2006/relationships/slideLayout" Target="../slideLayouts/slideLayout318.xml"/><Relationship Id="rId36" Type="http://schemas.openxmlformats.org/officeDocument/2006/relationships/slideLayout" Target="../slideLayouts/slideLayout326.xml"/><Relationship Id="rId10" Type="http://schemas.openxmlformats.org/officeDocument/2006/relationships/slideLayout" Target="../slideLayouts/slideLayout300.xml"/><Relationship Id="rId19" Type="http://schemas.openxmlformats.org/officeDocument/2006/relationships/slideLayout" Target="../slideLayouts/slideLayout309.xml"/><Relationship Id="rId31" Type="http://schemas.openxmlformats.org/officeDocument/2006/relationships/slideLayout" Target="../slideLayouts/slideLayout321.xml"/><Relationship Id="rId44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9.xml"/><Relationship Id="rId14" Type="http://schemas.openxmlformats.org/officeDocument/2006/relationships/slideLayout" Target="../slideLayouts/slideLayout304.xml"/><Relationship Id="rId22" Type="http://schemas.openxmlformats.org/officeDocument/2006/relationships/slideLayout" Target="../slideLayouts/slideLayout312.xml"/><Relationship Id="rId27" Type="http://schemas.openxmlformats.org/officeDocument/2006/relationships/slideLayout" Target="../slideLayouts/slideLayout317.xml"/><Relationship Id="rId30" Type="http://schemas.openxmlformats.org/officeDocument/2006/relationships/slideLayout" Target="../slideLayouts/slideLayout320.xml"/><Relationship Id="rId35" Type="http://schemas.openxmlformats.org/officeDocument/2006/relationships/slideLayout" Target="../slideLayouts/slideLayout325.xml"/><Relationship Id="rId43" Type="http://schemas.openxmlformats.org/officeDocument/2006/relationships/slideLayout" Target="../slideLayouts/slideLayout333.xml"/><Relationship Id="rId48" Type="http://schemas.openxmlformats.org/officeDocument/2006/relationships/theme" Target="../theme/theme7.xml"/><Relationship Id="rId8" Type="http://schemas.openxmlformats.org/officeDocument/2006/relationships/slideLayout" Target="../slideLayouts/slideLayout298.xml"/><Relationship Id="rId3" Type="http://schemas.openxmlformats.org/officeDocument/2006/relationships/slideLayout" Target="../slideLayouts/slideLayout293.xml"/><Relationship Id="rId12" Type="http://schemas.openxmlformats.org/officeDocument/2006/relationships/slideLayout" Target="../slideLayouts/slideLayout302.xml"/><Relationship Id="rId17" Type="http://schemas.openxmlformats.org/officeDocument/2006/relationships/slideLayout" Target="../slideLayouts/slideLayout307.xml"/><Relationship Id="rId25" Type="http://schemas.openxmlformats.org/officeDocument/2006/relationships/slideLayout" Target="../slideLayouts/slideLayout315.xml"/><Relationship Id="rId33" Type="http://schemas.openxmlformats.org/officeDocument/2006/relationships/slideLayout" Target="../slideLayouts/slideLayout323.xml"/><Relationship Id="rId38" Type="http://schemas.openxmlformats.org/officeDocument/2006/relationships/slideLayout" Target="../slideLayouts/slideLayout328.xml"/><Relationship Id="rId4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10.xml"/><Relationship Id="rId41" Type="http://schemas.openxmlformats.org/officeDocument/2006/relationships/slideLayout" Target="../slideLayouts/slideLayout33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38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1.xml"/><Relationship Id="rId18" Type="http://schemas.openxmlformats.org/officeDocument/2006/relationships/slideLayout" Target="../slideLayouts/slideLayout356.xml"/><Relationship Id="rId26" Type="http://schemas.openxmlformats.org/officeDocument/2006/relationships/slideLayout" Target="../slideLayouts/slideLayout364.xml"/><Relationship Id="rId39" Type="http://schemas.openxmlformats.org/officeDocument/2006/relationships/slideLayout" Target="../slideLayouts/slideLayout377.xml"/><Relationship Id="rId21" Type="http://schemas.openxmlformats.org/officeDocument/2006/relationships/slideLayout" Target="../slideLayouts/slideLayout359.xml"/><Relationship Id="rId34" Type="http://schemas.openxmlformats.org/officeDocument/2006/relationships/slideLayout" Target="../slideLayouts/slideLayout372.xml"/><Relationship Id="rId42" Type="http://schemas.openxmlformats.org/officeDocument/2006/relationships/slideLayout" Target="../slideLayouts/slideLayout380.xml"/><Relationship Id="rId47" Type="http://schemas.openxmlformats.org/officeDocument/2006/relationships/slideLayout" Target="../slideLayouts/slideLayout385.xml"/><Relationship Id="rId7" Type="http://schemas.openxmlformats.org/officeDocument/2006/relationships/slideLayout" Target="../slideLayouts/slideLayout345.xml"/><Relationship Id="rId2" Type="http://schemas.openxmlformats.org/officeDocument/2006/relationships/slideLayout" Target="../slideLayouts/slideLayout340.xml"/><Relationship Id="rId16" Type="http://schemas.openxmlformats.org/officeDocument/2006/relationships/slideLayout" Target="../slideLayouts/slideLayout354.xml"/><Relationship Id="rId29" Type="http://schemas.openxmlformats.org/officeDocument/2006/relationships/slideLayout" Target="../slideLayouts/slideLayout367.xml"/><Relationship Id="rId1" Type="http://schemas.openxmlformats.org/officeDocument/2006/relationships/slideLayout" Target="../slideLayouts/slideLayout339.xml"/><Relationship Id="rId6" Type="http://schemas.openxmlformats.org/officeDocument/2006/relationships/slideLayout" Target="../slideLayouts/slideLayout344.xml"/><Relationship Id="rId11" Type="http://schemas.openxmlformats.org/officeDocument/2006/relationships/slideLayout" Target="../slideLayouts/slideLayout349.xml"/><Relationship Id="rId24" Type="http://schemas.openxmlformats.org/officeDocument/2006/relationships/slideLayout" Target="../slideLayouts/slideLayout362.xml"/><Relationship Id="rId32" Type="http://schemas.openxmlformats.org/officeDocument/2006/relationships/slideLayout" Target="../slideLayouts/slideLayout370.xml"/><Relationship Id="rId37" Type="http://schemas.openxmlformats.org/officeDocument/2006/relationships/slideLayout" Target="../slideLayouts/slideLayout375.xml"/><Relationship Id="rId40" Type="http://schemas.openxmlformats.org/officeDocument/2006/relationships/slideLayout" Target="../slideLayouts/slideLayout378.xml"/><Relationship Id="rId45" Type="http://schemas.openxmlformats.org/officeDocument/2006/relationships/slideLayout" Target="../slideLayouts/slideLayout383.xml"/><Relationship Id="rId5" Type="http://schemas.openxmlformats.org/officeDocument/2006/relationships/slideLayout" Target="../slideLayouts/slideLayout343.xml"/><Relationship Id="rId15" Type="http://schemas.openxmlformats.org/officeDocument/2006/relationships/slideLayout" Target="../slideLayouts/slideLayout353.xml"/><Relationship Id="rId23" Type="http://schemas.openxmlformats.org/officeDocument/2006/relationships/slideLayout" Target="../slideLayouts/slideLayout361.xml"/><Relationship Id="rId28" Type="http://schemas.openxmlformats.org/officeDocument/2006/relationships/slideLayout" Target="../slideLayouts/slideLayout366.xml"/><Relationship Id="rId36" Type="http://schemas.openxmlformats.org/officeDocument/2006/relationships/slideLayout" Target="../slideLayouts/slideLayout374.xml"/><Relationship Id="rId10" Type="http://schemas.openxmlformats.org/officeDocument/2006/relationships/slideLayout" Target="../slideLayouts/slideLayout348.xml"/><Relationship Id="rId19" Type="http://schemas.openxmlformats.org/officeDocument/2006/relationships/slideLayout" Target="../slideLayouts/slideLayout357.xml"/><Relationship Id="rId31" Type="http://schemas.openxmlformats.org/officeDocument/2006/relationships/slideLayout" Target="../slideLayouts/slideLayout369.xml"/><Relationship Id="rId44" Type="http://schemas.openxmlformats.org/officeDocument/2006/relationships/slideLayout" Target="../slideLayouts/slideLayout382.xml"/><Relationship Id="rId4" Type="http://schemas.openxmlformats.org/officeDocument/2006/relationships/slideLayout" Target="../slideLayouts/slideLayout342.xml"/><Relationship Id="rId9" Type="http://schemas.openxmlformats.org/officeDocument/2006/relationships/slideLayout" Target="../slideLayouts/slideLayout347.xml"/><Relationship Id="rId14" Type="http://schemas.openxmlformats.org/officeDocument/2006/relationships/slideLayout" Target="../slideLayouts/slideLayout352.xml"/><Relationship Id="rId22" Type="http://schemas.openxmlformats.org/officeDocument/2006/relationships/slideLayout" Target="../slideLayouts/slideLayout360.xml"/><Relationship Id="rId27" Type="http://schemas.openxmlformats.org/officeDocument/2006/relationships/slideLayout" Target="../slideLayouts/slideLayout365.xml"/><Relationship Id="rId30" Type="http://schemas.openxmlformats.org/officeDocument/2006/relationships/slideLayout" Target="../slideLayouts/slideLayout368.xml"/><Relationship Id="rId35" Type="http://schemas.openxmlformats.org/officeDocument/2006/relationships/slideLayout" Target="../slideLayouts/slideLayout373.xml"/><Relationship Id="rId43" Type="http://schemas.openxmlformats.org/officeDocument/2006/relationships/slideLayout" Target="../slideLayouts/slideLayout381.xml"/><Relationship Id="rId48" Type="http://schemas.openxmlformats.org/officeDocument/2006/relationships/theme" Target="../theme/theme9.xml"/><Relationship Id="rId8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41.xml"/><Relationship Id="rId12" Type="http://schemas.openxmlformats.org/officeDocument/2006/relationships/slideLayout" Target="../slideLayouts/slideLayout350.xml"/><Relationship Id="rId17" Type="http://schemas.openxmlformats.org/officeDocument/2006/relationships/slideLayout" Target="../slideLayouts/slideLayout355.xml"/><Relationship Id="rId25" Type="http://schemas.openxmlformats.org/officeDocument/2006/relationships/slideLayout" Target="../slideLayouts/slideLayout363.xml"/><Relationship Id="rId33" Type="http://schemas.openxmlformats.org/officeDocument/2006/relationships/slideLayout" Target="../slideLayouts/slideLayout371.xml"/><Relationship Id="rId38" Type="http://schemas.openxmlformats.org/officeDocument/2006/relationships/slideLayout" Target="../slideLayouts/slideLayout376.xml"/><Relationship Id="rId46" Type="http://schemas.openxmlformats.org/officeDocument/2006/relationships/slideLayout" Target="../slideLayouts/slideLayout384.xml"/><Relationship Id="rId20" Type="http://schemas.openxmlformats.org/officeDocument/2006/relationships/slideLayout" Target="../slideLayouts/slideLayout358.xml"/><Relationship Id="rId41" Type="http://schemas.openxmlformats.org/officeDocument/2006/relationships/slideLayout" Target="../slideLayouts/slideLayout3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75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5E74-C87B-4E2E-B2ED-9B431119EDCD}" type="datetimeFigureOut">
              <a:rPr lang="ko-KR" altLang="en-US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C22D-44A4-4CD7-8FB9-ED8C8B35F102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57">
            <a:alphaModFix/>
            <a:lum/>
          </a:blip>
          <a:srcRect b="25840"/>
          <a:stretch>
            <a:fillRect/>
          </a:stretch>
        </p:blipFill>
        <p:spPr>
          <a:xfrm>
            <a:off x="-5082" y="0"/>
            <a:ext cx="9911081" cy="68595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 bwMode="auto">
          <a:xfrm>
            <a:off x="255588" y="6656389"/>
            <a:ext cx="9342437" cy="12881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4622" tIns="0" rIns="14622" bIns="0">
            <a:spAutoFit/>
          </a:bodyPr>
          <a:lstStyle/>
          <a:p>
            <a:pPr>
              <a:defRPr/>
            </a:pPr>
            <a:fld id="{FCCFC58C-E4F1-4A56-B312-D26F5ECE7723}" type="slidenum">
              <a:rPr lang="en-US" altLang="ko-KR" sz="731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731" dirty="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12564"/>
              </p:ext>
            </p:extLst>
          </p:nvPr>
        </p:nvGraphicFramePr>
        <p:xfrm>
          <a:off x="165100" y="117475"/>
          <a:ext cx="9617095" cy="405670"/>
        </p:xfrm>
        <a:graphic>
          <a:graphicData uri="http://schemas.openxmlformats.org/drawingml/2006/table">
            <a:tbl>
              <a:tblPr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83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1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3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1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 userDrawn="1"/>
        </p:nvGraphicFramePr>
        <p:xfrm>
          <a:off x="165101" y="620713"/>
          <a:ext cx="9626599" cy="5976938"/>
        </p:xfrm>
        <a:graphic>
          <a:graphicData uri="http://schemas.openxmlformats.org/drawingml/2006/table">
            <a:tbl>
              <a:tblPr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18" charset="-127"/>
                        <a:ea typeface="산돌고딕B" pitchFamily="18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3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2" r:id="rId16"/>
    <p:sldLayoutId id="2147484133" r:id="rId17"/>
    <p:sldLayoutId id="2147484134" r:id="rId18"/>
    <p:sldLayoutId id="2147484135" r:id="rId19"/>
    <p:sldLayoutId id="2147484139" r:id="rId20"/>
    <p:sldLayoutId id="2147484256" r:id="rId2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371401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42801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14202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485603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78550" indent="-2785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99">
          <a:solidFill>
            <a:schemeClr val="tx1"/>
          </a:solidFill>
          <a:latin typeface="+mn-lt"/>
          <a:ea typeface="+mn-ea"/>
          <a:cs typeface="+mn-cs"/>
        </a:defRPr>
      </a:lvl1pPr>
      <a:lvl2pPr marL="603526" indent="-23212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74">
          <a:solidFill>
            <a:schemeClr val="tx1"/>
          </a:solidFill>
          <a:latin typeface="+mn-lt"/>
          <a:ea typeface="+mn-ea"/>
        </a:defRPr>
      </a:lvl2pPr>
      <a:lvl3pPr marL="928501" indent="-185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</a:defRPr>
      </a:lvl3pPr>
      <a:lvl4pPr marL="1299903" indent="-1857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+mn-ea"/>
        </a:defRPr>
      </a:lvl4pPr>
      <a:lvl5pPr marL="1671304" indent="-1857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5pPr>
      <a:lvl6pPr marL="2042704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414105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85505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156906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01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801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202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603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004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599805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205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pPr/>
              <a:t>2019-04-04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1"/>
          <a:stretch/>
        </p:blipFill>
        <p:spPr bwMode="auto">
          <a:xfrm>
            <a:off x="-5082" y="0"/>
            <a:ext cx="9911081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84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  <p:sldLayoutId id="2147484253" r:id="rId5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FCCFC58C-E4F1-4A56-B312-D26F5ECE7723}" type="slidenum">
              <a:rPr lang="en-US" altLang="ko-KR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퇴직연금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 userDrawn="1"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18" charset="-127"/>
                        <a:ea typeface="산돌고딕B" pitchFamily="18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  <p:sldLayoutId id="2147484174" r:id="rId14"/>
    <p:sldLayoutId id="2147484175" r:id="rId15"/>
    <p:sldLayoutId id="2147484176" r:id="rId16"/>
    <p:sldLayoutId id="2147484177" r:id="rId17"/>
    <p:sldLayoutId id="2147484178" r:id="rId18"/>
    <p:sldLayoutId id="2147484179" r:id="rId19"/>
    <p:sldLayoutId id="2147484180" r:id="rId20"/>
    <p:sldLayoutId id="2147484181" r:id="rId21"/>
    <p:sldLayoutId id="2147484182" r:id="rId22"/>
    <p:sldLayoutId id="2147484183" r:id="rId23"/>
    <p:sldLayoutId id="2147484184" r:id="rId24"/>
    <p:sldLayoutId id="2147484185" r:id="rId25"/>
    <p:sldLayoutId id="2147484186" r:id="rId26"/>
    <p:sldLayoutId id="2147484187" r:id="rId27"/>
    <p:sldLayoutId id="2147484188" r:id="rId28"/>
    <p:sldLayoutId id="2147484189" r:id="rId29"/>
    <p:sldLayoutId id="2147484190" r:id="rId30"/>
    <p:sldLayoutId id="2147484191" r:id="rId31"/>
    <p:sldLayoutId id="2147484192" r:id="rId32"/>
    <p:sldLayoutId id="2147484193" r:id="rId33"/>
    <p:sldLayoutId id="2147484194" r:id="rId34"/>
    <p:sldLayoutId id="2147484195" r:id="rId35"/>
    <p:sldLayoutId id="2147484196" r:id="rId36"/>
    <p:sldLayoutId id="2147484197" r:id="rId37"/>
    <p:sldLayoutId id="2147484198" r:id="rId38"/>
    <p:sldLayoutId id="2147484199" r:id="rId39"/>
    <p:sldLayoutId id="2147484200" r:id="rId40"/>
    <p:sldLayoutId id="2147484201" r:id="rId41"/>
    <p:sldLayoutId id="2147484202" r:id="rId42"/>
    <p:sldLayoutId id="2147484203" r:id="rId43"/>
    <p:sldLayoutId id="2147484204" r:id="rId44"/>
    <p:sldLayoutId id="2147484205" r:id="rId45"/>
    <p:sldLayoutId id="2147484206" r:id="rId46"/>
    <p:sldLayoutId id="2147484207" r:id="rId47"/>
    <p:sldLayoutId id="2147484254" r:id="rId4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FOOTER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  <p:sldLayoutId id="2147484218" r:id="rId13"/>
    <p:sldLayoutId id="2147484219" r:id="rId14"/>
    <p:sldLayoutId id="2147484220" r:id="rId15"/>
    <p:sldLayoutId id="2147484221" r:id="rId16"/>
    <p:sldLayoutId id="2147484222" r:id="rId17"/>
    <p:sldLayoutId id="2147484223" r:id="rId18"/>
    <p:sldLayoutId id="2147484224" r:id="rId19"/>
    <p:sldLayoutId id="2147484225" r:id="rId20"/>
    <p:sldLayoutId id="2147484226" r:id="rId21"/>
    <p:sldLayoutId id="2147484227" r:id="rId22"/>
    <p:sldLayoutId id="2147484228" r:id="rId23"/>
    <p:sldLayoutId id="2147484229" r:id="rId24"/>
    <p:sldLayoutId id="2147484230" r:id="rId25"/>
    <p:sldLayoutId id="2147484231" r:id="rId26"/>
    <p:sldLayoutId id="2147484232" r:id="rId27"/>
    <p:sldLayoutId id="2147484233" r:id="rId28"/>
    <p:sldLayoutId id="2147484234" r:id="rId29"/>
    <p:sldLayoutId id="2147484235" r:id="rId30"/>
    <p:sldLayoutId id="2147484236" r:id="rId31"/>
    <p:sldLayoutId id="2147484237" r:id="rId32"/>
    <p:sldLayoutId id="2147484238" r:id="rId33"/>
    <p:sldLayoutId id="2147484239" r:id="rId34"/>
    <p:sldLayoutId id="2147484240" r:id="rId35"/>
    <p:sldLayoutId id="2147484241" r:id="rId36"/>
    <p:sldLayoutId id="2147484242" r:id="rId37"/>
    <p:sldLayoutId id="2147484243" r:id="rId38"/>
    <p:sldLayoutId id="2147484244" r:id="rId39"/>
    <p:sldLayoutId id="2147484245" r:id="rId40"/>
    <p:sldLayoutId id="2147484246" r:id="rId41"/>
    <p:sldLayoutId id="2147484247" r:id="rId42"/>
    <p:sldLayoutId id="2147484248" r:id="rId43"/>
    <p:sldLayoutId id="2147484249" r:id="rId44"/>
    <p:sldLayoutId id="2147484250" r:id="rId45"/>
    <p:sldLayoutId id="2147484251" r:id="rId46"/>
    <p:sldLayoutId id="2147484252" r:id="rId47"/>
    <p:sldLayoutId id="2147484255" r:id="rId4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FOOTER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FOOTER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4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latin typeface="맑은 고딕"/>
                <a:ea typeface="맑은 고딕"/>
              </a:rPr>
              <a:pPr/>
              <a:t>‹#›</a:t>
            </a:fld>
            <a:endParaRPr lang="en-US" altLang="ko-KR" sz="900">
              <a:latin typeface="맑은 고딕"/>
              <a:ea typeface="맑은 고딕"/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5443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 userDrawn="1"/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9pPr>
          </a:lstStyle>
          <a:p>
            <a:r>
              <a:rPr lang="ko-KR" altLang="en-US" kern="0" dirty="0" smtClean="0"/>
              <a:t>마스터 제목 스타일 편집</a:t>
            </a:r>
            <a:endParaRPr lang="ko-KR" altLang="en-US" kern="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4" name="TextBox 13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  <p:sldLayoutId id="2147483950" r:id="rId18"/>
    <p:sldLayoutId id="2147483951" r:id="rId19"/>
    <p:sldLayoutId id="2147483952" r:id="rId20"/>
    <p:sldLayoutId id="2147483953" r:id="rId21"/>
    <p:sldLayoutId id="2147483954" r:id="rId22"/>
    <p:sldLayoutId id="2147483955" r:id="rId23"/>
    <p:sldLayoutId id="2147483956" r:id="rId24"/>
    <p:sldLayoutId id="2147483957" r:id="rId25"/>
    <p:sldLayoutId id="2147483958" r:id="rId26"/>
    <p:sldLayoutId id="2147483959" r:id="rId27"/>
    <p:sldLayoutId id="2147483960" r:id="rId28"/>
    <p:sldLayoutId id="2147483961" r:id="rId29"/>
    <p:sldLayoutId id="2147483962" r:id="rId30"/>
    <p:sldLayoutId id="2147483963" r:id="rId31"/>
    <p:sldLayoutId id="2147483964" r:id="rId32"/>
    <p:sldLayoutId id="2147483965" r:id="rId33"/>
    <p:sldLayoutId id="2147483966" r:id="rId34"/>
    <p:sldLayoutId id="2147483967" r:id="rId35"/>
    <p:sldLayoutId id="2147483968" r:id="rId36"/>
    <p:sldLayoutId id="2147483969" r:id="rId37"/>
    <p:sldLayoutId id="2147483970" r:id="rId38"/>
    <p:sldLayoutId id="2147483971" r:id="rId39"/>
    <p:sldLayoutId id="2147483972" r:id="rId40"/>
    <p:sldLayoutId id="2147483973" r:id="rId41"/>
    <p:sldLayoutId id="2147483974" r:id="rId42"/>
    <p:sldLayoutId id="2147483975" r:id="rId43"/>
    <p:sldLayoutId id="2147483976" r:id="rId44"/>
    <p:sldLayoutId id="2147483977" r:id="rId45"/>
    <p:sldLayoutId id="2147483978" r:id="rId46"/>
    <p:sldLayoutId id="2147483979" r:id="rId4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5_가입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latin typeface="맑은 고딕"/>
                <a:ea typeface="맑은 고딕"/>
              </a:rPr>
              <a:pPr/>
              <a:t>‹#›</a:t>
            </a:fld>
            <a:endParaRPr lang="en-US" altLang="ko-KR" sz="900">
              <a:latin typeface="맑은 고딕"/>
              <a:ea typeface="맑은 고딕"/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90159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8" name="TextBox 7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908" r:id="rId22"/>
    <p:sldLayoutId id="2147483909" r:id="rId23"/>
    <p:sldLayoutId id="2147483910" r:id="rId24"/>
    <p:sldLayoutId id="2147483911" r:id="rId25"/>
    <p:sldLayoutId id="2147483912" r:id="rId26"/>
    <p:sldLayoutId id="2147483913" r:id="rId27"/>
    <p:sldLayoutId id="2147483914" r:id="rId28"/>
    <p:sldLayoutId id="2147483915" r:id="rId29"/>
    <p:sldLayoutId id="2147483916" r:id="rId30"/>
    <p:sldLayoutId id="2147483917" r:id="rId31"/>
    <p:sldLayoutId id="2147483918" r:id="rId32"/>
    <p:sldLayoutId id="2147483919" r:id="rId33"/>
    <p:sldLayoutId id="2147483920" r:id="rId34"/>
    <p:sldLayoutId id="2147483921" r:id="rId35"/>
    <p:sldLayoutId id="2147483922" r:id="rId36"/>
    <p:sldLayoutId id="2147483923" r:id="rId37"/>
    <p:sldLayoutId id="2147483924" r:id="rId38"/>
    <p:sldLayoutId id="2147483925" r:id="rId39"/>
    <p:sldLayoutId id="2147483926" r:id="rId40"/>
    <p:sldLayoutId id="2147483927" r:id="rId41"/>
    <p:sldLayoutId id="2147483928" r:id="rId42"/>
    <p:sldLayoutId id="2147483929" r:id="rId43"/>
    <p:sldLayoutId id="2147483930" r:id="rId44"/>
    <p:sldLayoutId id="2147483931" r:id="rId45"/>
    <p:sldLayoutId id="2147483932" r:id="rId46"/>
    <p:sldLayoutId id="2147483933" r:id="rId4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6_빈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3" name="TextBox 2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  <p:sldLayoutId id="2147483821" r:id="rId25"/>
    <p:sldLayoutId id="2147483822" r:id="rId26"/>
    <p:sldLayoutId id="2147483823" r:id="rId27"/>
    <p:sldLayoutId id="2147483824" r:id="rId28"/>
    <p:sldLayoutId id="2147483825" r:id="rId29"/>
    <p:sldLayoutId id="2147483826" r:id="rId30"/>
    <p:sldLayoutId id="2147483827" r:id="rId31"/>
    <p:sldLayoutId id="2147483828" r:id="rId32"/>
    <p:sldLayoutId id="2147483829" r:id="rId33"/>
    <p:sldLayoutId id="2147483830" r:id="rId34"/>
    <p:sldLayoutId id="2147483831" r:id="rId35"/>
    <p:sldLayoutId id="2147483832" r:id="rId36"/>
    <p:sldLayoutId id="2147483833" r:id="rId37"/>
    <p:sldLayoutId id="2147483834" r:id="rId38"/>
    <p:sldLayoutId id="2147483835" r:id="rId39"/>
    <p:sldLayoutId id="2147483836" r:id="rId40"/>
    <p:sldLayoutId id="2147483837" r:id="rId41"/>
    <p:sldLayoutId id="2147483838" r:id="rId42"/>
    <p:sldLayoutId id="2147483839" r:id="rId43"/>
    <p:sldLayoutId id="2147483840" r:id="rId44"/>
    <p:sldLayoutId id="2147483841" r:id="rId45"/>
    <p:sldLayoutId id="2147483842" r:id="rId46"/>
    <p:sldLayoutId id="2147483843" r:id="rId4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5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68405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4496"/>
              </p:ext>
            </p:extLst>
          </p:nvPr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9" name="TextBox 8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785" r:id="rId35"/>
    <p:sldLayoutId id="2147483786" r:id="rId36"/>
    <p:sldLayoutId id="2147483787" r:id="rId37"/>
    <p:sldLayoutId id="2147483788" r:id="rId38"/>
    <p:sldLayoutId id="2147483789" r:id="rId39"/>
    <p:sldLayoutId id="2147483790" r:id="rId40"/>
    <p:sldLayoutId id="2147483791" r:id="rId41"/>
    <p:sldLayoutId id="2147483792" r:id="rId42"/>
    <p:sldLayoutId id="2147483793" r:id="rId43"/>
    <p:sldLayoutId id="2147483794" r:id="rId44"/>
    <p:sldLayoutId id="2147483795" r:id="rId45"/>
    <p:sldLayoutId id="2147483796" r:id="rId46"/>
    <p:sldLayoutId id="2147483797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6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3630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07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  <p:sldLayoutId id="2147483995" r:id="rId18"/>
    <p:sldLayoutId id="2147483996" r:id="rId19"/>
    <p:sldLayoutId id="2147483997" r:id="rId20"/>
    <p:sldLayoutId id="2147483998" r:id="rId21"/>
    <p:sldLayoutId id="2147483999" r:id="rId22"/>
    <p:sldLayoutId id="2147484000" r:id="rId23"/>
    <p:sldLayoutId id="2147484001" r:id="rId24"/>
    <p:sldLayoutId id="2147484002" r:id="rId25"/>
    <p:sldLayoutId id="2147484003" r:id="rId26"/>
    <p:sldLayoutId id="2147484004" r:id="rId27"/>
    <p:sldLayoutId id="2147484005" r:id="rId28"/>
    <p:sldLayoutId id="2147484006" r:id="rId29"/>
    <p:sldLayoutId id="2147484007" r:id="rId30"/>
    <p:sldLayoutId id="2147484008" r:id="rId31"/>
    <p:sldLayoutId id="2147484009" r:id="rId32"/>
    <p:sldLayoutId id="2147484010" r:id="rId33"/>
    <p:sldLayoutId id="2147484011" r:id="rId34"/>
    <p:sldLayoutId id="2147484012" r:id="rId35"/>
    <p:sldLayoutId id="2147484013" r:id="rId36"/>
    <p:sldLayoutId id="2147484014" r:id="rId37"/>
    <p:sldLayoutId id="2147484015" r:id="rId38"/>
    <p:sldLayoutId id="2147484016" r:id="rId39"/>
    <p:sldLayoutId id="2147484017" r:id="rId40"/>
    <p:sldLayoutId id="2147484018" r:id="rId41"/>
    <p:sldLayoutId id="2147484019" r:id="rId42"/>
    <p:sldLayoutId id="2147484020" r:id="rId43"/>
    <p:sldLayoutId id="2147484021" r:id="rId44"/>
    <p:sldLayoutId id="2147484022" r:id="rId45"/>
    <p:sldLayoutId id="2147484023" r:id="rId46"/>
    <p:sldLayoutId id="2147484024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7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139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9" name="TextBox 8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  <p:sldLayoutId id="2147484040" r:id="rId17"/>
    <p:sldLayoutId id="2147484041" r:id="rId18"/>
    <p:sldLayoutId id="2147484042" r:id="rId19"/>
    <p:sldLayoutId id="2147484043" r:id="rId20"/>
    <p:sldLayoutId id="2147484044" r:id="rId21"/>
    <p:sldLayoutId id="2147484045" r:id="rId22"/>
    <p:sldLayoutId id="2147484046" r:id="rId23"/>
    <p:sldLayoutId id="2147484047" r:id="rId24"/>
    <p:sldLayoutId id="2147484048" r:id="rId25"/>
    <p:sldLayoutId id="2147484049" r:id="rId26"/>
    <p:sldLayoutId id="2147484050" r:id="rId27"/>
    <p:sldLayoutId id="2147484051" r:id="rId28"/>
    <p:sldLayoutId id="2147484052" r:id="rId29"/>
    <p:sldLayoutId id="2147484053" r:id="rId30"/>
    <p:sldLayoutId id="2147484054" r:id="rId31"/>
    <p:sldLayoutId id="2147484055" r:id="rId32"/>
    <p:sldLayoutId id="2147484056" r:id="rId33"/>
    <p:sldLayoutId id="2147484057" r:id="rId34"/>
    <p:sldLayoutId id="2147484058" r:id="rId35"/>
    <p:sldLayoutId id="2147484059" r:id="rId36"/>
    <p:sldLayoutId id="2147484060" r:id="rId37"/>
    <p:sldLayoutId id="2147484061" r:id="rId38"/>
    <p:sldLayoutId id="2147484062" r:id="rId39"/>
    <p:sldLayoutId id="2147484063" r:id="rId40"/>
    <p:sldLayoutId id="2147484064" r:id="rId41"/>
    <p:sldLayoutId id="2147484065" r:id="rId42"/>
    <p:sldLayoutId id="2147484066" r:id="rId43"/>
    <p:sldLayoutId id="2147484067" r:id="rId44"/>
    <p:sldLayoutId id="2147484068" r:id="rId45"/>
    <p:sldLayoutId id="2147484069" r:id="rId46"/>
    <p:sldLayoutId id="2147484070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8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04160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9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08539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  <p:sldLayoutId id="2147484088" r:id="rId19"/>
    <p:sldLayoutId id="2147484089" r:id="rId20"/>
    <p:sldLayoutId id="2147484090" r:id="rId21"/>
    <p:sldLayoutId id="2147484091" r:id="rId22"/>
    <p:sldLayoutId id="2147484092" r:id="rId23"/>
    <p:sldLayoutId id="2147484093" r:id="rId24"/>
    <p:sldLayoutId id="2147484094" r:id="rId25"/>
    <p:sldLayoutId id="2147484095" r:id="rId26"/>
    <p:sldLayoutId id="2147484096" r:id="rId27"/>
    <p:sldLayoutId id="2147484097" r:id="rId28"/>
    <p:sldLayoutId id="2147484098" r:id="rId29"/>
    <p:sldLayoutId id="2147484099" r:id="rId30"/>
    <p:sldLayoutId id="2147484100" r:id="rId31"/>
    <p:sldLayoutId id="2147484101" r:id="rId32"/>
    <p:sldLayoutId id="2147484102" r:id="rId33"/>
    <p:sldLayoutId id="2147484103" r:id="rId34"/>
    <p:sldLayoutId id="2147484104" r:id="rId35"/>
    <p:sldLayoutId id="2147484105" r:id="rId36"/>
    <p:sldLayoutId id="2147484106" r:id="rId37"/>
    <p:sldLayoutId id="2147484107" r:id="rId38"/>
    <p:sldLayoutId id="2147484108" r:id="rId39"/>
    <p:sldLayoutId id="2147484109" r:id="rId40"/>
    <p:sldLayoutId id="2147484110" r:id="rId41"/>
    <p:sldLayoutId id="2147484111" r:id="rId42"/>
    <p:sldLayoutId id="2147484112" r:id="rId43"/>
    <p:sldLayoutId id="2147484113" r:id="rId44"/>
    <p:sldLayoutId id="2147484114" r:id="rId45"/>
    <p:sldLayoutId id="2147484115" r:id="rId46"/>
    <p:sldLayoutId id="2147484116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795338" y="1233550"/>
            <a:ext cx="8420100" cy="1471613"/>
          </a:xfrm>
        </p:spPr>
        <p:txBody>
          <a:bodyPr>
            <a:normAutofit/>
          </a:bodyPr>
          <a:lstStyle/>
          <a:p>
            <a:pPr lvl="0"/>
            <a:r>
              <a:rPr lang="ko-KR" altLang="en-US" sz="4000" b="1" dirty="0" smtClean="0"/>
              <a:t>영화 정보 스토리보드</a:t>
            </a:r>
            <a:endParaRPr lang="ko-KR" altLang="en-US" sz="3600" b="1" dirty="0"/>
          </a:p>
        </p:txBody>
      </p:sp>
      <p:sp>
        <p:nvSpPr>
          <p:cNvPr id="6" name="제목 6"/>
          <p:cNvSpPr txBox="1"/>
          <p:nvPr/>
        </p:nvSpPr>
        <p:spPr>
          <a:xfrm>
            <a:off x="1928664" y="2817726"/>
            <a:ext cx="5864220" cy="74506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620202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b="0" spc="5" dirty="0" smtClean="0">
                <a:latin typeface="맑은 고딕"/>
                <a:ea typeface="맑은 고딕"/>
              </a:rPr>
              <a:t>Version 1</a:t>
            </a:r>
            <a:r>
              <a:rPr lang="en-US" altLang="ko-KR" sz="2000" i="1" dirty="0" smtClean="0">
                <a:latin typeface="맑은 고딕"/>
                <a:ea typeface="맑은 고딕"/>
              </a:rPr>
              <a:t>.0</a:t>
            </a:r>
            <a:endParaRPr lang="ko-KR" altLang="en-US" sz="2000" b="0" i="1" spc="5" dirty="0">
              <a:latin typeface="맑은 고딕"/>
              <a:ea typeface="맑은 고딕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357156" y="5590034"/>
            <a:ext cx="3096343" cy="1044116"/>
            <a:chOff x="0" y="0"/>
            <a:chExt cx="1850465" cy="1004696"/>
          </a:xfrm>
        </p:grpSpPr>
        <p:sp>
          <p:nvSpPr>
            <p:cNvPr id="9" name="TextBox 15"/>
            <p:cNvSpPr txBox="1"/>
            <p:nvPr/>
          </p:nvSpPr>
          <p:spPr>
            <a:xfrm>
              <a:off x="0" y="0"/>
              <a:ext cx="700662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단    계 </a:t>
              </a:r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700662" y="0"/>
              <a:ext cx="1149803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분석</a:t>
              </a:r>
              <a:r>
                <a:rPr lang="en-US" altLang="ko-KR" sz="1200" b="0" i="0" spc="5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/</a:t>
              </a:r>
              <a:r>
                <a:rPr lang="ko-KR" altLang="en-US" sz="1200" b="0" i="0" spc="5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설계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0" y="338119"/>
              <a:ext cx="700662" cy="32845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작성자 </a:t>
              </a:r>
            </a:p>
          </p:txBody>
        </p:sp>
        <p:sp>
          <p:nvSpPr>
            <p:cNvPr id="12" name="TextBox 18"/>
            <p:cNvSpPr txBox="1"/>
            <p:nvPr/>
          </p:nvSpPr>
          <p:spPr>
            <a:xfrm>
              <a:off x="700662" y="338119"/>
              <a:ext cx="1149803" cy="32845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dirty="0" err="1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안현승</a:t>
              </a:r>
              <a:endParaRPr lang="ko-KR" altLang="en-US" sz="1200" b="0" i="0" spc="5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9"/>
            <p:cNvSpPr txBox="1"/>
            <p:nvPr/>
          </p:nvSpPr>
          <p:spPr>
            <a:xfrm>
              <a:off x="0" y="666577"/>
              <a:ext cx="700662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작성일 </a:t>
              </a: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00662" y="666577"/>
              <a:ext cx="1149803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0" i="0" spc="5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2019-03-25</a:t>
              </a:r>
              <a:endParaRPr lang="ko-KR" altLang="en-US" sz="1200" b="0" i="0" spc="5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lt"/>
              </a:rPr>
              <a:t>회원관리</a:t>
            </a: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en-US" altLang="ko-KR" dirty="0" smtClean="0">
                <a:latin typeface="+mn-lt"/>
              </a:rPr>
              <a:t>ID </a:t>
            </a:r>
            <a:r>
              <a:rPr lang="ko-KR" altLang="en-US" dirty="0" smtClean="0">
                <a:latin typeface="+mn-lt"/>
              </a:rPr>
              <a:t>찾기</a:t>
            </a:r>
            <a:endParaRPr lang="ko-KR" altLang="en-US" dirty="0">
              <a:latin typeface="+mn-l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27008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성명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 err="1"/>
                        <a:t>이메일을</a:t>
                      </a:r>
                      <a:r>
                        <a:rPr lang="ko-KR" altLang="en-US" sz="800" dirty="0"/>
                        <a:t> 틀렸을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2" name="세로로 말린 두루마리 모양 71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254838" y="2477054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494967" y="3305551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260812" y="3305552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66458" y="3324596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935198" y="2580676"/>
            <a:ext cx="648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smtClean="0">
                <a:solidFill>
                  <a:srgbClr val="000000"/>
                </a:solidFill>
                <a:latin typeface="+mn-lt"/>
              </a:rPr>
              <a:t>이름</a:t>
            </a:r>
            <a:endParaRPr lang="en-US" altLang="ko-KR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732766" y="2549318"/>
            <a:ext cx="90010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46065" y="3053373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이메일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732767" y="3032468"/>
            <a:ext cx="86697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32867" y="3028694"/>
            <a:ext cx="326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000000"/>
                </a:solidFill>
                <a:latin typeface="+mn-lt"/>
              </a:rPr>
              <a:t>@</a:t>
            </a:r>
            <a:endParaRPr lang="ko-KR" altLang="en-US" sz="11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0" name="직사각형 99"/>
          <p:cNvSpPr>
            <a:spLocks noChangeArrowheads="1"/>
          </p:cNvSpPr>
          <p:nvPr/>
        </p:nvSpPr>
        <p:spPr>
          <a:xfrm>
            <a:off x="4959777" y="3041819"/>
            <a:ext cx="1003165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l" latinLnBrk="0"/>
            <a:r>
              <a:rPr lang="ko-KR" altLang="en-US">
                <a:solidFill>
                  <a:srgbClr val="000000"/>
                </a:solidFill>
                <a:latin typeface="+mn-lt"/>
              </a:rPr>
              <a:t>   선택하세요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1" name="직사각형 100"/>
          <p:cNvSpPr>
            <a:spLocks noChangeArrowheads="1"/>
          </p:cNvSpPr>
          <p:nvPr/>
        </p:nvSpPr>
        <p:spPr>
          <a:xfrm>
            <a:off x="5629272" y="3041819"/>
            <a:ext cx="338618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>
                <a:solidFill>
                  <a:srgbClr val="000000"/>
                </a:solidFill>
                <a:latin typeface="+mn-lt"/>
              </a:rPr>
              <a:t>▼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242496" y="3508522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137133" y="3438403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28420" y="2576150"/>
            <a:ext cx="648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smtClean="0">
                <a:solidFill>
                  <a:srgbClr val="000000"/>
                </a:solidFill>
                <a:latin typeface="+mn-lt"/>
              </a:rPr>
              <a:t>이름</a:t>
            </a:r>
            <a:endParaRPr lang="en-US" altLang="ko-KR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25988" y="2544792"/>
            <a:ext cx="90010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39287" y="3048847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이메일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725989" y="3027942"/>
            <a:ext cx="86697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26089" y="3024168"/>
            <a:ext cx="326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000000"/>
                </a:solidFill>
                <a:latin typeface="+mn-lt"/>
              </a:rPr>
              <a:t>@</a:t>
            </a:r>
            <a:endParaRPr lang="ko-KR" altLang="en-US" sz="11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>
          <a:xfrm>
            <a:off x="4952999" y="3037293"/>
            <a:ext cx="1003165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l" latinLnBrk="0"/>
            <a:r>
              <a:rPr lang="ko-KR" altLang="en-US">
                <a:solidFill>
                  <a:srgbClr val="000000"/>
                </a:solidFill>
                <a:latin typeface="+mn-lt"/>
              </a:rPr>
              <a:t>   선택하세요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0" name="직사각형 109"/>
          <p:cNvSpPr>
            <a:spLocks noChangeArrowheads="1"/>
          </p:cNvSpPr>
          <p:nvPr/>
        </p:nvSpPr>
        <p:spPr>
          <a:xfrm>
            <a:off x="5622494" y="3037293"/>
            <a:ext cx="338618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>
                <a:solidFill>
                  <a:srgbClr val="000000"/>
                </a:solidFill>
                <a:latin typeface="+mn-lt"/>
              </a:rPr>
              <a:t>▼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235718" y="350399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648318" y="245935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578081" y="3283032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이메일</a:t>
            </a:r>
            <a:endParaRPr lang="ko-KR" altLang="en-US" sz="1400" dirty="0"/>
          </a:p>
        </p:txBody>
      </p:sp>
      <p:sp>
        <p:nvSpPr>
          <p:cNvPr id="94" name="직사각형 93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940875" y="2315089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하신 내용과 일치하는 정보가 없습니다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124908" y="3419923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9485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ID</a:t>
            </a:r>
            <a:r>
              <a:rPr lang="ko-KR" altLang="en-US" dirty="0" smtClean="0"/>
              <a:t> </a:t>
            </a:r>
            <a:r>
              <a:rPr lang="ko-KR" altLang="en-US" dirty="0"/>
              <a:t>찾기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2336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4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dirty="0"/>
                        <a:t>아무것도 적지 않을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254838" y="2477054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494967" y="3305551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260812" y="3305552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66458" y="3324596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2935198" y="2580676"/>
            <a:ext cx="648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smtClean="0">
                <a:solidFill>
                  <a:srgbClr val="000000"/>
                </a:solidFill>
                <a:latin typeface="+mn-lt"/>
              </a:rPr>
              <a:t>이름</a:t>
            </a:r>
            <a:endParaRPr lang="en-US" altLang="ko-KR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732766" y="2549318"/>
            <a:ext cx="90010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6065" y="3053373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이메일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732767" y="3032468"/>
            <a:ext cx="86697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32867" y="3028694"/>
            <a:ext cx="326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000000"/>
                </a:solidFill>
                <a:latin typeface="+mn-lt"/>
              </a:rPr>
              <a:t>@</a:t>
            </a:r>
            <a:endParaRPr lang="ko-KR" altLang="en-US" sz="11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8" name="직사각형 77"/>
          <p:cNvSpPr>
            <a:spLocks noChangeArrowheads="1"/>
          </p:cNvSpPr>
          <p:nvPr/>
        </p:nvSpPr>
        <p:spPr>
          <a:xfrm>
            <a:off x="4959777" y="3041819"/>
            <a:ext cx="1003165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l" latinLnBrk="0"/>
            <a:r>
              <a:rPr lang="ko-KR" altLang="en-US">
                <a:solidFill>
                  <a:srgbClr val="000000"/>
                </a:solidFill>
                <a:latin typeface="+mn-lt"/>
              </a:rPr>
              <a:t>   선택하세요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>
          <a:xfrm>
            <a:off x="5629272" y="3041819"/>
            <a:ext cx="338618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>
                <a:solidFill>
                  <a:srgbClr val="000000"/>
                </a:solidFill>
                <a:latin typeface="+mn-lt"/>
              </a:rPr>
              <a:t>▼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242496" y="3508522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137133" y="3438403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28420" y="2576150"/>
            <a:ext cx="648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smtClean="0">
                <a:solidFill>
                  <a:srgbClr val="000000"/>
                </a:solidFill>
                <a:latin typeface="+mn-lt"/>
              </a:rPr>
              <a:t>이름</a:t>
            </a:r>
            <a:endParaRPr lang="en-US" altLang="ko-KR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25988" y="2544792"/>
            <a:ext cx="90010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39287" y="3048847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이메일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725989" y="3027942"/>
            <a:ext cx="866971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26089" y="3024168"/>
            <a:ext cx="326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000000"/>
                </a:solidFill>
                <a:latin typeface="+mn-lt"/>
              </a:rPr>
              <a:t>@</a:t>
            </a:r>
            <a:endParaRPr lang="ko-KR" altLang="en-US" sz="11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7" name="직사각형 86"/>
          <p:cNvSpPr>
            <a:spLocks noChangeArrowheads="1"/>
          </p:cNvSpPr>
          <p:nvPr/>
        </p:nvSpPr>
        <p:spPr>
          <a:xfrm>
            <a:off x="4952999" y="3037293"/>
            <a:ext cx="1003165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l" latinLnBrk="0"/>
            <a:r>
              <a:rPr lang="ko-KR" altLang="en-US">
                <a:solidFill>
                  <a:srgbClr val="000000"/>
                </a:solidFill>
                <a:latin typeface="+mn-lt"/>
              </a:rPr>
              <a:t>   선택하세요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8" name="직사각형 87"/>
          <p:cNvSpPr>
            <a:spLocks noChangeArrowheads="1"/>
          </p:cNvSpPr>
          <p:nvPr/>
        </p:nvSpPr>
        <p:spPr>
          <a:xfrm>
            <a:off x="5622494" y="3037293"/>
            <a:ext cx="338618" cy="27994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>
                <a:solidFill>
                  <a:srgbClr val="000000"/>
                </a:solidFill>
                <a:latin typeface="+mn-lt"/>
              </a:rPr>
              <a:t>▼</a:t>
            </a:r>
            <a:endParaRPr lang="en-US" altLang="ko-KR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235718" y="350399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48318" y="245935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578081" y="3283032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이메일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40875" y="2315089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 또는 이메일을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124908" y="3419923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8456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9637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err="1" smtClean="0"/>
                        <a:t>확인시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원도우</a:t>
                      </a:r>
                      <a:r>
                        <a:rPr lang="ko-KR" altLang="en-US" sz="800" baseline="0" dirty="0" smtClean="0"/>
                        <a:t> 창 종료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비밀번호 찾기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윈도우창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실행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2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ID</a:t>
            </a:r>
            <a:r>
              <a:rPr lang="ko-KR" altLang="en-US" dirty="0" smtClean="0"/>
              <a:t> </a:t>
            </a:r>
            <a:r>
              <a:rPr lang="ko-KR" altLang="en-US" dirty="0"/>
              <a:t>찾기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21" name="세로로 말린 두루마리 모양 20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04607" y="2312776"/>
            <a:ext cx="2809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관리자님의 아이디는</a:t>
            </a:r>
            <a:endParaRPr lang="en-US" altLang="ko-KR" sz="2000" dirty="0" smtClean="0"/>
          </a:p>
          <a:p>
            <a:r>
              <a:rPr lang="en-US" altLang="ko-KR" sz="2000" dirty="0" smtClean="0"/>
              <a:t>ADMIN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4806087" y="3167195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6731" y="3831549"/>
            <a:ext cx="4320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비밀번호도 찾으시겠습니까</a:t>
            </a:r>
            <a:r>
              <a:rPr lang="en-US" altLang="ko-KR" sz="1200" dirty="0" smtClean="0"/>
              <a:t>? &gt;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635582" y="3837713"/>
            <a:ext cx="280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비밀번호 찾기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234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29651"/>
              </p:ext>
            </p:extLst>
          </p:nvPr>
        </p:nvGraphicFramePr>
        <p:xfrm>
          <a:off x="7673339" y="618293"/>
          <a:ext cx="2110865" cy="34112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을 </a:t>
                      </a:r>
                      <a:r>
                        <a:rPr lang="ko-KR" altLang="en-US" sz="800" dirty="0" err="1"/>
                        <a:t>클릭할시</a:t>
                      </a:r>
                      <a:r>
                        <a:rPr lang="ko-KR" altLang="en-US" sz="800" dirty="0"/>
                        <a:t> 모두 알맞게 </a:t>
                      </a:r>
                      <a:r>
                        <a:rPr lang="ko-KR" altLang="en-US" sz="800" dirty="0" err="1"/>
                        <a:t>썻다면</a:t>
                      </a:r>
                      <a:r>
                        <a:rPr lang="ko-KR" altLang="en-US" sz="800" dirty="0"/>
                        <a:t> 비밀번호 </a:t>
                      </a:r>
                      <a:r>
                        <a:rPr lang="ko-KR" altLang="en-US" sz="800" dirty="0" err="1"/>
                        <a:t>변경창을</a:t>
                      </a:r>
                      <a:r>
                        <a:rPr lang="ko-KR" altLang="en-US" sz="800" dirty="0"/>
                        <a:t> 보여줌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성명</a:t>
                      </a:r>
                      <a:r>
                        <a:rPr lang="en-US" altLang="ko-KR" sz="800" dirty="0" smtClean="0"/>
                        <a:t>,ID,</a:t>
                      </a:r>
                      <a:r>
                        <a:rPr lang="ko-KR" altLang="en-US" sz="800" dirty="0" smtClean="0"/>
                        <a:t>이메일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전화번호가 틀렸을 시</a:t>
                      </a:r>
                      <a:endParaRPr lang="ko-KR" altLang="en-US" sz="800" dirty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dirty="0"/>
                        <a:t>아무것도 적지 </a:t>
                      </a:r>
                      <a:r>
                        <a:rPr lang="ko-KR" altLang="en-US" sz="800" dirty="0" smtClean="0"/>
                        <a:t>않았을 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비밀번호 </a:t>
            </a:r>
            <a:r>
              <a:rPr lang="ko-KR" altLang="en-US" dirty="0"/>
              <a:t>찾기</a:t>
            </a: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25" name="세로로 말린 두루마리 모양 24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254838" y="2477054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494967" y="309555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60812" y="3095560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48318" y="245935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578081" y="3073040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이메일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266458" y="3114604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56" name="직사각형 55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255860" y="277972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9340" y="276202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 bwMode="auto">
          <a:xfrm>
            <a:off x="3224808" y="3482232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39545" y="344709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전화번호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 bwMode="auto">
          <a:xfrm>
            <a:off x="3800838" y="3485745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422593" y="3482232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0912" y="3512395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72329" y="3483041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2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00917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성명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아이디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 smtClean="0"/>
                        <a:t>이메일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전화번호가 </a:t>
                      </a:r>
                      <a:r>
                        <a:rPr lang="ko-KR" altLang="en-US" sz="800" dirty="0" err="1"/>
                        <a:t>틀렸을시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비밀번호 </a:t>
            </a:r>
            <a:r>
              <a:rPr lang="ko-KR" altLang="en-US" dirty="0"/>
              <a:t>찾기</a:t>
            </a: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  <a:p>
            <a:pPr algn="ctr"/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세로로 말린 두루마리 모양 3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94967" y="309555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60812" y="3095560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66458" y="3114604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255860" y="277972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224808" y="3482232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800838" y="3485745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422593" y="3482232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60912" y="3512395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572329" y="3483041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928419" y="3447610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25988" y="3447611"/>
            <a:ext cx="866971" cy="2744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26088" y="3422931"/>
            <a:ext cx="326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>
            <a:spLocks noChangeArrowheads="1"/>
          </p:cNvSpPr>
          <p:nvPr/>
        </p:nvSpPr>
        <p:spPr>
          <a:xfrm>
            <a:off x="4952999" y="3455319"/>
            <a:ext cx="1003165" cy="26678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l" latinLnBrk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  선택하세요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>
            <a:spLocks noChangeArrowheads="1"/>
          </p:cNvSpPr>
          <p:nvPr/>
        </p:nvSpPr>
        <p:spPr>
          <a:xfrm>
            <a:off x="5622494" y="3449884"/>
            <a:ext cx="338618" cy="27222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41006" y="3012804"/>
            <a:ext cx="648072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725988" y="2998667"/>
            <a:ext cx="1198034" cy="2744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728864" y="3826001"/>
            <a:ext cx="610919" cy="27449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68924" y="375383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628964" y="3825838"/>
            <a:ext cx="610919" cy="27449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69024" y="375383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>
            <a:spLocks noChangeArrowheads="1"/>
          </p:cNvSpPr>
          <p:nvPr/>
        </p:nvSpPr>
        <p:spPr>
          <a:xfrm>
            <a:off x="4132769" y="3825838"/>
            <a:ext cx="207305" cy="273334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2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64768" y="3861842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254838" y="2477054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8318" y="245935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78081" y="3073040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이메일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49340" y="276202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339545" y="344709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전화번호</a:t>
            </a:r>
            <a:endParaRPr lang="ko-KR" altLang="en-US" sz="1400" dirty="0"/>
          </a:p>
        </p:txBody>
      </p:sp>
      <p:sp>
        <p:nvSpPr>
          <p:cNvPr id="100" name="직사각형 99"/>
          <p:cNvSpPr/>
          <p:nvPr/>
        </p:nvSpPr>
        <p:spPr>
          <a:xfrm>
            <a:off x="2962863" y="2777018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하신 내용과 일치하는 정보가 없습니다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7586" y="389784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0427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41478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dirty="0"/>
                        <a:t>아무것도 적지 </a:t>
                      </a:r>
                      <a:r>
                        <a:rPr lang="ko-KR" altLang="en-US" sz="800" dirty="0" err="1"/>
                        <a:t>않았을시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55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  <a:p>
            <a:pPr algn="ctr"/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세로로 말린 두루마리 모양 55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94967" y="309555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60812" y="3095560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66458" y="3114604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255860" y="277972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224808" y="3482232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800838" y="3485745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422593" y="3482232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60912" y="3512395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572329" y="3483041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928419" y="3447610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25988" y="3447611"/>
            <a:ext cx="866971" cy="2744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26088" y="3422931"/>
            <a:ext cx="326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>
            <a:spLocks noChangeArrowheads="1"/>
          </p:cNvSpPr>
          <p:nvPr/>
        </p:nvSpPr>
        <p:spPr>
          <a:xfrm>
            <a:off x="4952999" y="3455319"/>
            <a:ext cx="1003165" cy="26678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l" latinLnBrk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  선택하세요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>
            <a:spLocks noChangeArrowheads="1"/>
          </p:cNvSpPr>
          <p:nvPr/>
        </p:nvSpPr>
        <p:spPr>
          <a:xfrm>
            <a:off x="5622494" y="3449884"/>
            <a:ext cx="338618" cy="27222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336699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41006" y="3012804"/>
            <a:ext cx="648072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725988" y="2998667"/>
            <a:ext cx="1198034" cy="2744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728864" y="3826001"/>
            <a:ext cx="610919" cy="27449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68924" y="375383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628964" y="3825838"/>
            <a:ext cx="610919" cy="27449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marL="0" indent="0" algn="l" defTabSz="1620202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1" i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69024" y="375383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>
            <a:spLocks noChangeArrowheads="1"/>
          </p:cNvSpPr>
          <p:nvPr/>
        </p:nvSpPr>
        <p:spPr>
          <a:xfrm>
            <a:off x="4132769" y="3825838"/>
            <a:ext cx="207305" cy="273334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2"/>
            </a:solidFill>
            <a:round/>
          </a:ln>
        </p:spPr>
        <p:txBody>
          <a:bodyPr wrap="none" lIns="0" tIns="26958" rIns="0" bIns="26958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7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latinLnBrk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64768" y="3861842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254838" y="2477054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8318" y="245935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78081" y="3073040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이메일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49340" y="276202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339545" y="344709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전화번호</a:t>
            </a:r>
            <a:endParaRPr lang="ko-KR" altLang="en-US" sz="1400" dirty="0"/>
          </a:p>
        </p:txBody>
      </p:sp>
      <p:sp>
        <p:nvSpPr>
          <p:cNvPr id="100" name="직사각형 99"/>
          <p:cNvSpPr/>
          <p:nvPr/>
        </p:nvSpPr>
        <p:spPr>
          <a:xfrm>
            <a:off x="2962863" y="2777018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ID,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전화번호를 적었는지</a:t>
            </a:r>
            <a:endParaRPr lang="en-US" altLang="ko-KR" sz="11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7586" y="389784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3483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99927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err="1" smtClean="0"/>
                        <a:t>확인시</a:t>
                      </a:r>
                      <a:r>
                        <a:rPr lang="ko-KR" altLang="en-US" sz="800" baseline="0" dirty="0" smtClean="0"/>
                        <a:t> 비밀번호 변경 후 </a:t>
                      </a:r>
                      <a:r>
                        <a:rPr lang="ko-KR" altLang="en-US" sz="800" baseline="0" dirty="0" err="1" smtClean="0"/>
                        <a:t>원도우</a:t>
                      </a:r>
                      <a:r>
                        <a:rPr lang="ko-KR" altLang="en-US" sz="800" baseline="0" dirty="0" smtClean="0"/>
                        <a:t> 창 종료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11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13" name="세로로 말린 두루마리 모양 11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14" name="직사각형 113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864104" y="2599238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95235" y="2557450"/>
            <a:ext cx="127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새 비밀번호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 bwMode="auto">
          <a:xfrm>
            <a:off x="3864104" y="3290028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79671" y="3261881"/>
            <a:ext cx="158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새 비밀번호 확인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5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68171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중복확인 </a:t>
                      </a:r>
                      <a:r>
                        <a:rPr lang="ko-KR" altLang="en-US" sz="800" dirty="0" err="1" smtClean="0"/>
                        <a:t>팝업창</a:t>
                      </a:r>
                      <a:endParaRPr lang="en-US" altLang="ko-KR" sz="800" b="1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입력한 사항이 없을 때</a:t>
                      </a: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취소하면 메인 화면으로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440831" y="2529057"/>
            <a:ext cx="3960441" cy="35650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699755" y="2658747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106452" y="436024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765610" y="4352074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00750" y="26179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945194" y="4362676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822694" y="4326420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73" name="직사각형 72"/>
          <p:cNvSpPr/>
          <p:nvPr/>
        </p:nvSpPr>
        <p:spPr bwMode="auto">
          <a:xfrm>
            <a:off x="4744994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취소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699755" y="3045263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96062" y="30144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76" name="직사각형 75"/>
          <p:cNvSpPr/>
          <p:nvPr/>
        </p:nvSpPr>
        <p:spPr bwMode="auto">
          <a:xfrm>
            <a:off x="4765610" y="478292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20611" y="4751496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5368898" y="4778100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990653" y="477458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28972" y="480475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140389" y="4775396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 bwMode="auto">
          <a:xfrm>
            <a:off x="4699755" y="3518070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717056" y="3931039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56856" y="3547245"/>
            <a:ext cx="91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3404828" y="3931163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87" name="직사각형 86"/>
          <p:cNvSpPr/>
          <p:nvPr/>
        </p:nvSpPr>
        <p:spPr bwMode="auto">
          <a:xfrm>
            <a:off x="4729336" y="527157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38376" y="524625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생년월일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4309402" y="3749677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70280" y="3279996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286868" y="3052960"/>
            <a:ext cx="680917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5590130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7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6189"/>
              </p:ext>
            </p:extLst>
          </p:nvPr>
        </p:nvGraphicFramePr>
        <p:xfrm>
          <a:off x="7673339" y="618293"/>
          <a:ext cx="2110865" cy="37769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 가능한 </a:t>
                      </a:r>
                      <a:r>
                        <a:rPr lang="en-US" altLang="ko-KR" sz="800" dirty="0" smtClean="0"/>
                        <a:t>ID</a:t>
                      </a:r>
                      <a:r>
                        <a:rPr lang="ko-KR" altLang="en-US" sz="800" dirty="0" smtClean="0"/>
                        <a:t>입니다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 가능한 아이디일 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중복되는 아이디가 있습니다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 불가능한 아이디일 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smtClean="0"/>
                        <a:t>아이디는 영문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숫자로 </a:t>
                      </a:r>
                      <a:r>
                        <a:rPr lang="en-US" altLang="ko-KR" sz="800" dirty="0" smtClean="0"/>
                        <a:t>20</a:t>
                      </a:r>
                      <a:r>
                        <a:rPr lang="ko-KR" altLang="en-US" sz="800" dirty="0" smtClean="0"/>
                        <a:t>자 이하로 입력할 수 있습니다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양식과 일치하지 않게 입력할 때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중복확인 </a:t>
                      </a:r>
                      <a:r>
                        <a:rPr lang="ko-KR" altLang="en-US" sz="800" dirty="0" err="1"/>
                        <a:t>팝업창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440831" y="2529057"/>
            <a:ext cx="3960441" cy="35650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699755" y="2658747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106452" y="436024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765610" y="4352074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00750" y="26179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945194" y="4362676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822694" y="4326420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4744994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	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699755" y="3045263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96062" y="30144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75" name="직사각형 74"/>
          <p:cNvSpPr/>
          <p:nvPr/>
        </p:nvSpPr>
        <p:spPr bwMode="auto">
          <a:xfrm>
            <a:off x="4765610" y="478292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20611" y="4751496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77" name="직사각형 76"/>
          <p:cNvSpPr/>
          <p:nvPr/>
        </p:nvSpPr>
        <p:spPr bwMode="auto">
          <a:xfrm>
            <a:off x="5368898" y="4778100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990653" y="477458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28972" y="480475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40389" y="4775396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 bwMode="auto">
          <a:xfrm>
            <a:off x="4699755" y="3518070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717056" y="3931039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56856" y="3547245"/>
            <a:ext cx="91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404828" y="3931163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 bwMode="auto">
          <a:xfrm>
            <a:off x="4729336" y="527157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38376" y="524625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생년월일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4309402" y="3749677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70280" y="3279996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286868" y="3052960"/>
            <a:ext cx="680917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5590130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취소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80726" y="2666719"/>
            <a:ext cx="2877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사용 가능한 </a:t>
            </a:r>
            <a:r>
              <a:rPr lang="en-US" altLang="ko-KR" sz="2000" dirty="0" smtClean="0"/>
              <a:t>ID </a:t>
            </a:r>
            <a:r>
              <a:rPr lang="ko-KR" altLang="en-US" sz="2000" dirty="0" smtClean="0"/>
              <a:t>입니다</a:t>
            </a:r>
            <a:endParaRPr lang="ko-KR" altLang="en-US" sz="20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6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402281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입력한 </a:t>
                      </a:r>
                      <a:r>
                        <a:rPr lang="ko-KR" altLang="en-US" sz="800" dirty="0"/>
                        <a:t>사항이 </a:t>
                      </a:r>
                      <a:r>
                        <a:rPr lang="ko-KR" altLang="en-US" sz="800" dirty="0" smtClean="0"/>
                        <a:t>없을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40815" y="4924117"/>
              <a:ext cx="433387" cy="14578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/>
                <a:t>FOOTER</a:t>
              </a:r>
              <a:endParaRPr lang="ko-KR" altLang="en-US"/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세로로 말린 두루마리 모양 3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440831" y="2529057"/>
            <a:ext cx="3960441" cy="35650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699755" y="2658747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106452" y="436024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765610" y="4352074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00750" y="26179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945194" y="4362676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822694" y="4326420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 bwMode="auto">
          <a:xfrm>
            <a:off x="4744994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4699755" y="3045263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96062" y="30144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77" name="직사각형 76"/>
          <p:cNvSpPr/>
          <p:nvPr/>
        </p:nvSpPr>
        <p:spPr bwMode="auto">
          <a:xfrm>
            <a:off x="4765610" y="478292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20611" y="4751496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 bwMode="auto">
          <a:xfrm>
            <a:off x="5368898" y="4778100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990653" y="477458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28972" y="480475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140389" y="4775396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 bwMode="auto">
          <a:xfrm>
            <a:off x="4699755" y="3518070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17056" y="3931039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56856" y="3547245"/>
            <a:ext cx="91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3404828" y="3931163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93" name="직사각형 92"/>
          <p:cNvSpPr/>
          <p:nvPr/>
        </p:nvSpPr>
        <p:spPr bwMode="auto">
          <a:xfrm>
            <a:off x="4729336" y="527157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38376" y="524625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생년월일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09402" y="3749677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70280" y="3279996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286868" y="3052960"/>
            <a:ext cx="680917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5590130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80726" y="2666719"/>
            <a:ext cx="2877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빈칸을 입력해주세요</a:t>
            </a:r>
            <a:endParaRPr lang="ko-KR" altLang="en-US" sz="2000" dirty="0"/>
          </a:p>
        </p:txBody>
      </p:sp>
      <p:sp>
        <p:nvSpPr>
          <p:cNvPr id="106" name="직사각형 105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7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87399"/>
              </p:ext>
            </p:extLst>
          </p:nvPr>
        </p:nvGraphicFramePr>
        <p:xfrm>
          <a:off x="531810" y="621475"/>
          <a:ext cx="8850315" cy="5965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8865">
                  <a:extLst>
                    <a:ext uri="{9D8B030D-6E8A-4147-A177-3AD203B41FA5}">
                      <a16:colId xmlns:a16="http://schemas.microsoft.com/office/drawing/2014/main" val="3532205692"/>
                    </a:ext>
                  </a:extLst>
                </a:gridCol>
              </a:tblGrid>
              <a:tr h="432055"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lang="en-US" altLang="ko-KR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영화 정보</a:t>
                      </a:r>
                      <a:r>
                        <a:rPr lang="en-US" altLang="ko-KR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ko-KR" altLang="en-US" sz="11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영화 정보제공 </a:t>
                      </a:r>
                      <a:r>
                        <a:rPr lang="ko-KR" altLang="en-US" sz="11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웹서비스</a:t>
                      </a:r>
                      <a:endParaRPr lang="ko-KR" altLang="en-US" sz="1100" b="0" i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r>
                        <a:rPr lang="en-US" altLang="ko-KR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ko-KR" altLang="en-US" sz="11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2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 smtClean="0"/>
                        <a:t>영화 추천</a:t>
                      </a:r>
                      <a:r>
                        <a:rPr lang="ko-KR" altLang="en-US" sz="1100" b="0" i="0" baseline="0" dirty="0" smtClean="0"/>
                        <a:t> 및 소개 포털</a:t>
                      </a:r>
                      <a:endParaRPr lang="ko-KR" altLang="en-US" sz="1100" b="0" i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스토리보드</a:t>
                      </a:r>
                      <a:r>
                        <a:rPr lang="en-US" altLang="ko-KR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영화 정보</a:t>
                      </a:r>
                      <a:r>
                        <a:rPr lang="en-US" altLang="ko-KR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2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작성팀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 err="1" smtClean="0"/>
                        <a:t>안현승</a:t>
                      </a:r>
                      <a:endParaRPr lang="ko-KR" altLang="en-US" sz="1100" b="0" i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2019.03.25</a:t>
                      </a:r>
                      <a:endParaRPr lang="en-US" altLang="ko-KR" sz="11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</a:t>
                      </a:r>
                      <a:r>
                        <a:rPr lang="ko-KR" altLang="en-US" sz="1200" b="1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2019.03..25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안현승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t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52924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확인버튼 선택 시 메인화면으로 </a:t>
                      </a:r>
                      <a:r>
                        <a:rPr lang="ko-KR" altLang="en-US" sz="800" dirty="0"/>
                        <a:t>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세로로 말린 두루마리 모양 64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548844" y="2439747"/>
            <a:ext cx="3708412" cy="361833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83382" y="3219078"/>
            <a:ext cx="287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회원가입이 </a:t>
            </a:r>
            <a:endParaRPr lang="en-US" altLang="ko-KR" sz="2000" dirty="0" smtClean="0"/>
          </a:p>
          <a:p>
            <a:r>
              <a:rPr lang="ko-KR" altLang="en-US" sz="2000" dirty="0" smtClean="0"/>
              <a:t>완료되었습니다</a:t>
            </a:r>
            <a:endParaRPr lang="ko-KR" altLang="en-US" sz="2000" dirty="0"/>
          </a:p>
        </p:txBody>
      </p:sp>
      <p:sp>
        <p:nvSpPr>
          <p:cNvPr id="77" name="직사각형 76"/>
          <p:cNvSpPr/>
          <p:nvPr/>
        </p:nvSpPr>
        <p:spPr bwMode="auto">
          <a:xfrm>
            <a:off x="5105246" y="4166575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0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02810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ID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클릭 시 회원정보로 이동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세로로 말린 두루마리 모양 64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548844" y="2258173"/>
            <a:ext cx="3780420" cy="387192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85565"/>
              </p:ext>
            </p:extLst>
          </p:nvPr>
        </p:nvGraphicFramePr>
        <p:xfrm>
          <a:off x="3723741" y="2350126"/>
          <a:ext cx="3485431" cy="34199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aa</a:t>
                      </a:r>
                      <a:endParaRPr lang="ko-KR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aaa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aaa@aaa.com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796483" y="5722943"/>
            <a:ext cx="102061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pPr lvl="0"/>
            <a:r>
              <a:rPr lang="en-US" altLang="ko-KR" sz="1200" b="1" u="sng" dirty="0"/>
              <a:t>1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2 3 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9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2710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입력되어서 나옴 하지만 수정 불가능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삭제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</a:t>
                      </a:r>
                      <a:r>
                        <a:rPr lang="ko-KR" altLang="en-US" sz="8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발생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수정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수정화면으로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리스트로 돌아감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관리자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440831" y="2529057"/>
            <a:ext cx="3960441" cy="35650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699755" y="2658747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106452" y="4360249"/>
            <a:ext cx="962089" cy="25593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765610" y="4352074"/>
            <a:ext cx="1008112" cy="26410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00750" y="26179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945194" y="4362676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22694" y="4326420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61" name="직사각형 60"/>
          <p:cNvSpPr/>
          <p:nvPr/>
        </p:nvSpPr>
        <p:spPr bwMode="auto">
          <a:xfrm>
            <a:off x="6372116" y="5620593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취소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699755" y="3045263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6062" y="30144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4765610" y="4782927"/>
            <a:ext cx="465620" cy="22117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20611" y="4751496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 bwMode="auto">
          <a:xfrm>
            <a:off x="5368898" y="4778100"/>
            <a:ext cx="465620" cy="22117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990653" y="4774587"/>
            <a:ext cx="465620" cy="22117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28972" y="480475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140389" y="4775396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 bwMode="auto">
          <a:xfrm>
            <a:off x="4699755" y="3518070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700972" y="3947263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56856" y="3547245"/>
            <a:ext cx="91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404828" y="3931163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 bwMode="auto">
          <a:xfrm>
            <a:off x="4729336" y="5271571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38376" y="524625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생년월일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 bwMode="auto">
          <a:xfrm>
            <a:off x="5590130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삭제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4808144" y="5639343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	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0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30552"/>
              </p:ext>
            </p:extLst>
          </p:nvPr>
        </p:nvGraphicFramePr>
        <p:xfrm>
          <a:off x="7673339" y="618293"/>
          <a:ext cx="2110865" cy="19395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계정 삭제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관리자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440831" y="2529057"/>
            <a:ext cx="3960441" cy="35650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699755" y="2658747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106452" y="4360249"/>
            <a:ext cx="962089" cy="25593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765610" y="4352074"/>
            <a:ext cx="1008112" cy="26410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00750" y="26179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945194" y="4362676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22694" y="4326420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61" name="직사각형 60"/>
          <p:cNvSpPr/>
          <p:nvPr/>
        </p:nvSpPr>
        <p:spPr bwMode="auto">
          <a:xfrm>
            <a:off x="6372116" y="5620593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취소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699755" y="3045263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6062" y="30144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4765610" y="4782927"/>
            <a:ext cx="465620" cy="22117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20611" y="4751496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 bwMode="auto">
          <a:xfrm>
            <a:off x="5368898" y="4778100"/>
            <a:ext cx="465620" cy="22117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990653" y="4774587"/>
            <a:ext cx="465620" cy="22117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28972" y="480475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140389" y="4775396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 bwMode="auto">
          <a:xfrm>
            <a:off x="4699755" y="3518070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700972" y="3947263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56856" y="3547245"/>
            <a:ext cx="91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404828" y="3931163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 bwMode="auto">
          <a:xfrm>
            <a:off x="4729336" y="5271571"/>
            <a:ext cx="1442592" cy="23861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38376" y="524625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생년월일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 bwMode="auto">
          <a:xfrm>
            <a:off x="5590130" y="5626818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삭제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4808144" y="5639343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수정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	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80726" y="2666719"/>
            <a:ext cx="287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정말로 </a:t>
            </a:r>
            <a:endParaRPr lang="en-US" altLang="ko-KR" sz="2000" dirty="0" smtClean="0"/>
          </a:p>
          <a:p>
            <a:r>
              <a:rPr lang="ko-KR" altLang="en-US" sz="2000" dirty="0" smtClean="0"/>
              <a:t>삭제하시겠습니까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5" name="직사각형 44"/>
          <p:cNvSpPr/>
          <p:nvPr/>
        </p:nvSpPr>
        <p:spPr bwMode="auto">
          <a:xfrm>
            <a:off x="4088904" y="3788344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880992" y="3788344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102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86073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 smtClean="0"/>
                        <a:t>수정완료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’</a:t>
                      </a:r>
                      <a:r>
                        <a:rPr lang="ko-KR" altLang="en-US" sz="8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회원정보로 돌아감</a:t>
                      </a: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관리자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440831" y="2529057"/>
            <a:ext cx="3960441" cy="35650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699755" y="2658747"/>
            <a:ext cx="1442592" cy="2386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106452" y="4360249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765610" y="4352074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00750" y="26179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945194" y="4362676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22694" y="4326420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61" name="직사각형 60"/>
          <p:cNvSpPr/>
          <p:nvPr/>
        </p:nvSpPr>
        <p:spPr bwMode="auto">
          <a:xfrm>
            <a:off x="5673986" y="5633405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취소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6062" y="30144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4765610" y="478292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20611" y="4751496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 bwMode="auto">
          <a:xfrm>
            <a:off x="5368898" y="4778100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990653" y="4774587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28972" y="480475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140389" y="4775396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 bwMode="auto">
          <a:xfrm>
            <a:off x="4699755" y="3518070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717056" y="3931039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56856" y="3547245"/>
            <a:ext cx="91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404828" y="3931163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 bwMode="auto">
          <a:xfrm>
            <a:off x="4729336" y="5271571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38376" y="5246253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생년월일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309402" y="3749677"/>
            <a:ext cx="231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비밀번호는 영문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이하</a:t>
            </a:r>
            <a:endParaRPr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4805167" y="5633405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 bwMode="auto">
          <a:xfrm>
            <a:off x="4690776" y="3083719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0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리스트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44705"/>
              </p:ext>
            </p:extLst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글쓰기</a:t>
                      </a:r>
                      <a:r>
                        <a:rPr lang="ko-KR" altLang="en-US" sz="800" baseline="0" dirty="0" smtClean="0"/>
                        <a:t> 버튼을 누르면 글쓰기 페이지로 이동 </a:t>
                      </a:r>
                      <a:r>
                        <a:rPr lang="en-US" altLang="ko-KR" sz="800" baseline="0" dirty="0" smtClean="0"/>
                        <a:t>( </a:t>
                      </a:r>
                      <a:r>
                        <a:rPr lang="ko-KR" altLang="en-US" sz="800" baseline="0" dirty="0" smtClean="0"/>
                        <a:t>관리자만 </a:t>
                      </a:r>
                      <a:r>
                        <a:rPr lang="ko-KR" altLang="en-US" sz="800" baseline="0" dirty="0" err="1" smtClean="0"/>
                        <a:t>작성가능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목록에 있는 리스트를 누르면 리스트 상세보기로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8394"/>
              </p:ext>
            </p:extLst>
          </p:nvPr>
        </p:nvGraphicFramePr>
        <p:xfrm>
          <a:off x="3486855" y="2515266"/>
          <a:ext cx="3816424" cy="3325349"/>
        </p:xfrm>
        <a:graphic>
          <a:graphicData uri="http://schemas.openxmlformats.org/drawingml/2006/table">
            <a:tbl>
              <a:tblPr firstRow="1" bandRow="1"/>
              <a:tblGrid>
                <a:gridCol w="48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글 번호</a:t>
                      </a: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제목</a:t>
                      </a:r>
                      <a:endParaRPr lang="en-US" altLang="ko-KR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작성자</a:t>
                      </a:r>
                      <a:endParaRPr lang="en-US" altLang="ko-KR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작성일</a:t>
                      </a:r>
                      <a:endParaRPr lang="en-US" altLang="en-US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조회수</a:t>
                      </a:r>
                      <a:endParaRPr lang="en-US" altLang="en-US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</a:rPr>
                        <a:t>aaaa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2019.04.23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en-US" altLang="en-US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aaaa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ADMIN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2019.04.13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공지사항안내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ADMIN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2019.04.04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04928" y="5860553"/>
            <a:ext cx="18384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49141" y="5853750"/>
            <a:ext cx="382607" cy="20126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글쓰기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8964" y="2290139"/>
            <a:ext cx="22222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글쓰기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48517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등록 후 리스트로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‘ </a:t>
                      </a:r>
                      <a:r>
                        <a:rPr lang="ko-KR" altLang="en-US" sz="800" baseline="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19658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확인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36144"/>
              </p:ext>
            </p:extLst>
          </p:nvPr>
        </p:nvGraphicFramePr>
        <p:xfrm>
          <a:off x="3567719" y="2757148"/>
          <a:ext cx="3770120" cy="3029852"/>
        </p:xfrm>
        <a:graphic>
          <a:graphicData uri="http://schemas.openxmlformats.org/drawingml/2006/table">
            <a:tbl>
              <a:tblPr firstRow="1" bandRow="1"/>
              <a:tblGrid>
                <a:gridCol w="377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01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저희 사이트를 이용해주셔서 감사합니다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6588158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취소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99544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654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글 쓰기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9342" y="2431887"/>
            <a:ext cx="3328497" cy="27031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</a:ln>
        </p:spPr>
        <p:txBody>
          <a:bodyPr wrap="none" lIns="53915" tIns="26958" rIns="53915" bIns="26958" anchor="ctr"/>
          <a:lstStyle/>
          <a:p>
            <a:pPr algn="l" latinLnBrk="0"/>
            <a:r>
              <a:rPr lang="ko-KR" altLang="en-US" dirty="0" smtClean="0">
                <a:solidFill>
                  <a:srgbClr val="808080">
                    <a:lumMod val="50000"/>
                  </a:srgbClr>
                </a:solidFill>
              </a:rPr>
              <a:t>공지사항 안내</a:t>
            </a:r>
            <a:endParaRPr lang="ko-KR" altLang="en-US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1237" y="2441413"/>
            <a:ext cx="4426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rgbClr val="000000"/>
                </a:solidFill>
              </a:rPr>
              <a:t>제목</a:t>
            </a:r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세로로 말린 두루마리 모양 38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237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3141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수정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22989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삭제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3027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------------------------------------------------------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5933" y="2430986"/>
            <a:ext cx="11177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smtClean="0">
                <a:solidFill>
                  <a:srgbClr val="000000"/>
                </a:solidFill>
              </a:rPr>
              <a:t>|  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공지사항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8292" y="2437678"/>
            <a:ext cx="9256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smtClean="0">
                <a:solidFill>
                  <a:srgbClr val="000000"/>
                </a:solidFill>
              </a:rPr>
              <a:t>공지사항 안내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7767" y="3017977"/>
            <a:ext cx="730224" cy="23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ADMIN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05304" y="3476172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저희 사이트를 이용해주셔서 감사합니다</a:t>
            </a:r>
            <a:r>
              <a:rPr lang="en-US" altLang="ko-KR" sz="900" dirty="0" smtClean="0">
                <a:solidFill>
                  <a:srgbClr val="000000"/>
                </a:solidFill>
              </a:rPr>
              <a:t>.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85696"/>
              </p:ext>
            </p:extLst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수정을 클릭하면    수정글쓰기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삭제를 클릭하면 삭제됨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목록을 클릭하면 리스트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55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수정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2551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수정 후 </a:t>
                      </a:r>
                      <a:r>
                        <a:rPr lang="ko-KR" altLang="en-US" sz="800" dirty="0" err="1" smtClean="0"/>
                        <a:t>상세보기로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</a:t>
                      </a:r>
                      <a:r>
                        <a:rPr lang="ko-KR" altLang="en-US" sz="800" baseline="0" dirty="0" smtClean="0"/>
                        <a:t> 수정 전 </a:t>
                      </a:r>
                      <a:r>
                        <a:rPr lang="ko-KR" altLang="en-US" sz="800" baseline="0" dirty="0" err="1" smtClean="0"/>
                        <a:t>상세보기로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‘ </a:t>
                      </a:r>
                      <a:r>
                        <a:rPr lang="ko-KR" altLang="en-US" sz="800" baseline="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19658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확인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3567719" y="2757148"/>
          <a:ext cx="3770120" cy="3029852"/>
        </p:xfrm>
        <a:graphic>
          <a:graphicData uri="http://schemas.openxmlformats.org/drawingml/2006/table">
            <a:tbl>
              <a:tblPr firstRow="1" bandRow="1"/>
              <a:tblGrid>
                <a:gridCol w="377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01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저희 사이트를 이용해주셔서 감사합니다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6588158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취소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99544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654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글 쓰기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9342" y="2431887"/>
            <a:ext cx="3328497" cy="27031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</a:ln>
        </p:spPr>
        <p:txBody>
          <a:bodyPr wrap="none" lIns="53915" tIns="26958" rIns="53915" bIns="26958" anchor="ctr"/>
          <a:lstStyle/>
          <a:p>
            <a:pPr algn="l" latinLnBrk="0"/>
            <a:r>
              <a:rPr lang="ko-KR" altLang="en-US" dirty="0" smtClean="0">
                <a:solidFill>
                  <a:srgbClr val="808080">
                    <a:lumMod val="50000"/>
                  </a:srgbClr>
                </a:solidFill>
              </a:rPr>
              <a:t>공지사항 안내</a:t>
            </a:r>
            <a:endParaRPr lang="ko-KR" altLang="en-US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1237" y="2441413"/>
            <a:ext cx="4426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rgbClr val="000000"/>
                </a:solidFill>
              </a:rPr>
              <a:t>제목</a:t>
            </a:r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세로로 말린 두루마리 모양 2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0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삭제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3141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수정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22989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삭제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3027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------------------------------------------------------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5933" y="2430986"/>
            <a:ext cx="11177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smtClean="0">
                <a:solidFill>
                  <a:srgbClr val="000000"/>
                </a:solidFill>
              </a:rPr>
              <a:t>|  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공지사항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8292" y="2437678"/>
            <a:ext cx="9256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smtClean="0">
                <a:solidFill>
                  <a:srgbClr val="000000"/>
                </a:solidFill>
              </a:rPr>
              <a:t>공지사항 안내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7767" y="3017977"/>
            <a:ext cx="730224" cy="23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ADMIN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05304" y="3476172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저희 사이트를 이용해주셔서 감사합니다</a:t>
            </a:r>
            <a:r>
              <a:rPr lang="en-US" altLang="ko-KR" sz="900" dirty="0" smtClean="0">
                <a:solidFill>
                  <a:srgbClr val="000000"/>
                </a:solidFill>
              </a:rPr>
              <a:t>.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67523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64317" y="3556774"/>
            <a:ext cx="1698919" cy="988934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defTabSz="1620202" latinLnBrk="0"/>
            <a:r>
              <a:rPr lang="ko-KR" altLang="en-US" sz="1000" b="1" dirty="0">
                <a:solidFill>
                  <a:srgbClr val="000000"/>
                </a:solidFill>
                <a:latin typeface="돋움"/>
                <a:ea typeface="돋움"/>
              </a:rPr>
              <a:t>정말로 삭제하시겠습니까</a:t>
            </a:r>
            <a:r>
              <a:rPr lang="en-US" altLang="ko-KR" sz="1000" b="1" dirty="0">
                <a:solidFill>
                  <a:srgbClr val="000000"/>
                </a:solidFill>
                <a:latin typeface="돋움"/>
                <a:ea typeface="돋움"/>
              </a:rPr>
              <a:t>?</a:t>
            </a:r>
            <a:endParaRPr lang="ko-KR" altLang="en-US" sz="1000" b="1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93849" y="4316664"/>
            <a:ext cx="459880" cy="12005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아니요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63218" y="4314936"/>
            <a:ext cx="459880" cy="12005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네</a:t>
            </a:r>
          </a:p>
        </p:txBody>
      </p:sp>
    </p:spTree>
    <p:extLst>
      <p:ext uri="{BB962C8B-B14F-4D97-AF65-F5344CB8AC3E}">
        <p14:creationId xmlns:p14="http://schemas.microsoft.com/office/powerpoint/2010/main" val="76533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꺾인 연결선 56"/>
          <p:cNvCxnSpPr/>
          <p:nvPr/>
        </p:nvCxnSpPr>
        <p:spPr>
          <a:xfrm rot="5400000">
            <a:off x="4191312" y="2789677"/>
            <a:ext cx="383264" cy="29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제목 142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영화 정보 관리자용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메뉴 구성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3586331" y="2982796"/>
            <a:ext cx="1454707" cy="311908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최신영화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55" name="꺾인 연결선 154"/>
          <p:cNvCxnSpPr/>
          <p:nvPr/>
        </p:nvCxnSpPr>
        <p:spPr>
          <a:xfrm>
            <a:off x="4713980" y="2683131"/>
            <a:ext cx="1215649" cy="3251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/>
          <p:nvPr/>
        </p:nvCxnSpPr>
        <p:spPr>
          <a:xfrm rot="10800000" flipV="1">
            <a:off x="2777147" y="2683798"/>
            <a:ext cx="874655" cy="29899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2079416" y="2975063"/>
            <a:ext cx="1249061" cy="300037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공지사항 관리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984877" y="3412611"/>
            <a:ext cx="1040043" cy="546203"/>
            <a:chOff x="539851" y="2091503"/>
            <a:chExt cx="1138569" cy="578160"/>
          </a:xfrm>
        </p:grpSpPr>
        <p:sp>
          <p:nvSpPr>
            <p:cNvPr id="66" name="Rectangle 34"/>
            <p:cNvSpPr>
              <a:spLocks noChangeArrowheads="1"/>
            </p:cNvSpPr>
            <p:nvPr/>
          </p:nvSpPr>
          <p:spPr bwMode="auto">
            <a:xfrm>
              <a:off x="541020" y="2297891"/>
              <a:ext cx="1137400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문의 리스트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7" name="Rectangle 34"/>
            <p:cNvSpPr>
              <a:spLocks noChangeArrowheads="1"/>
            </p:cNvSpPr>
            <p:nvPr/>
          </p:nvSpPr>
          <p:spPr bwMode="auto">
            <a:xfrm>
              <a:off x="539851" y="2091503"/>
              <a:ext cx="1138569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문의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079416" y="3408701"/>
            <a:ext cx="1249707" cy="546202"/>
            <a:chOff x="433845" y="2091503"/>
            <a:chExt cx="1244575" cy="578160"/>
          </a:xfrm>
        </p:grpSpPr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433845" y="2297891"/>
              <a:ext cx="1244575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공지사항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433845" y="2091503"/>
              <a:ext cx="1244575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공지사항 관리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585106" y="3408700"/>
            <a:ext cx="1455932" cy="546203"/>
            <a:chOff x="539851" y="2091502"/>
            <a:chExt cx="1394347" cy="578159"/>
          </a:xfrm>
        </p:grpSpPr>
        <p:sp>
          <p:nvSpPr>
            <p:cNvPr id="83" name="Rectangle 34"/>
            <p:cNvSpPr>
              <a:spLocks noChangeArrowheads="1"/>
            </p:cNvSpPr>
            <p:nvPr/>
          </p:nvSpPr>
          <p:spPr bwMode="auto">
            <a:xfrm>
              <a:off x="541020" y="2297889"/>
              <a:ext cx="1393178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최신영화 리스트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539851" y="2091502"/>
              <a:ext cx="1394347" cy="227622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최신영화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013340" y="117426"/>
            <a:ext cx="1764196" cy="1800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0" name="꺾인 연결선 39"/>
          <p:cNvCxnSpPr/>
          <p:nvPr/>
        </p:nvCxnSpPr>
        <p:spPr>
          <a:xfrm>
            <a:off x="7056488" y="2681615"/>
            <a:ext cx="1215649" cy="3251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7945079" y="2978974"/>
            <a:ext cx="1119641" cy="307633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문의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89313" y="3408700"/>
            <a:ext cx="1040043" cy="546203"/>
            <a:chOff x="539851" y="2091503"/>
            <a:chExt cx="1138569" cy="578160"/>
          </a:xfrm>
        </p:grpSpPr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541020" y="2297891"/>
              <a:ext cx="1137400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추천영화 리스트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539851" y="2091503"/>
              <a:ext cx="1138569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추천영화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740464" y="3408700"/>
            <a:ext cx="1040043" cy="546203"/>
            <a:chOff x="539851" y="2091503"/>
            <a:chExt cx="1138569" cy="578160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41020" y="2297891"/>
              <a:ext cx="1137400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자유게시판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39851" y="2091503"/>
              <a:ext cx="1138569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자유게시판 관리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7" name="꺾인 연결선 36"/>
          <p:cNvCxnSpPr/>
          <p:nvPr/>
        </p:nvCxnSpPr>
        <p:spPr>
          <a:xfrm>
            <a:off x="6149160" y="2681615"/>
            <a:ext cx="1215649" cy="3251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6700666" y="2975063"/>
            <a:ext cx="1119641" cy="307633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자유게시판 관리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9" name="Rectangle 34"/>
          <p:cNvSpPr>
            <a:spLocks noChangeArrowheads="1"/>
          </p:cNvSpPr>
          <p:nvPr/>
        </p:nvSpPr>
        <p:spPr bwMode="auto">
          <a:xfrm>
            <a:off x="5295409" y="2982796"/>
            <a:ext cx="1276105" cy="307633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추천영화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39" name="꺾인 연결선 38"/>
          <p:cNvCxnSpPr/>
          <p:nvPr/>
        </p:nvCxnSpPr>
        <p:spPr>
          <a:xfrm rot="10800000" flipV="1">
            <a:off x="1279513" y="2687750"/>
            <a:ext cx="1921684" cy="298998"/>
          </a:xfrm>
          <a:prstGeom prst="bentConnector3">
            <a:avLst>
              <a:gd name="adj1" fmla="val 9939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581781" y="2979015"/>
            <a:ext cx="1249061" cy="300037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회원 관리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81781" y="3412653"/>
            <a:ext cx="1249707" cy="546203"/>
            <a:chOff x="433845" y="2091503"/>
            <a:chExt cx="1244575" cy="578161"/>
          </a:xfrm>
        </p:grpSpPr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433845" y="2297892"/>
              <a:ext cx="1244575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회원정보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433845" y="2091503"/>
              <a:ext cx="1244575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회원 관리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" name="그룹 15"/>
          <p:cNvGrpSpPr>
            <a:grpSpLocks/>
          </p:cNvGrpSpPr>
          <p:nvPr/>
        </p:nvGrpSpPr>
        <p:grpSpPr bwMode="auto">
          <a:xfrm>
            <a:off x="2886720" y="2477919"/>
            <a:ext cx="3759076" cy="363543"/>
            <a:chOff x="3134413" y="1982597"/>
            <a:chExt cx="2250250" cy="350838"/>
          </a:xfrm>
        </p:grpSpPr>
        <p:pic>
          <p:nvPicPr>
            <p:cNvPr id="80" name="Picture 22" descr="D:\[Design]\04_표준제안서\PT도형\01_도형\16_0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4413" y="1982597"/>
              <a:ext cx="2250250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AutoShape 19"/>
            <p:cNvSpPr>
              <a:spLocks noChangeArrowheads="1"/>
            </p:cNvSpPr>
            <p:nvPr/>
          </p:nvSpPr>
          <p:spPr bwMode="gray">
            <a:xfrm>
              <a:off x="3286510" y="2021030"/>
              <a:ext cx="1885002" cy="266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/>
          </p:spPr>
          <p:txBody>
            <a:bodyPr lIns="19600" tIns="39200" rIns="19600" bIns="39200"/>
            <a:lstStyle/>
            <a:p>
              <a:pPr defTabSz="995363" latinLnBrk="0">
                <a:lnSpc>
                  <a:spcPct val="110000"/>
                </a:lnSpc>
                <a:defRPr/>
              </a:pPr>
              <a:r>
                <a:rPr lang="ko-KR" altLang="en-US" sz="1400" b="1" kern="0" spc="-50" dirty="0" smtClean="0">
                  <a:solidFill>
                    <a:srgbClr val="FFFFFF"/>
                  </a:solidFill>
                  <a:latin typeface="+mn-ea"/>
                  <a:ea typeface="+mn-ea"/>
                </a:rPr>
                <a:t>영화 정보 관리자용</a:t>
              </a:r>
              <a:endParaRPr lang="ko-KR" altLang="en-US" sz="1400" b="1" kern="0" spc="-5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5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최신영화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최신영화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2996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최신영화를 보여줌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636405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3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최신영화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최신영화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상세보기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08026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영화소개영상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새 창에서 해당 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소개영상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실행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유튜브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636405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584848" y="2385678"/>
            <a:ext cx="1440160" cy="1764196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2168" y="239991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영화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232168" y="2861584"/>
            <a:ext cx="1629044" cy="1288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2168" y="2920807"/>
            <a:ext cx="148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smtClean="0"/>
              <a:t>영화 정보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3617738" y="4739399"/>
            <a:ext cx="828092" cy="57606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818122" y="4739399"/>
            <a:ext cx="828092" cy="57606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105128" y="4739399"/>
            <a:ext cx="828092" cy="57606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2840" y="4457641"/>
            <a:ext cx="2199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smtClean="0"/>
              <a:t>영화 소개 영상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9049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추천영화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추천영화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1892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추천영화를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보여줌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추천영화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추천영화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636405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584848" y="26025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811444" y="2611563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038040" y="2586163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577938" y="3754637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804534" y="3763691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031130" y="3738291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613942" y="2313671"/>
            <a:ext cx="618978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장르선택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232920" y="2313670"/>
            <a:ext cx="252028" cy="2153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 bwMode="auto">
          <a:xfrm flipV="1">
            <a:off x="4266375" y="2377804"/>
            <a:ext cx="184470" cy="142009"/>
          </a:xfrm>
          <a:prstGeom prst="triangle">
            <a:avLst/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5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추천영화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추천영화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상세보기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영화소개영상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새 창에서 해당 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소개영상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실행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유튜브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추천영화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추천영화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636405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584848" y="2385678"/>
            <a:ext cx="1440160" cy="1764196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2168" y="239991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영화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232168" y="2861584"/>
            <a:ext cx="1629044" cy="1288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2168" y="2920807"/>
            <a:ext cx="148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smtClean="0"/>
              <a:t>영화 정보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3617738" y="4739399"/>
            <a:ext cx="828092" cy="57606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818122" y="4739399"/>
            <a:ext cx="828092" cy="57606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105128" y="4739399"/>
            <a:ext cx="828092" cy="57606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2840" y="4457641"/>
            <a:ext cx="2199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smtClean="0"/>
              <a:t>영화 소개 영상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726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리스트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65726"/>
              </p:ext>
            </p:extLst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글쓰기</a:t>
                      </a:r>
                      <a:r>
                        <a:rPr lang="ko-KR" altLang="en-US" sz="800" baseline="0" dirty="0" smtClean="0"/>
                        <a:t> 버튼을 누르면 글쓰기 페이지로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목록에 있는 리스트를 누르면 리스트 상세보기로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76423"/>
              </p:ext>
            </p:extLst>
          </p:nvPr>
        </p:nvGraphicFramePr>
        <p:xfrm>
          <a:off x="3486855" y="2515266"/>
          <a:ext cx="3816424" cy="3325349"/>
        </p:xfrm>
        <a:graphic>
          <a:graphicData uri="http://schemas.openxmlformats.org/drawingml/2006/table">
            <a:tbl>
              <a:tblPr firstRow="1" bandRow="1"/>
              <a:tblGrid>
                <a:gridCol w="48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글 번호</a:t>
                      </a: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제목</a:t>
                      </a:r>
                      <a:endParaRPr lang="en-US" altLang="ko-KR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작성자</a:t>
                      </a:r>
                      <a:endParaRPr lang="en-US" altLang="ko-KR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작성일</a:t>
                      </a:r>
                      <a:endParaRPr lang="en-US" altLang="en-US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조회수</a:t>
                      </a:r>
                      <a:endParaRPr lang="en-US" altLang="en-US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영화추천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부탁드려요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2019.04.23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en-US" altLang="en-US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aaaa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aa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2019.04.13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aaa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aaa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2019.04.04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04928" y="5860553"/>
            <a:ext cx="18384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《 〈   </a:t>
            </a:r>
            <a:r>
              <a:rPr lang="en-US" altLang="ko-KR" b="1" u="sng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2  3  4  5  6  7  8  9  10  〉 》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49141" y="5853750"/>
            <a:ext cx="382607" cy="20126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글쓰기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8964" y="2290139"/>
            <a:ext cx="22222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자유게시판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글쓰기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등록 후 리스트로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‘ </a:t>
                      </a:r>
                      <a:r>
                        <a:rPr lang="ko-KR" altLang="en-US" sz="800" baseline="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19658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확인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74934"/>
              </p:ext>
            </p:extLst>
          </p:nvPr>
        </p:nvGraphicFramePr>
        <p:xfrm>
          <a:off x="3567719" y="2757148"/>
          <a:ext cx="3770120" cy="3029852"/>
        </p:xfrm>
        <a:graphic>
          <a:graphicData uri="http://schemas.openxmlformats.org/drawingml/2006/table">
            <a:tbl>
              <a:tblPr firstRow="1" bandRow="1"/>
              <a:tblGrid>
                <a:gridCol w="377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01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영화추천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부탁드려요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6588158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취소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99544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654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글 쓰기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9342" y="2431887"/>
            <a:ext cx="3328497" cy="27031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</a:ln>
        </p:spPr>
        <p:txBody>
          <a:bodyPr wrap="none" lIns="53915" tIns="26958" rIns="53915" bIns="26958" anchor="ctr"/>
          <a:lstStyle/>
          <a:p>
            <a:pPr algn="l" latinLnBrk="0"/>
            <a:r>
              <a:rPr lang="ko-KR" altLang="en-US" dirty="0" err="1" smtClean="0">
                <a:solidFill>
                  <a:srgbClr val="808080">
                    <a:lumMod val="50000"/>
                  </a:srgbClr>
                </a:solidFill>
              </a:rPr>
              <a:t>영화추천</a:t>
            </a:r>
            <a:r>
              <a:rPr lang="ko-KR" altLang="en-US" dirty="0" smtClean="0">
                <a:solidFill>
                  <a:srgbClr val="808080">
                    <a:lumMod val="50000"/>
                  </a:srgbClr>
                </a:solidFill>
              </a:rPr>
              <a:t> 부탁드려요</a:t>
            </a:r>
            <a:endParaRPr lang="ko-KR" altLang="en-US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1237" y="2441413"/>
            <a:ext cx="4426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rgbClr val="000000"/>
                </a:solidFill>
              </a:rPr>
              <a:t>제목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61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상세보기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3141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수정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22989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삭제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3027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------------------------------------------------------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5933" y="2430986"/>
            <a:ext cx="11177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|  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자유게시판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7767" y="3017977"/>
            <a:ext cx="730224" cy="23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ADMIN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03738" y="3402948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000000"/>
                </a:solidFill>
              </a:rPr>
              <a:t>영화추천</a:t>
            </a:r>
            <a:r>
              <a:rPr lang="ko-KR" altLang="en-US" sz="900" dirty="0" smtClean="0">
                <a:solidFill>
                  <a:srgbClr val="000000"/>
                </a:solidFill>
              </a:rPr>
              <a:t> 부탁드려요</a:t>
            </a:r>
            <a:r>
              <a:rPr lang="en-US" altLang="ko-KR" sz="900" dirty="0" smtClean="0">
                <a:solidFill>
                  <a:srgbClr val="000000"/>
                </a:solidFill>
              </a:rPr>
              <a:t>.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수정을 클릭하면    수정글쓰기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삭제를 클릭하면 삭제됨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목록을 클릭하면 리스트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98292" y="2437678"/>
            <a:ext cx="142671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 smtClean="0">
                <a:solidFill>
                  <a:srgbClr val="000000"/>
                </a:solidFill>
              </a:rPr>
              <a:t>영화추천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 부탁드려요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수정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수정 후 </a:t>
                      </a:r>
                      <a:r>
                        <a:rPr lang="ko-KR" altLang="en-US" sz="800" dirty="0" err="1" smtClean="0"/>
                        <a:t>상세보기로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</a:t>
                      </a:r>
                      <a:r>
                        <a:rPr lang="ko-KR" altLang="en-US" sz="800" baseline="0" dirty="0" smtClean="0"/>
                        <a:t> 수정 전 </a:t>
                      </a:r>
                      <a:r>
                        <a:rPr lang="ko-KR" altLang="en-US" sz="800" baseline="0" dirty="0" err="1" smtClean="0"/>
                        <a:t>상세보기로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‘ </a:t>
                      </a:r>
                      <a:r>
                        <a:rPr lang="ko-KR" altLang="en-US" sz="800" baseline="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19658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확인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16937"/>
              </p:ext>
            </p:extLst>
          </p:nvPr>
        </p:nvGraphicFramePr>
        <p:xfrm>
          <a:off x="3567719" y="2757148"/>
          <a:ext cx="3770120" cy="3029852"/>
        </p:xfrm>
        <a:graphic>
          <a:graphicData uri="http://schemas.openxmlformats.org/drawingml/2006/table">
            <a:tbl>
              <a:tblPr firstRow="1" bandRow="1"/>
              <a:tblGrid>
                <a:gridCol w="377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01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영화추천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부탁드려요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6588158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취소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995441" y="5840615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654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글 쓰기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9342" y="2431887"/>
            <a:ext cx="3328497" cy="27031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</a:ln>
        </p:spPr>
        <p:txBody>
          <a:bodyPr wrap="none" lIns="53915" tIns="26958" rIns="53915" bIns="26958" anchor="ctr"/>
          <a:lstStyle/>
          <a:p>
            <a:pPr algn="l" latinLnBrk="0"/>
            <a:r>
              <a:rPr lang="ko-KR" altLang="en-US" dirty="0" err="1" smtClean="0">
                <a:solidFill>
                  <a:srgbClr val="808080">
                    <a:lumMod val="50000"/>
                  </a:srgbClr>
                </a:solidFill>
              </a:rPr>
              <a:t>영화추천</a:t>
            </a:r>
            <a:r>
              <a:rPr lang="ko-KR" altLang="en-US" dirty="0" smtClean="0">
                <a:solidFill>
                  <a:srgbClr val="808080">
                    <a:lumMod val="50000"/>
                  </a:srgbClr>
                </a:solidFill>
              </a:rPr>
              <a:t> 부탁드려요</a:t>
            </a:r>
            <a:endParaRPr lang="ko-KR" altLang="en-US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1237" y="2441413"/>
            <a:ext cx="4426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rgbClr val="000000"/>
                </a:solidFill>
              </a:rPr>
              <a:t>제목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1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자유게시판</a:t>
            </a:r>
            <a:r>
              <a:rPr lang="en-US" altLang="ko-KR" dirty="0"/>
              <a:t>&gt;</a:t>
            </a:r>
            <a:r>
              <a:rPr lang="ko-KR" altLang="en-US" dirty="0"/>
              <a:t>자유게시판 삭제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3141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수정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22989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 smtClean="0">
                <a:solidFill>
                  <a:srgbClr val="000000"/>
                </a:solidFill>
              </a:rPr>
              <a:t>삭제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3027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------------------------------------------------------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5933" y="2430986"/>
            <a:ext cx="11177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|  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자유게시판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8292" y="2437678"/>
            <a:ext cx="142671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 smtClean="0">
                <a:solidFill>
                  <a:srgbClr val="000000"/>
                </a:solidFill>
              </a:rPr>
              <a:t>영화추천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 부탁드려요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7767" y="3017977"/>
            <a:ext cx="730224" cy="23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ADMIN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0064" y="3426928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err="1" smtClean="0">
                <a:solidFill>
                  <a:srgbClr val="000000"/>
                </a:solidFill>
              </a:rPr>
              <a:t>영화추천</a:t>
            </a:r>
            <a:r>
              <a:rPr lang="ko-KR" altLang="en-US" sz="900" dirty="0" smtClean="0">
                <a:solidFill>
                  <a:srgbClr val="000000"/>
                </a:solidFill>
              </a:rPr>
              <a:t> 부탁드려요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164317" y="3556774"/>
            <a:ext cx="1698919" cy="988934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defTabSz="1620202" latinLnBrk="0"/>
            <a:r>
              <a:rPr lang="ko-KR" altLang="en-US" sz="1000" b="1" dirty="0">
                <a:solidFill>
                  <a:srgbClr val="000000"/>
                </a:solidFill>
                <a:latin typeface="돋움"/>
                <a:ea typeface="돋움"/>
              </a:rPr>
              <a:t>정말로 삭제하시겠습니까</a:t>
            </a:r>
            <a:r>
              <a:rPr lang="en-US" altLang="ko-KR" sz="1000" b="1" dirty="0">
                <a:solidFill>
                  <a:srgbClr val="000000"/>
                </a:solidFill>
                <a:latin typeface="돋움"/>
                <a:ea typeface="돋움"/>
              </a:rPr>
              <a:t>?</a:t>
            </a:r>
            <a:endParaRPr lang="ko-KR" altLang="en-US" sz="1000" b="1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93849" y="4316664"/>
            <a:ext cx="459880" cy="12005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아니요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63218" y="4314936"/>
            <a:ext cx="459880" cy="12005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네</a:t>
            </a:r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62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문의 리스트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39237"/>
              </p:ext>
            </p:extLst>
          </p:nvPr>
        </p:nvGraphicFramePr>
        <p:xfrm>
          <a:off x="7673339" y="618293"/>
          <a:ext cx="2110865" cy="304547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목록에 있는 리스트를 누르면 리스트 상세보기로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353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문의리스트를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띄워줌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89540"/>
              </p:ext>
            </p:extLst>
          </p:nvPr>
        </p:nvGraphicFramePr>
        <p:xfrm>
          <a:off x="3486855" y="2515266"/>
          <a:ext cx="3806405" cy="3325349"/>
        </p:xfrm>
        <a:graphic>
          <a:graphicData uri="http://schemas.openxmlformats.org/drawingml/2006/table">
            <a:tbl>
              <a:tblPr firstRow="1" bandRow="1"/>
              <a:tblGrid>
                <a:gridCol w="56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글 번호</a:t>
                      </a: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제목</a:t>
                      </a:r>
                      <a:endParaRPr lang="en-US" altLang="ko-KR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작성자</a:t>
                      </a:r>
                      <a:endParaRPr lang="en-US" altLang="ko-KR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ko-KR" altLang="en-US" sz="7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작성일</a:t>
                      </a:r>
                      <a:endParaRPr lang="en-US" altLang="en-US" sz="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아이디를 변경해주세요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안현승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2019.04.23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변경부탁드립니다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홍길동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2019.04.13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이런 사이트 좋아요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ㅎㅎ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김철수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2019.04.04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6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36087" marR="36087" marT="18044" marB="18044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7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87" marR="36087" marT="18044" marB="18044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04928" y="5860553"/>
            <a:ext cx="18384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《 〈   </a:t>
            </a:r>
            <a:r>
              <a:rPr lang="en-US" altLang="ko-KR" b="1" u="sng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2  3  4  5  6  7  8  9  10  〉 》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8964" y="2290139"/>
            <a:ext cx="22222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세로로 말린 두루마리 모양 25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15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TOP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TOP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94506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위부터 인기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순으로 영화 나열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메인화면에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로그인 있음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</a:rPr>
              <a:t>TOP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23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문의</a:t>
            </a:r>
            <a:r>
              <a:rPr lang="en-US" altLang="ko-KR" dirty="0"/>
              <a:t>&gt;</a:t>
            </a:r>
            <a:r>
              <a:rPr lang="ko-KR" altLang="en-US" dirty="0"/>
              <a:t>문의 상세보기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440831" y="2265067"/>
            <a:ext cx="3960441" cy="38290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030272" y="2314627"/>
            <a:ext cx="342398" cy="2190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dirty="0">
                <a:solidFill>
                  <a:srgbClr val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0738" y="2836407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------------------------------------------------------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5933" y="2430986"/>
            <a:ext cx="11177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000000"/>
                </a:solidFill>
              </a:rPr>
              <a:t>|  </a:t>
            </a:r>
            <a:r>
              <a:rPr lang="ko-KR" altLang="en-US" sz="900" b="1" dirty="0" smtClean="0">
                <a:solidFill>
                  <a:srgbClr val="000000"/>
                </a:solidFill>
              </a:rPr>
              <a:t>문의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3865" y="3029961"/>
            <a:ext cx="2723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900" b="1" dirty="0" err="1" smtClean="0">
                <a:solidFill>
                  <a:srgbClr val="000000"/>
                </a:solidFill>
              </a:rPr>
              <a:t>aaa</a:t>
            </a:r>
            <a:endParaRPr lang="en-US" altLang="ko-KR" sz="900" b="1" dirty="0" smtClean="0">
              <a:solidFill>
                <a:srgbClr val="000000"/>
              </a:solidFill>
            </a:endParaRPr>
          </a:p>
          <a:p>
            <a:pPr algn="l"/>
            <a:r>
              <a:rPr lang="ko-KR" altLang="en-US" sz="900" b="1" dirty="0" smtClean="0">
                <a:solidFill>
                  <a:srgbClr val="000000"/>
                </a:solidFill>
              </a:rPr>
              <a:t>이메일 </a:t>
            </a:r>
            <a:r>
              <a:rPr lang="en-US" altLang="ko-KR" sz="900" b="1" dirty="0" smtClean="0">
                <a:solidFill>
                  <a:srgbClr val="000000"/>
                </a:solidFill>
              </a:rPr>
              <a:t>aaa@naver.com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5682" y="3562712"/>
            <a:ext cx="3668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아이디를 바꾸고 싶습니다</a:t>
            </a:r>
            <a:r>
              <a:rPr lang="en-US" altLang="ko-KR" sz="900" dirty="0" smtClean="0">
                <a:solidFill>
                  <a:srgbClr val="000000"/>
                </a:solidFill>
              </a:rPr>
              <a:t>. </a:t>
            </a:r>
            <a:r>
              <a:rPr lang="en-US" altLang="ko-KR" sz="900" dirty="0" err="1">
                <a:solidFill>
                  <a:srgbClr val="000000"/>
                </a:solidFill>
              </a:rPr>
              <a:t>b</a:t>
            </a:r>
            <a:r>
              <a:rPr lang="en-US" altLang="ko-KR" sz="900" dirty="0" err="1" smtClean="0">
                <a:solidFill>
                  <a:srgbClr val="000000"/>
                </a:solidFill>
              </a:rPr>
              <a:t>bb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ko-KR" altLang="en-US" sz="900" dirty="0" smtClean="0">
                <a:solidFill>
                  <a:srgbClr val="000000"/>
                </a:solidFill>
              </a:rPr>
              <a:t>로 변경해주세요</a:t>
            </a:r>
            <a:r>
              <a:rPr lang="en-US" altLang="ko-KR" sz="900" dirty="0" smtClean="0">
                <a:solidFill>
                  <a:srgbClr val="000000"/>
                </a:solidFill>
              </a:rPr>
              <a:t>!.</a:t>
            </a:r>
            <a:endParaRPr lang="ko-KR" altLang="en-US" sz="900" dirty="0">
              <a:solidFill>
                <a:srgbClr val="00000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58395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상세보기의 목록을 클릭하면 리스트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598292" y="2437678"/>
            <a:ext cx="15707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solidFill>
                  <a:srgbClr val="000000"/>
                </a:solidFill>
              </a:rPr>
              <a:t>아이디 </a:t>
            </a:r>
            <a:r>
              <a:rPr lang="ko-KR" altLang="en-US" sz="900" b="1" dirty="0" err="1" smtClean="0">
                <a:solidFill>
                  <a:srgbClr val="000000"/>
                </a:solidFill>
              </a:rPr>
              <a:t>변경부탁드립니다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세로로 말린 두루마리 모양 38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3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TOP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TOP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로그인 성공</a:t>
                      </a:r>
                      <a:r>
                        <a:rPr lang="ko-KR" altLang="en-US" sz="800" baseline="0" dirty="0" smtClean="0"/>
                        <a:t> 후 본인 아이디 클릭 시 회원관리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아이디 또는 비밀번호를 틀렸을 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dirty="0"/>
                        <a:t>아이디 또는 비밀번호를 적지 않을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아이디 찾기를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7p</a:t>
                      </a:r>
                      <a:r>
                        <a:rPr lang="ko-KR" altLang="en-US" sz="800" dirty="0"/>
                        <a:t>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비밀번호 찾기를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11p</a:t>
                      </a:r>
                      <a:r>
                        <a:rPr lang="ko-KR" altLang="en-US" sz="800" dirty="0"/>
                        <a:t>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회원가입을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17p</a:t>
                      </a:r>
                      <a:r>
                        <a:rPr lang="ko-KR" altLang="en-US" sz="800" dirty="0"/>
                        <a:t>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</a:rPr>
              <a:t>TOP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8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43038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아이디 또는 비밀번호를 틀렸을 때</a:t>
                      </a:r>
                      <a:endParaRPr lang="ko-KR" altLang="en-US" sz="800" dirty="0"/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</a:rPr>
              <a:t>TOP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4" name="세로로 말린 두루마리 모양 7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8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TOP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TOP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43296" y="2421682"/>
            <a:ext cx="3052010" cy="11397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n-lt"/>
              <a:ea typeface="돋움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98338" y="2585168"/>
            <a:ext cx="1487768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98338" y="3068318"/>
            <a:ext cx="1487768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042005" y="2568762"/>
            <a:ext cx="797402" cy="76619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en-US" altLang="ko-KR" sz="1100" dirty="0" smtClean="0">
                <a:solidFill>
                  <a:srgbClr val="000000"/>
                </a:solidFill>
              </a:rPr>
              <a:t>LOGIN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28764" y="2616526"/>
            <a:ext cx="648072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 smtClean="0">
                <a:solidFill>
                  <a:srgbClr val="000000"/>
                </a:solidFill>
                <a:latin typeface="+mn-lt"/>
              </a:rPr>
              <a:t>ID</a:t>
            </a:r>
            <a:endParaRPr lang="ko-KR" altLang="en-US" sz="1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39631" y="3089223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비밀번호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39517" y="2408787"/>
            <a:ext cx="3052010" cy="116551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+mn-lt"/>
                <a:ea typeface="돋움"/>
              </a:rPr>
              <a:t>아이디 또는 비밀번호가 일치하지 않습니다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+mn-lt"/>
                <a:ea typeface="돋움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944888" y="3285778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4363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80567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B </a:t>
                      </a:r>
                      <a:r>
                        <a:rPr lang="ko-KR" altLang="en-US" sz="800" dirty="0" smtClean="0"/>
                        <a:t>아이디 또는 비밀번호를 적지 않을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7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8" name="세로로 말린 두루마리 모양 67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7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회원관리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843296" y="2421682"/>
            <a:ext cx="3052010" cy="11397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n-lt"/>
              <a:ea typeface="돋움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98338" y="2585168"/>
            <a:ext cx="1487768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98338" y="3068318"/>
            <a:ext cx="1487768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042005" y="2568762"/>
            <a:ext cx="797402" cy="76619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en-US" altLang="ko-KR" sz="1100" dirty="0" smtClean="0">
                <a:solidFill>
                  <a:srgbClr val="000000"/>
                </a:solidFill>
              </a:rPr>
              <a:t>LOGIN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8764" y="2616526"/>
            <a:ext cx="648072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 smtClean="0">
                <a:solidFill>
                  <a:srgbClr val="000000"/>
                </a:solidFill>
                <a:latin typeface="+mn-lt"/>
              </a:rPr>
              <a:t>ID</a:t>
            </a:r>
            <a:endParaRPr lang="ko-KR" altLang="en-US" sz="1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9631" y="3089223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비밀번호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39517" y="2408787"/>
            <a:ext cx="3052010" cy="116551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+mn-lt"/>
                <a:ea typeface="돋움"/>
              </a:rPr>
              <a:t>아이디 또는 비밀번호를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+mn-lt"/>
                <a:ea typeface="돋움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44888" y="3285778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1091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27834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확인을 클릭 시 메인 화면으로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세로로 말린 두루마리 모양 18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3" name="제목 13"/>
          <p:cNvSpPr txBox="1">
            <a:spLocks/>
          </p:cNvSpPr>
          <p:nvPr/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 anchor="ctr">
            <a:normAutofit fontScale="82500" lnSpcReduction="200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371401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42801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14202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485603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kern="0" dirty="0" smtClean="0"/>
              <a:t>TOP</a:t>
            </a:r>
            <a:br>
              <a:rPr lang="en-US" altLang="ko-KR" kern="0" dirty="0" smtClean="0"/>
            </a:br>
            <a:r>
              <a:rPr lang="en-US" altLang="ko-KR" kern="0" dirty="0" err="1" smtClean="0"/>
              <a:t>TOP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&gt; </a:t>
            </a:r>
            <a:r>
              <a:rPr lang="ko-KR" altLang="en-US" kern="0" dirty="0" smtClean="0"/>
              <a:t>로그아웃</a:t>
            </a:r>
            <a:endParaRPr lang="ko-KR" altLang="en-US" kern="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769187" y="2824055"/>
            <a:ext cx="3052010" cy="11397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n-lt"/>
              <a:ea typeface="돋움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24229" y="2987541"/>
            <a:ext cx="1487768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24229" y="3470691"/>
            <a:ext cx="1487768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967896" y="2971135"/>
            <a:ext cx="797402" cy="76619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en-US" altLang="ko-KR" sz="1100" dirty="0" smtClean="0">
                <a:solidFill>
                  <a:srgbClr val="000000"/>
                </a:solidFill>
              </a:rPr>
              <a:t>LOGIN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54655" y="3018899"/>
            <a:ext cx="648072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 smtClean="0">
                <a:solidFill>
                  <a:srgbClr val="000000"/>
                </a:solidFill>
                <a:latin typeface="+mn-lt"/>
              </a:rPr>
              <a:t>ID</a:t>
            </a:r>
            <a:endParaRPr lang="ko-KR" altLang="en-US" sz="1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65522" y="3491596"/>
            <a:ext cx="716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rgbClr val="000000"/>
                </a:solidFill>
                <a:latin typeface="+mn-lt"/>
              </a:rPr>
              <a:t>비밀번호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4588" y="2317482"/>
            <a:ext cx="26282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70C0"/>
                </a:solidFill>
              </a:rPr>
              <a:t>ADMIN</a:t>
            </a:r>
          </a:p>
          <a:p>
            <a:r>
              <a:rPr lang="ko-KR" altLang="en-US" dirty="0" smtClean="0"/>
              <a:t>님 </a:t>
            </a:r>
            <a:r>
              <a:rPr lang="ko-KR" altLang="en-US" dirty="0" err="1" smtClean="0"/>
              <a:t>어서오세요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65408" y="2811160"/>
            <a:ext cx="3052010" cy="116551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+mn-lt"/>
                <a:ea typeface="돋움"/>
              </a:rPr>
              <a:t>로그아웃을 하였습니다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+mn-lt"/>
                <a:ea typeface="돋움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870779" y="3688151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0286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lt"/>
              </a:rPr>
              <a:t>회원관리</a:t>
            </a: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en-US" altLang="ko-KR" dirty="0" smtClean="0">
                <a:latin typeface="+mn-lt"/>
              </a:rPr>
              <a:t>ID</a:t>
            </a:r>
            <a:r>
              <a:rPr lang="ko-KR" altLang="en-US" dirty="0" smtClean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찾기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08983"/>
              </p:ext>
            </p:extLst>
          </p:nvPr>
        </p:nvGraphicFramePr>
        <p:xfrm>
          <a:off x="7673339" y="618293"/>
          <a:ext cx="2110865" cy="34112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새로운 윈도우 창에서 진행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을 눌렀을 시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모두 알맞게 </a:t>
                      </a:r>
                      <a:r>
                        <a:rPr lang="ko-KR" altLang="en-US" sz="800" dirty="0" err="1" smtClean="0"/>
                        <a:t>썻다면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결과창을</a:t>
                      </a:r>
                      <a:r>
                        <a:rPr lang="ko-KR" altLang="en-US" sz="800" dirty="0" smtClean="0"/>
                        <a:t> 보여줌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 smtClean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성명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이메일을 틀렸을 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B </a:t>
                      </a:r>
                      <a:r>
                        <a:rPr lang="ko-KR" altLang="en-US" sz="800" dirty="0" smtClean="0"/>
                        <a:t>아무것도 적지 않았을 때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" name="세로로 말린 두루마리 모양 53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1446626" y="2201133"/>
            <a:ext cx="6000669" cy="1372678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820652" y="1989634"/>
            <a:ext cx="1584175" cy="93117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470632" y="1157016"/>
            <a:ext cx="5976664" cy="104411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444160" y="3569659"/>
            <a:ext cx="6000670" cy="1408307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444160" y="4739399"/>
            <a:ext cx="6000670" cy="1408307"/>
          </a:xfrm>
          <a:prstGeom prst="rect">
            <a:avLst/>
          </a:prstGeom>
          <a:solidFill>
            <a:srgbClr val="D6009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326053" y="2275785"/>
            <a:ext cx="540060" cy="1639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326053" y="2473744"/>
            <a:ext cx="540060" cy="1639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00672" y="2265066"/>
            <a:ext cx="30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953445" y="2473744"/>
            <a:ext cx="3801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2888204" y="2277666"/>
            <a:ext cx="372608" cy="36192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로그인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01738" y="2703639"/>
            <a:ext cx="2188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비밀번호찾기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60254" y="145606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공지사항 </a:t>
            </a:r>
            <a:r>
              <a:rPr lang="ko-KR" altLang="en-US" sz="1800" dirty="0" smtClean="0">
                <a:solidFill>
                  <a:srgbClr val="FF0000"/>
                </a:solidFill>
              </a:rPr>
              <a:t>최신영화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추천영화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자유게시판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FFC000"/>
                </a:solidFill>
              </a:rPr>
              <a:t>문의</a:t>
            </a:r>
            <a:endParaRPr lang="ko-KR" altLang="en-US" sz="1800" dirty="0">
              <a:solidFill>
                <a:srgbClr val="FFC000"/>
              </a:solidFill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584848" y="238567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811444" y="23947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038040" y="2369332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577938" y="3669654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804534" y="36787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031130" y="3653308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3584848" y="5064755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811444" y="50738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038040" y="5048409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44014" y="1825540"/>
            <a:ext cx="3276364" cy="24482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354935" y="1825394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330763" y="1836340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54838" y="2477054"/>
            <a:ext cx="1442592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494967" y="3305551"/>
            <a:ext cx="96208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260812" y="3305552"/>
            <a:ext cx="1008112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8318" y="245935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성명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2578081" y="3283032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이메일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266458" y="3324596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4697430" y="3753830"/>
            <a:ext cx="633333" cy="39753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4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14.xml><?xml version="1.0" encoding="utf-8"?>
<a:theme xmlns:a="http://schemas.openxmlformats.org/drawingml/2006/main" name="13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15.xml><?xml version="1.0" encoding="utf-8"?>
<a:theme xmlns:a="http://schemas.openxmlformats.org/drawingml/2006/main" name="14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1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5_가입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6_빈화면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5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6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7.xml><?xml version="1.0" encoding="utf-8"?>
<a:theme xmlns:a="http://schemas.openxmlformats.org/drawingml/2006/main" name="7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8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9.xml><?xml version="1.0" encoding="utf-8"?>
<a:theme xmlns:a="http://schemas.openxmlformats.org/drawingml/2006/main" name="9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1876</Words>
  <Application>Microsoft Office PowerPoint</Application>
  <PresentationFormat>사용자 지정</PresentationFormat>
  <Paragraphs>1110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15</vt:i4>
      </vt:variant>
      <vt:variant>
        <vt:lpstr>슬라이드 제목</vt:lpstr>
      </vt:variant>
      <vt:variant>
        <vt:i4>40</vt:i4>
      </vt:variant>
    </vt:vector>
  </HeadingPairs>
  <TitlesOfParts>
    <vt:vector size="60" baseType="lpstr">
      <vt:lpstr>굴림</vt:lpstr>
      <vt:lpstr>돋움</vt:lpstr>
      <vt:lpstr>맑은 고딕</vt:lpstr>
      <vt:lpstr>산돌고딕B</vt:lpstr>
      <vt:lpstr>Arial</vt:lpstr>
      <vt:lpstr>디자인 사용자 지정</vt:lpstr>
      <vt:lpstr>4_담당자</vt:lpstr>
      <vt:lpstr>5_가입자</vt:lpstr>
      <vt:lpstr>6_빈화면</vt:lpstr>
      <vt:lpstr>5_담당자</vt:lpstr>
      <vt:lpstr>6_담당자</vt:lpstr>
      <vt:lpstr>7_담당자</vt:lpstr>
      <vt:lpstr>8_담당자</vt:lpstr>
      <vt:lpstr>9_담당자</vt:lpstr>
      <vt:lpstr>10_담당자</vt:lpstr>
      <vt:lpstr>1_디자인 사용자 지정</vt:lpstr>
      <vt:lpstr>11_담당자</vt:lpstr>
      <vt:lpstr>12_담당자</vt:lpstr>
      <vt:lpstr>13_담당자</vt:lpstr>
      <vt:lpstr>14_담당자</vt:lpstr>
      <vt:lpstr>영화 정보 스토리보드</vt:lpstr>
      <vt:lpstr>PowerPoint 프레젠테이션</vt:lpstr>
      <vt:lpstr>영화 정보 관리자용 메뉴 구성</vt:lpstr>
      <vt:lpstr>TOP TOP</vt:lpstr>
      <vt:lpstr>TOP TOP &gt; 로그인</vt:lpstr>
      <vt:lpstr>TOP TOP &gt; 로그인</vt:lpstr>
      <vt:lpstr>회원관리 회원관리 &gt; 로그인</vt:lpstr>
      <vt:lpstr> </vt:lpstr>
      <vt:lpstr>회원관리 회원관리 &gt; ID 찾기</vt:lpstr>
      <vt:lpstr>회원관리 회원관리 &gt; ID 찾기</vt:lpstr>
      <vt:lpstr>회원관리 회원관리 &gt; ID 찾기</vt:lpstr>
      <vt:lpstr>회원관리 회원관리 &gt; ID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회원가입</vt:lpstr>
      <vt:lpstr>회원관리 회원관리 &gt; 회원가입</vt:lpstr>
      <vt:lpstr>회원관리 회원관리 &gt; 회원가입</vt:lpstr>
      <vt:lpstr>회원관리 회원관리 &gt; 회원가입</vt:lpstr>
      <vt:lpstr>회원관리 회원관리 &gt; 회원가입</vt:lpstr>
      <vt:lpstr>회원관리 회원관리 &gt; 회원정보 상세</vt:lpstr>
      <vt:lpstr>회원관리 회원관리 &gt; 회원정보 상세(삭제)</vt:lpstr>
      <vt:lpstr>회원관리 회원관리 &gt; 회원정보 상세(수정)</vt:lpstr>
      <vt:lpstr>공지사항 공지사항&gt;공지사항 리스트</vt:lpstr>
      <vt:lpstr>공지사항 공지사항&gt;공지사항 글쓰기</vt:lpstr>
      <vt:lpstr>공지사항 공지사항&gt;공지사항 상세보기</vt:lpstr>
      <vt:lpstr>공지사항 공지사항&gt;공지사항 수정</vt:lpstr>
      <vt:lpstr>공지사항 공지사항&gt;공지사항 삭제</vt:lpstr>
      <vt:lpstr>최신영화 최신영화</vt:lpstr>
      <vt:lpstr>최신영화 최신영화&gt;상세보기</vt:lpstr>
      <vt:lpstr>추천영화 추천영화</vt:lpstr>
      <vt:lpstr>추천영화 추천영화&gt;상세보기</vt:lpstr>
      <vt:lpstr>자유게시판 자유게시판&gt;자유게시판 리스트</vt:lpstr>
      <vt:lpstr>자유게시판 자유게시판&gt;자유게시판 글쓰기</vt:lpstr>
      <vt:lpstr>자유게시판 자유게시판&gt;자유게시판 상세보기</vt:lpstr>
      <vt:lpstr>자유게시판 자유게시판&gt;자유게시판 수정</vt:lpstr>
      <vt:lpstr>자유게시판 자유게시판&gt;자유게시판 삭제</vt:lpstr>
      <vt:lpstr>문의 문의&gt;문의 리스트</vt:lpstr>
      <vt:lpstr>문의 문의&gt;문의 상세보기</vt:lpstr>
    </vt:vector>
  </TitlesOfParts>
  <Manager/>
  <Company>HIST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KDB생명보험 웹접근성 개선</dc:title>
  <dc:subject/>
  <dc:creator>Jin</dc:creator>
  <cp:keywords/>
  <dc:description/>
  <cp:lastModifiedBy>data8311-27</cp:lastModifiedBy>
  <cp:revision>5303</cp:revision>
  <dcterms:created xsi:type="dcterms:W3CDTF">2006-06-07T02:37:19Z</dcterms:created>
  <dcterms:modified xsi:type="dcterms:W3CDTF">2019-04-04T02:05:11Z</dcterms:modified>
  <cp:category/>
  <cp:contentStatus/>
</cp:coreProperties>
</file>