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4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5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6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theme/theme7.xml" ContentType="application/vnd.openxmlformats-officedocument.theme+xml"/>
  <Override PartName="/ppt/slideLayouts/slideLayout338.xml" ContentType="application/vnd.openxmlformats-officedocument.presentationml.slideLayout+xml"/>
  <Override PartName="/ppt/theme/theme8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9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10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11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12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theme/theme13.xml" ContentType="application/vnd.openxmlformats-officedocument.theme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14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70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1" r:id="rId10"/>
    <p:sldMasterId id="2147483684" r:id="rId11"/>
    <p:sldMasterId id="2147483696" r:id="rId12"/>
    <p:sldMasterId id="2147483698" r:id="rId13"/>
    <p:sldMasterId id="2147483701" r:id="rId14"/>
    <p:sldMasterId id="2147483704" r:id="rId15"/>
  </p:sldMasterIdLst>
  <p:notesMasterIdLst>
    <p:notesMasterId r:id="rId92"/>
  </p:notesMasterIdLst>
  <p:handoutMasterIdLst>
    <p:handoutMasterId r:id="rId93"/>
  </p:handoutMasterIdLst>
  <p:sldIdLst>
    <p:sldId id="257" r:id="rId16"/>
    <p:sldId id="327" r:id="rId17"/>
    <p:sldId id="328" r:id="rId18"/>
    <p:sldId id="347" r:id="rId19"/>
    <p:sldId id="424" r:id="rId20"/>
    <p:sldId id="348" r:id="rId21"/>
    <p:sldId id="349" r:id="rId22"/>
    <p:sldId id="350" r:id="rId23"/>
    <p:sldId id="351" r:id="rId24"/>
    <p:sldId id="352" r:id="rId25"/>
    <p:sldId id="374" r:id="rId26"/>
    <p:sldId id="375" r:id="rId27"/>
    <p:sldId id="353" r:id="rId28"/>
    <p:sldId id="354" r:id="rId29"/>
    <p:sldId id="355" r:id="rId30"/>
    <p:sldId id="356" r:id="rId31"/>
    <p:sldId id="457" r:id="rId32"/>
    <p:sldId id="458" r:id="rId33"/>
    <p:sldId id="441" r:id="rId34"/>
    <p:sldId id="443" r:id="rId35"/>
    <p:sldId id="363" r:id="rId36"/>
    <p:sldId id="444" r:id="rId37"/>
    <p:sldId id="445" r:id="rId38"/>
    <p:sldId id="362" r:id="rId39"/>
    <p:sldId id="365" r:id="rId40"/>
    <p:sldId id="456" r:id="rId41"/>
    <p:sldId id="420" r:id="rId42"/>
    <p:sldId id="421" r:id="rId43"/>
    <p:sldId id="446" r:id="rId44"/>
    <p:sldId id="447" r:id="rId45"/>
    <p:sldId id="448" r:id="rId46"/>
    <p:sldId id="449" r:id="rId47"/>
    <p:sldId id="450" r:id="rId48"/>
    <p:sldId id="451" r:id="rId49"/>
    <p:sldId id="454" r:id="rId50"/>
    <p:sldId id="453" r:id="rId51"/>
    <p:sldId id="422" r:id="rId52"/>
    <p:sldId id="455" r:id="rId53"/>
    <p:sldId id="371" r:id="rId54"/>
    <p:sldId id="459" r:id="rId55"/>
    <p:sldId id="460" r:id="rId56"/>
    <p:sldId id="429" r:id="rId57"/>
    <p:sldId id="430" r:id="rId58"/>
    <p:sldId id="431" r:id="rId59"/>
    <p:sldId id="432" r:id="rId60"/>
    <p:sldId id="461" r:id="rId61"/>
    <p:sldId id="433" r:id="rId62"/>
    <p:sldId id="464" r:id="rId63"/>
    <p:sldId id="463" r:id="rId64"/>
    <p:sldId id="465" r:id="rId65"/>
    <p:sldId id="466" r:id="rId66"/>
    <p:sldId id="467" r:id="rId67"/>
    <p:sldId id="471" r:id="rId68"/>
    <p:sldId id="423" r:id="rId69"/>
    <p:sldId id="426" r:id="rId70"/>
    <p:sldId id="425" r:id="rId71"/>
    <p:sldId id="428" r:id="rId72"/>
    <p:sldId id="434" r:id="rId73"/>
    <p:sldId id="435" r:id="rId74"/>
    <p:sldId id="436" r:id="rId75"/>
    <p:sldId id="462" r:id="rId76"/>
    <p:sldId id="437" r:id="rId77"/>
    <p:sldId id="469" r:id="rId78"/>
    <p:sldId id="470" r:id="rId79"/>
    <p:sldId id="485" r:id="rId80"/>
    <p:sldId id="468" r:id="rId81"/>
    <p:sldId id="472" r:id="rId82"/>
    <p:sldId id="473" r:id="rId83"/>
    <p:sldId id="474" r:id="rId84"/>
    <p:sldId id="476" r:id="rId85"/>
    <p:sldId id="480" r:id="rId86"/>
    <p:sldId id="481" r:id="rId87"/>
    <p:sldId id="486" r:id="rId88"/>
    <p:sldId id="482" r:id="rId89"/>
    <p:sldId id="483" r:id="rId90"/>
    <p:sldId id="484" r:id="rId91"/>
  </p:sldIdLst>
  <p:sldSz cx="9906000" cy="6859588"/>
  <p:notesSz cx="6718300" cy="9855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>
          <p15:clr>
            <a:srgbClr val="A4A3A4"/>
          </p15:clr>
        </p15:guide>
        <p15:guide id="2" orient="horz" pos="21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pos="3506">
          <p15:clr>
            <a:srgbClr val="A4A3A4"/>
          </p15:clr>
        </p15:guide>
        <p15:guide id="5" pos="326">
          <p15:clr>
            <a:srgbClr val="A4A3A4"/>
          </p15:clr>
        </p15:guide>
        <p15:guide id="6" pos="4446">
          <p15:clr>
            <a:srgbClr val="A4A3A4"/>
          </p15:clr>
        </p15:guide>
        <p15:guide id="7" pos="6067">
          <p15:clr>
            <a:srgbClr val="A4A3A4"/>
          </p15:clr>
        </p15:guide>
        <p15:guide id="8" pos="2267">
          <p15:clr>
            <a:srgbClr val="A4A3A4"/>
          </p15:clr>
        </p15:guide>
        <p15:guide id="9" pos="5909">
          <p15:clr>
            <a:srgbClr val="A4A3A4"/>
          </p15:clr>
        </p15:guide>
        <p15:guide id="10" pos="4070">
          <p15:clr>
            <a:srgbClr val="A4A3A4"/>
          </p15:clr>
        </p15:guide>
        <p15:guide id="11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18181"/>
    <a:srgbClr val="1C0E0E"/>
    <a:srgbClr val="FFFFFF"/>
    <a:srgbClr val="663300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5" autoAdjust="0"/>
    <p:restoredTop sz="99659"/>
  </p:normalViewPr>
  <p:slideViewPr>
    <p:cSldViewPr>
      <p:cViewPr varScale="1">
        <p:scale>
          <a:sx n="94" d="100"/>
          <a:sy n="94" d="100"/>
        </p:scale>
        <p:origin x="660" y="84"/>
      </p:cViewPr>
      <p:guideLst>
        <p:guide orient="horz" pos="1272"/>
        <p:guide orient="horz" pos="2156"/>
        <p:guide orient="horz" pos="2616"/>
        <p:guide pos="3506"/>
        <p:guide pos="326"/>
        <p:guide pos="4446"/>
        <p:guide pos="6067"/>
        <p:guide pos="2267"/>
        <p:guide pos="5909"/>
        <p:guide pos="4070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84" Type="http://schemas.openxmlformats.org/officeDocument/2006/relationships/slide" Target="slides/slide69.xml"/><Relationship Id="rId89" Type="http://schemas.openxmlformats.org/officeDocument/2006/relationships/slide" Target="slides/slide74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74" Type="http://schemas.openxmlformats.org/officeDocument/2006/relationships/slide" Target="slides/slide59.xml"/><Relationship Id="rId79" Type="http://schemas.openxmlformats.org/officeDocument/2006/relationships/slide" Target="slides/slide6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5.xml"/><Relationship Id="rId95" Type="http://schemas.openxmlformats.org/officeDocument/2006/relationships/viewProps" Target="viewProps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80" Type="http://schemas.openxmlformats.org/officeDocument/2006/relationships/slide" Target="slides/slide65.xml"/><Relationship Id="rId85" Type="http://schemas.openxmlformats.org/officeDocument/2006/relationships/slide" Target="slides/slide7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91" Type="http://schemas.openxmlformats.org/officeDocument/2006/relationships/slide" Target="slides/slide76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81" Type="http://schemas.openxmlformats.org/officeDocument/2006/relationships/slide" Target="slides/slide66.xml"/><Relationship Id="rId86" Type="http://schemas.openxmlformats.org/officeDocument/2006/relationships/slide" Target="slides/slide71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4" Type="http://schemas.openxmlformats.org/officeDocument/2006/relationships/slide" Target="slides/slide9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5C219FDC-9D96-4501-AB59-4F7262FFFE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883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690563" y="739775"/>
            <a:ext cx="53371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085" y="4680429"/>
            <a:ext cx="5372130" cy="44364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3B5286BC-3374-4C8E-A23F-991C47381D5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654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866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18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357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3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5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382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386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714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433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528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61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42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289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53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83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462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201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837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70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114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066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746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425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54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055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60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195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974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79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3507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27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50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930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34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6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5158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772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8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452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45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737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27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561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186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74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194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853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450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4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849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7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948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48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023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328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88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1313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731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9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933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860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2624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0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437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20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9497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809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210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301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3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512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39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33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7012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006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671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26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0587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2989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1451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907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9955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3418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08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770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454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557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758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659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872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3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9674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132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6892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8779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731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7299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911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317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321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6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683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1233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417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2028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386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8694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37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5791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5945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856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4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917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2712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1329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59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283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23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8700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1207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359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611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6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7333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8151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011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4099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491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187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8126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76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6043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8663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8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10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30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1486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5219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1963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5675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6691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6883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0540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242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94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2834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7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9199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292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0258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0998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669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5706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469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1115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6525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5974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412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0424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401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947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457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940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93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628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6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40107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656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0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0323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3103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5895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3689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423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331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6452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5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6357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9640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14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663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169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4235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2797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123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397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9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9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104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7435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811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03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728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791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0032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197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1288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5303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95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2249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4081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7168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0189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204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1774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959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185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4675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8343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2879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391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1154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9555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797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723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203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4573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001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84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95012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081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6952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9630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8042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503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346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02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1321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126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1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4726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89659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0650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368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104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982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188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8949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62920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235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78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5820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288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626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1908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16742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46948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4495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05825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0713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5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50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818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6853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357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8289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1361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1065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625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9489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0019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40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27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6933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4029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246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57595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61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6108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4277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738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68419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6048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8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1071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35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4616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334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52249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5162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032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86099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308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255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89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474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52873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19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94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308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521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934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3395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600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2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0038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3907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9257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9527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54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791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174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8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813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5459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1030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44518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33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0921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6181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90314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284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6874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49465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9621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7649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1826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8010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2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9648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911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1753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68099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968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65227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66180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805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07845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7378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26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76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12318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125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8015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70658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19332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0721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1075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도넛 6"/>
          <p:cNvSpPr/>
          <p:nvPr userDrawn="1"/>
        </p:nvSpPr>
        <p:spPr>
          <a:xfrm>
            <a:off x="2864768" y="5518026"/>
            <a:ext cx="5256584" cy="936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94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8622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9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9601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66377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36582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5334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02307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6710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9539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8356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9530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73929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9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8957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57228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7934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0354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20169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57918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47413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62457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97072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1888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37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3234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29576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784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7012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0117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58061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2913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1904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4696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2996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66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15704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0576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7021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08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525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59520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7566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40710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76647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86521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72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9338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51050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46114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6580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4733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21558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84842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01584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41177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484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20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2999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6435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75026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08429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571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712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4472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32604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690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44721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8267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78940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847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17767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2919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7220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38552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499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167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42519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9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83867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00605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1132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03805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26697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2832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870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26250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7315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09133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83544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248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93695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9019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5972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4510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34242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6625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2034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19567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78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3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5441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432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75531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55771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34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7628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70406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07037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4806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13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2041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12245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07386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50247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07418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2496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23358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7884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33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947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463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592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61947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9574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6711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53510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449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9344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808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11577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75559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77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7204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32294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39866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3436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6946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81693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0072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96482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1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32755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8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0730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6968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332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14350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4087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80373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3010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5038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6619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17310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120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56630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61549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89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1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01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662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71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891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49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23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91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73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45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200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670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72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37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50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486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42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24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902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3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908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432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79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016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39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057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70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83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9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106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450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7862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222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1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999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37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8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slideLayout" Target="../slideLayouts/slideLayout398.xml"/><Relationship Id="rId1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88.xml"/><Relationship Id="rId21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392.xml"/><Relationship Id="rId12" Type="http://schemas.openxmlformats.org/officeDocument/2006/relationships/slideLayout" Target="../slideLayouts/slideLayout397.xml"/><Relationship Id="rId17" Type="http://schemas.openxmlformats.org/officeDocument/2006/relationships/slideLayout" Target="../slideLayouts/slideLayout402.xml"/><Relationship Id="rId2" Type="http://schemas.openxmlformats.org/officeDocument/2006/relationships/slideLayout" Target="../slideLayouts/slideLayout387.xml"/><Relationship Id="rId16" Type="http://schemas.openxmlformats.org/officeDocument/2006/relationships/slideLayout" Target="../slideLayouts/slideLayout401.xml"/><Relationship Id="rId20" Type="http://schemas.openxmlformats.org/officeDocument/2006/relationships/slideLayout" Target="../slideLayouts/slideLayout405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395.xml"/><Relationship Id="rId19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slideLayout" Target="../slideLayouts/slideLayout399.xml"/><Relationship Id="rId2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9.xml"/><Relationship Id="rId18" Type="http://schemas.openxmlformats.org/officeDocument/2006/relationships/slideLayout" Target="../slideLayouts/slideLayout424.xml"/><Relationship Id="rId26" Type="http://schemas.openxmlformats.org/officeDocument/2006/relationships/slideLayout" Target="../slideLayouts/slideLayout432.xml"/><Relationship Id="rId39" Type="http://schemas.openxmlformats.org/officeDocument/2006/relationships/slideLayout" Target="../slideLayouts/slideLayout445.xml"/><Relationship Id="rId21" Type="http://schemas.openxmlformats.org/officeDocument/2006/relationships/slideLayout" Target="../slideLayouts/slideLayout427.xml"/><Relationship Id="rId34" Type="http://schemas.openxmlformats.org/officeDocument/2006/relationships/slideLayout" Target="../slideLayouts/slideLayout440.xml"/><Relationship Id="rId42" Type="http://schemas.openxmlformats.org/officeDocument/2006/relationships/slideLayout" Target="../slideLayouts/slideLayout448.xml"/><Relationship Id="rId47" Type="http://schemas.openxmlformats.org/officeDocument/2006/relationships/slideLayout" Target="../slideLayouts/slideLayout453.xml"/><Relationship Id="rId50" Type="http://schemas.openxmlformats.org/officeDocument/2006/relationships/slideLayout" Target="../slideLayouts/slideLayout456.xml"/><Relationship Id="rId55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13.xml"/><Relationship Id="rId2" Type="http://schemas.openxmlformats.org/officeDocument/2006/relationships/slideLayout" Target="../slideLayouts/slideLayout408.xml"/><Relationship Id="rId16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17.xml"/><Relationship Id="rId24" Type="http://schemas.openxmlformats.org/officeDocument/2006/relationships/slideLayout" Target="../slideLayouts/slideLayout430.xml"/><Relationship Id="rId32" Type="http://schemas.openxmlformats.org/officeDocument/2006/relationships/slideLayout" Target="../slideLayouts/slideLayout438.xml"/><Relationship Id="rId37" Type="http://schemas.openxmlformats.org/officeDocument/2006/relationships/slideLayout" Target="../slideLayouts/slideLayout443.xml"/><Relationship Id="rId40" Type="http://schemas.openxmlformats.org/officeDocument/2006/relationships/slideLayout" Target="../slideLayouts/slideLayout446.xml"/><Relationship Id="rId45" Type="http://schemas.openxmlformats.org/officeDocument/2006/relationships/slideLayout" Target="../slideLayouts/slideLayout451.xml"/><Relationship Id="rId53" Type="http://schemas.openxmlformats.org/officeDocument/2006/relationships/slideLayout" Target="../slideLayouts/slideLayout459.xml"/><Relationship Id="rId58" Type="http://schemas.openxmlformats.org/officeDocument/2006/relationships/image" Target="../media/image1.jpeg"/><Relationship Id="rId5" Type="http://schemas.openxmlformats.org/officeDocument/2006/relationships/slideLayout" Target="../slideLayouts/slideLayout411.xml"/><Relationship Id="rId19" Type="http://schemas.openxmlformats.org/officeDocument/2006/relationships/slideLayout" Target="../slideLayouts/slideLayout425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Relationship Id="rId14" Type="http://schemas.openxmlformats.org/officeDocument/2006/relationships/slideLayout" Target="../slideLayouts/slideLayout420.xml"/><Relationship Id="rId22" Type="http://schemas.openxmlformats.org/officeDocument/2006/relationships/slideLayout" Target="../slideLayouts/slideLayout428.xml"/><Relationship Id="rId27" Type="http://schemas.openxmlformats.org/officeDocument/2006/relationships/slideLayout" Target="../slideLayouts/slideLayout433.xml"/><Relationship Id="rId30" Type="http://schemas.openxmlformats.org/officeDocument/2006/relationships/slideLayout" Target="../slideLayouts/slideLayout436.xml"/><Relationship Id="rId35" Type="http://schemas.openxmlformats.org/officeDocument/2006/relationships/slideLayout" Target="../slideLayouts/slideLayout441.xml"/><Relationship Id="rId43" Type="http://schemas.openxmlformats.org/officeDocument/2006/relationships/slideLayout" Target="../slideLayouts/slideLayout449.xml"/><Relationship Id="rId48" Type="http://schemas.openxmlformats.org/officeDocument/2006/relationships/slideLayout" Target="../slideLayouts/slideLayout454.xml"/><Relationship Id="rId56" Type="http://schemas.openxmlformats.org/officeDocument/2006/relationships/slideLayout" Target="../slideLayouts/slideLayout462.xml"/><Relationship Id="rId8" Type="http://schemas.openxmlformats.org/officeDocument/2006/relationships/slideLayout" Target="../slideLayouts/slideLayout414.xml"/><Relationship Id="rId51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8.xml"/><Relationship Id="rId17" Type="http://schemas.openxmlformats.org/officeDocument/2006/relationships/slideLayout" Target="../slideLayouts/slideLayout423.xml"/><Relationship Id="rId25" Type="http://schemas.openxmlformats.org/officeDocument/2006/relationships/slideLayout" Target="../slideLayouts/slideLayout431.xml"/><Relationship Id="rId33" Type="http://schemas.openxmlformats.org/officeDocument/2006/relationships/slideLayout" Target="../slideLayouts/slideLayout439.xml"/><Relationship Id="rId38" Type="http://schemas.openxmlformats.org/officeDocument/2006/relationships/slideLayout" Target="../slideLayouts/slideLayout444.xml"/><Relationship Id="rId46" Type="http://schemas.openxmlformats.org/officeDocument/2006/relationships/slideLayout" Target="../slideLayouts/slideLayout452.xml"/><Relationship Id="rId20" Type="http://schemas.openxmlformats.org/officeDocument/2006/relationships/slideLayout" Target="../slideLayouts/slideLayout426.xml"/><Relationship Id="rId41" Type="http://schemas.openxmlformats.org/officeDocument/2006/relationships/slideLayout" Target="../slideLayouts/slideLayout447.xml"/><Relationship Id="rId54" Type="http://schemas.openxmlformats.org/officeDocument/2006/relationships/slideLayout" Target="../slideLayouts/slideLayout460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5" Type="http://schemas.openxmlformats.org/officeDocument/2006/relationships/slideLayout" Target="../slideLayouts/slideLayout421.xml"/><Relationship Id="rId23" Type="http://schemas.openxmlformats.org/officeDocument/2006/relationships/slideLayout" Target="../slideLayouts/slideLayout429.xml"/><Relationship Id="rId28" Type="http://schemas.openxmlformats.org/officeDocument/2006/relationships/slideLayout" Target="../slideLayouts/slideLayout434.xml"/><Relationship Id="rId36" Type="http://schemas.openxmlformats.org/officeDocument/2006/relationships/slideLayout" Target="../slideLayouts/slideLayout442.xml"/><Relationship Id="rId49" Type="http://schemas.openxmlformats.org/officeDocument/2006/relationships/slideLayout" Target="../slideLayouts/slideLayout455.xml"/><Relationship Id="rId57" Type="http://schemas.openxmlformats.org/officeDocument/2006/relationships/theme" Target="../theme/theme11.xml"/><Relationship Id="rId10" Type="http://schemas.openxmlformats.org/officeDocument/2006/relationships/slideLayout" Target="../slideLayouts/slideLayout416.xml"/><Relationship Id="rId31" Type="http://schemas.openxmlformats.org/officeDocument/2006/relationships/slideLayout" Target="../slideLayouts/slideLayout437.xml"/><Relationship Id="rId44" Type="http://schemas.openxmlformats.org/officeDocument/2006/relationships/slideLayout" Target="../slideLayouts/slideLayout450.xml"/><Relationship Id="rId52" Type="http://schemas.openxmlformats.org/officeDocument/2006/relationships/slideLayout" Target="../slideLayouts/slideLayout458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5.xml"/><Relationship Id="rId18" Type="http://schemas.openxmlformats.org/officeDocument/2006/relationships/slideLayout" Target="../slideLayouts/slideLayout480.xml"/><Relationship Id="rId26" Type="http://schemas.openxmlformats.org/officeDocument/2006/relationships/slideLayout" Target="../slideLayouts/slideLayout488.xml"/><Relationship Id="rId39" Type="http://schemas.openxmlformats.org/officeDocument/2006/relationships/slideLayout" Target="../slideLayouts/slideLayout501.xml"/><Relationship Id="rId21" Type="http://schemas.openxmlformats.org/officeDocument/2006/relationships/slideLayout" Target="../slideLayouts/slideLayout483.xml"/><Relationship Id="rId34" Type="http://schemas.openxmlformats.org/officeDocument/2006/relationships/slideLayout" Target="../slideLayouts/slideLayout496.xml"/><Relationship Id="rId42" Type="http://schemas.openxmlformats.org/officeDocument/2006/relationships/slideLayout" Target="../slideLayouts/slideLayout504.xml"/><Relationship Id="rId47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469.xml"/><Relationship Id="rId2" Type="http://schemas.openxmlformats.org/officeDocument/2006/relationships/slideLayout" Target="../slideLayouts/slideLayout464.xml"/><Relationship Id="rId16" Type="http://schemas.openxmlformats.org/officeDocument/2006/relationships/slideLayout" Target="../slideLayouts/slideLayout478.xml"/><Relationship Id="rId29" Type="http://schemas.openxmlformats.org/officeDocument/2006/relationships/slideLayout" Target="../slideLayouts/slideLayout491.xml"/><Relationship Id="rId11" Type="http://schemas.openxmlformats.org/officeDocument/2006/relationships/slideLayout" Target="../slideLayouts/slideLayout473.xml"/><Relationship Id="rId24" Type="http://schemas.openxmlformats.org/officeDocument/2006/relationships/slideLayout" Target="../slideLayouts/slideLayout486.xml"/><Relationship Id="rId32" Type="http://schemas.openxmlformats.org/officeDocument/2006/relationships/slideLayout" Target="../slideLayouts/slideLayout494.xml"/><Relationship Id="rId37" Type="http://schemas.openxmlformats.org/officeDocument/2006/relationships/slideLayout" Target="../slideLayouts/slideLayout499.xml"/><Relationship Id="rId40" Type="http://schemas.openxmlformats.org/officeDocument/2006/relationships/slideLayout" Target="../slideLayouts/slideLayout502.xml"/><Relationship Id="rId45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467.xml"/><Relationship Id="rId15" Type="http://schemas.openxmlformats.org/officeDocument/2006/relationships/slideLayout" Target="../slideLayouts/slideLayout477.xml"/><Relationship Id="rId23" Type="http://schemas.openxmlformats.org/officeDocument/2006/relationships/slideLayout" Target="../slideLayouts/slideLayout485.xml"/><Relationship Id="rId28" Type="http://schemas.openxmlformats.org/officeDocument/2006/relationships/slideLayout" Target="../slideLayouts/slideLayout490.xml"/><Relationship Id="rId36" Type="http://schemas.openxmlformats.org/officeDocument/2006/relationships/slideLayout" Target="../slideLayouts/slideLayout498.xml"/><Relationship Id="rId49" Type="http://schemas.openxmlformats.org/officeDocument/2006/relationships/theme" Target="../theme/theme12.xml"/><Relationship Id="rId10" Type="http://schemas.openxmlformats.org/officeDocument/2006/relationships/slideLayout" Target="../slideLayouts/slideLayout472.xml"/><Relationship Id="rId19" Type="http://schemas.openxmlformats.org/officeDocument/2006/relationships/slideLayout" Target="../slideLayouts/slideLayout481.xml"/><Relationship Id="rId31" Type="http://schemas.openxmlformats.org/officeDocument/2006/relationships/slideLayout" Target="../slideLayouts/slideLayout493.xml"/><Relationship Id="rId44" Type="http://schemas.openxmlformats.org/officeDocument/2006/relationships/slideLayout" Target="../slideLayouts/slideLayout506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slideLayout" Target="../slideLayouts/slideLayout476.xml"/><Relationship Id="rId22" Type="http://schemas.openxmlformats.org/officeDocument/2006/relationships/slideLayout" Target="../slideLayouts/slideLayout484.xml"/><Relationship Id="rId27" Type="http://schemas.openxmlformats.org/officeDocument/2006/relationships/slideLayout" Target="../slideLayouts/slideLayout489.xml"/><Relationship Id="rId30" Type="http://schemas.openxmlformats.org/officeDocument/2006/relationships/slideLayout" Target="../slideLayouts/slideLayout492.xml"/><Relationship Id="rId35" Type="http://schemas.openxmlformats.org/officeDocument/2006/relationships/slideLayout" Target="../slideLayouts/slideLayout497.xml"/><Relationship Id="rId43" Type="http://schemas.openxmlformats.org/officeDocument/2006/relationships/slideLayout" Target="../slideLayouts/slideLayout505.xml"/><Relationship Id="rId48" Type="http://schemas.openxmlformats.org/officeDocument/2006/relationships/slideLayout" Target="../slideLayouts/slideLayout510.xml"/><Relationship Id="rId8" Type="http://schemas.openxmlformats.org/officeDocument/2006/relationships/slideLayout" Target="../slideLayouts/slideLayout470.xml"/><Relationship Id="rId3" Type="http://schemas.openxmlformats.org/officeDocument/2006/relationships/slideLayout" Target="../slideLayouts/slideLayout465.xml"/><Relationship Id="rId12" Type="http://schemas.openxmlformats.org/officeDocument/2006/relationships/slideLayout" Target="../slideLayouts/slideLayout474.xml"/><Relationship Id="rId17" Type="http://schemas.openxmlformats.org/officeDocument/2006/relationships/slideLayout" Target="../slideLayouts/slideLayout479.xml"/><Relationship Id="rId25" Type="http://schemas.openxmlformats.org/officeDocument/2006/relationships/slideLayout" Target="../slideLayouts/slideLayout487.xml"/><Relationship Id="rId33" Type="http://schemas.openxmlformats.org/officeDocument/2006/relationships/slideLayout" Target="../slideLayouts/slideLayout495.xml"/><Relationship Id="rId38" Type="http://schemas.openxmlformats.org/officeDocument/2006/relationships/slideLayout" Target="../slideLayouts/slideLayout500.xml"/><Relationship Id="rId46" Type="http://schemas.openxmlformats.org/officeDocument/2006/relationships/slideLayout" Target="../slideLayouts/slideLayout508.xml"/><Relationship Id="rId20" Type="http://schemas.openxmlformats.org/officeDocument/2006/relationships/slideLayout" Target="../slideLayouts/slideLayout482.xml"/><Relationship Id="rId41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26" Type="http://schemas.openxmlformats.org/officeDocument/2006/relationships/slideLayout" Target="../slideLayouts/slideLayout536.xml"/><Relationship Id="rId39" Type="http://schemas.openxmlformats.org/officeDocument/2006/relationships/slideLayout" Target="../slideLayouts/slideLayout549.xml"/><Relationship Id="rId21" Type="http://schemas.openxmlformats.org/officeDocument/2006/relationships/slideLayout" Target="../slideLayouts/slideLayout531.xml"/><Relationship Id="rId34" Type="http://schemas.openxmlformats.org/officeDocument/2006/relationships/slideLayout" Target="../slideLayouts/slideLayout544.xml"/><Relationship Id="rId42" Type="http://schemas.openxmlformats.org/officeDocument/2006/relationships/slideLayout" Target="../slideLayouts/slideLayout552.xml"/><Relationship Id="rId47" Type="http://schemas.openxmlformats.org/officeDocument/2006/relationships/slideLayout" Target="../slideLayouts/slideLayout557.xml"/><Relationship Id="rId7" Type="http://schemas.openxmlformats.org/officeDocument/2006/relationships/slideLayout" Target="../slideLayouts/slideLayout51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9" Type="http://schemas.openxmlformats.org/officeDocument/2006/relationships/slideLayout" Target="../slideLayouts/slideLayout539.xml"/><Relationship Id="rId11" Type="http://schemas.openxmlformats.org/officeDocument/2006/relationships/slideLayout" Target="../slideLayouts/slideLayout521.xml"/><Relationship Id="rId24" Type="http://schemas.openxmlformats.org/officeDocument/2006/relationships/slideLayout" Target="../slideLayouts/slideLayout534.xml"/><Relationship Id="rId32" Type="http://schemas.openxmlformats.org/officeDocument/2006/relationships/slideLayout" Target="../slideLayouts/slideLayout542.xml"/><Relationship Id="rId37" Type="http://schemas.openxmlformats.org/officeDocument/2006/relationships/slideLayout" Target="../slideLayouts/slideLayout547.xml"/><Relationship Id="rId40" Type="http://schemas.openxmlformats.org/officeDocument/2006/relationships/slideLayout" Target="../slideLayouts/slideLayout550.xml"/><Relationship Id="rId45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slideLayout" Target="../slideLayouts/slideLayout533.xml"/><Relationship Id="rId28" Type="http://schemas.openxmlformats.org/officeDocument/2006/relationships/slideLayout" Target="../slideLayouts/slideLayout538.xml"/><Relationship Id="rId36" Type="http://schemas.openxmlformats.org/officeDocument/2006/relationships/slideLayout" Target="../slideLayouts/slideLayout546.xml"/><Relationship Id="rId49" Type="http://schemas.openxmlformats.org/officeDocument/2006/relationships/theme" Target="../theme/theme13.xml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31" Type="http://schemas.openxmlformats.org/officeDocument/2006/relationships/slideLayout" Target="../slideLayouts/slideLayout541.xml"/><Relationship Id="rId44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slideLayout" Target="../slideLayouts/slideLayout532.xml"/><Relationship Id="rId27" Type="http://schemas.openxmlformats.org/officeDocument/2006/relationships/slideLayout" Target="../slideLayouts/slideLayout537.xml"/><Relationship Id="rId30" Type="http://schemas.openxmlformats.org/officeDocument/2006/relationships/slideLayout" Target="../slideLayouts/slideLayout540.xml"/><Relationship Id="rId35" Type="http://schemas.openxmlformats.org/officeDocument/2006/relationships/slideLayout" Target="../slideLayouts/slideLayout545.xml"/><Relationship Id="rId43" Type="http://schemas.openxmlformats.org/officeDocument/2006/relationships/slideLayout" Target="../slideLayouts/slideLayout553.xml"/><Relationship Id="rId48" Type="http://schemas.openxmlformats.org/officeDocument/2006/relationships/slideLayout" Target="../slideLayouts/slideLayout558.xml"/><Relationship Id="rId8" Type="http://schemas.openxmlformats.org/officeDocument/2006/relationships/slideLayout" Target="../slideLayouts/slideLayout518.xml"/><Relationship Id="rId3" Type="http://schemas.openxmlformats.org/officeDocument/2006/relationships/slideLayout" Target="../slideLayouts/slideLayout513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5" Type="http://schemas.openxmlformats.org/officeDocument/2006/relationships/slideLayout" Target="../slideLayouts/slideLayout535.xml"/><Relationship Id="rId33" Type="http://schemas.openxmlformats.org/officeDocument/2006/relationships/slideLayout" Target="../slideLayouts/slideLayout543.xml"/><Relationship Id="rId38" Type="http://schemas.openxmlformats.org/officeDocument/2006/relationships/slideLayout" Target="../slideLayouts/slideLayout548.xml"/><Relationship Id="rId46" Type="http://schemas.openxmlformats.org/officeDocument/2006/relationships/slideLayout" Target="../slideLayouts/slideLayout556.xml"/><Relationship Id="rId20" Type="http://schemas.openxmlformats.org/officeDocument/2006/relationships/slideLayout" Target="../slideLayouts/slideLayout530.xml"/><Relationship Id="rId41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60.xml"/><Relationship Id="rId1" Type="http://schemas.openxmlformats.org/officeDocument/2006/relationships/slideLayout" Target="../slideLayouts/slideLayout55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theme" Target="../theme/theme3.xm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9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83.xml"/><Relationship Id="rId42" Type="http://schemas.openxmlformats.org/officeDocument/2006/relationships/slideLayout" Target="../slideLayouts/slideLayout191.xml"/><Relationship Id="rId47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37" Type="http://schemas.openxmlformats.org/officeDocument/2006/relationships/slideLayout" Target="../slideLayouts/slideLayout186.xml"/><Relationship Id="rId40" Type="http://schemas.openxmlformats.org/officeDocument/2006/relationships/slideLayout" Target="../slideLayouts/slideLayout189.xml"/><Relationship Id="rId45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4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84.xml"/><Relationship Id="rId43" Type="http://schemas.openxmlformats.org/officeDocument/2006/relationships/slideLayout" Target="../slideLayouts/slideLayout192.xml"/><Relationship Id="rId48" Type="http://schemas.openxmlformats.org/officeDocument/2006/relationships/theme" Target="../theme/theme4.xml"/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slideLayout" Target="../slideLayouts/slideLayout182.xml"/><Relationship Id="rId38" Type="http://schemas.openxmlformats.org/officeDocument/2006/relationships/slideLayout" Target="../slideLayouts/slideLayout187.xml"/><Relationship Id="rId46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69.xml"/><Relationship Id="rId41" Type="http://schemas.openxmlformats.org/officeDocument/2006/relationships/slideLayout" Target="../slideLayouts/slideLayout19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42" Type="http://schemas.openxmlformats.org/officeDocument/2006/relationships/slideLayout" Target="../slideLayouts/slideLayout238.xml"/><Relationship Id="rId47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slideLayout" Target="../slideLayouts/slideLayout236.xml"/><Relationship Id="rId45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4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Relationship Id="rId43" Type="http://schemas.openxmlformats.org/officeDocument/2006/relationships/slideLayout" Target="../slideLayouts/slideLayout239.xml"/><Relationship Id="rId48" Type="http://schemas.openxmlformats.org/officeDocument/2006/relationships/theme" Target="../theme/theme5.xml"/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46" Type="http://schemas.openxmlformats.org/officeDocument/2006/relationships/slideLayout" Target="../slideLayouts/slideLayout242.xml"/><Relationship Id="rId20" Type="http://schemas.openxmlformats.org/officeDocument/2006/relationships/slideLayout" Target="../slideLayouts/slideLayout216.xml"/><Relationship Id="rId41" Type="http://schemas.openxmlformats.org/officeDocument/2006/relationships/slideLayout" Target="../slideLayouts/slideLayout23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26" Type="http://schemas.openxmlformats.org/officeDocument/2006/relationships/slideLayout" Target="../slideLayouts/slideLayout269.xml"/><Relationship Id="rId39" Type="http://schemas.openxmlformats.org/officeDocument/2006/relationships/slideLayout" Target="../slideLayouts/slideLayout282.xml"/><Relationship Id="rId21" Type="http://schemas.openxmlformats.org/officeDocument/2006/relationships/slideLayout" Target="../slideLayouts/slideLayout264.xml"/><Relationship Id="rId34" Type="http://schemas.openxmlformats.org/officeDocument/2006/relationships/slideLayout" Target="../slideLayouts/slideLayout277.xml"/><Relationship Id="rId42" Type="http://schemas.openxmlformats.org/officeDocument/2006/relationships/slideLayout" Target="../slideLayouts/slideLayout285.xml"/><Relationship Id="rId47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9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24" Type="http://schemas.openxmlformats.org/officeDocument/2006/relationships/slideLayout" Target="../slideLayouts/slideLayout267.xml"/><Relationship Id="rId32" Type="http://schemas.openxmlformats.org/officeDocument/2006/relationships/slideLayout" Target="../slideLayouts/slideLayout275.xml"/><Relationship Id="rId37" Type="http://schemas.openxmlformats.org/officeDocument/2006/relationships/slideLayout" Target="../slideLayouts/slideLayout280.xml"/><Relationship Id="rId40" Type="http://schemas.openxmlformats.org/officeDocument/2006/relationships/slideLayout" Target="../slideLayouts/slideLayout283.xml"/><Relationship Id="rId45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23" Type="http://schemas.openxmlformats.org/officeDocument/2006/relationships/slideLayout" Target="../slideLayouts/slideLayout266.xml"/><Relationship Id="rId28" Type="http://schemas.openxmlformats.org/officeDocument/2006/relationships/slideLayout" Target="../slideLayouts/slideLayout271.xml"/><Relationship Id="rId36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31" Type="http://schemas.openxmlformats.org/officeDocument/2006/relationships/slideLayout" Target="../slideLayouts/slideLayout274.xml"/><Relationship Id="rId44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slideLayout" Target="../slideLayouts/slideLayout265.xml"/><Relationship Id="rId27" Type="http://schemas.openxmlformats.org/officeDocument/2006/relationships/slideLayout" Target="../slideLayouts/slideLayout270.xml"/><Relationship Id="rId30" Type="http://schemas.openxmlformats.org/officeDocument/2006/relationships/slideLayout" Target="../slideLayouts/slideLayout273.xml"/><Relationship Id="rId35" Type="http://schemas.openxmlformats.org/officeDocument/2006/relationships/slideLayout" Target="../slideLayouts/slideLayout278.xml"/><Relationship Id="rId43" Type="http://schemas.openxmlformats.org/officeDocument/2006/relationships/slideLayout" Target="../slideLayouts/slideLayout286.xml"/><Relationship Id="rId48" Type="http://schemas.openxmlformats.org/officeDocument/2006/relationships/theme" Target="../theme/theme6.xml"/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5" Type="http://schemas.openxmlformats.org/officeDocument/2006/relationships/slideLayout" Target="../slideLayouts/slideLayout268.xml"/><Relationship Id="rId33" Type="http://schemas.openxmlformats.org/officeDocument/2006/relationships/slideLayout" Target="../slideLayouts/slideLayout276.xml"/><Relationship Id="rId38" Type="http://schemas.openxmlformats.org/officeDocument/2006/relationships/slideLayout" Target="../slideLayouts/slideLayout281.xml"/><Relationship Id="rId46" Type="http://schemas.openxmlformats.org/officeDocument/2006/relationships/slideLayout" Target="../slideLayouts/slideLayout289.xml"/><Relationship Id="rId20" Type="http://schemas.openxmlformats.org/officeDocument/2006/relationships/slideLayout" Target="../slideLayouts/slideLayout263.xml"/><Relationship Id="rId41" Type="http://schemas.openxmlformats.org/officeDocument/2006/relationships/slideLayout" Target="../slideLayouts/slideLayout284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3.xml"/><Relationship Id="rId18" Type="http://schemas.openxmlformats.org/officeDocument/2006/relationships/slideLayout" Target="../slideLayouts/slideLayout308.xml"/><Relationship Id="rId26" Type="http://schemas.openxmlformats.org/officeDocument/2006/relationships/slideLayout" Target="../slideLayouts/slideLayout316.xml"/><Relationship Id="rId39" Type="http://schemas.openxmlformats.org/officeDocument/2006/relationships/slideLayout" Target="../slideLayouts/slideLayout329.xml"/><Relationship Id="rId21" Type="http://schemas.openxmlformats.org/officeDocument/2006/relationships/slideLayout" Target="../slideLayouts/slideLayout311.xml"/><Relationship Id="rId34" Type="http://schemas.openxmlformats.org/officeDocument/2006/relationships/slideLayout" Target="../slideLayouts/slideLayout324.xml"/><Relationship Id="rId42" Type="http://schemas.openxmlformats.org/officeDocument/2006/relationships/slideLayout" Target="../slideLayouts/slideLayout332.xml"/><Relationship Id="rId47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2.xml"/><Relationship Id="rId16" Type="http://schemas.openxmlformats.org/officeDocument/2006/relationships/slideLayout" Target="../slideLayouts/slideLayout306.xml"/><Relationship Id="rId29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24" Type="http://schemas.openxmlformats.org/officeDocument/2006/relationships/slideLayout" Target="../slideLayouts/slideLayout314.xml"/><Relationship Id="rId32" Type="http://schemas.openxmlformats.org/officeDocument/2006/relationships/slideLayout" Target="../slideLayouts/slideLayout322.xml"/><Relationship Id="rId37" Type="http://schemas.openxmlformats.org/officeDocument/2006/relationships/slideLayout" Target="../slideLayouts/slideLayout327.xml"/><Relationship Id="rId40" Type="http://schemas.openxmlformats.org/officeDocument/2006/relationships/slideLayout" Target="../slideLayouts/slideLayout330.xml"/><Relationship Id="rId45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95.xml"/><Relationship Id="rId15" Type="http://schemas.openxmlformats.org/officeDocument/2006/relationships/slideLayout" Target="../slideLayouts/slideLayout305.xml"/><Relationship Id="rId23" Type="http://schemas.openxmlformats.org/officeDocument/2006/relationships/slideLayout" Target="../slideLayouts/slideLayout313.xml"/><Relationship Id="rId28" Type="http://schemas.openxmlformats.org/officeDocument/2006/relationships/slideLayout" Target="../slideLayouts/slideLayout318.xml"/><Relationship Id="rId36" Type="http://schemas.openxmlformats.org/officeDocument/2006/relationships/slideLayout" Target="../slideLayouts/slideLayout326.xml"/><Relationship Id="rId10" Type="http://schemas.openxmlformats.org/officeDocument/2006/relationships/slideLayout" Target="../slideLayouts/slideLayout300.xml"/><Relationship Id="rId19" Type="http://schemas.openxmlformats.org/officeDocument/2006/relationships/slideLayout" Target="../slideLayouts/slideLayout309.xml"/><Relationship Id="rId31" Type="http://schemas.openxmlformats.org/officeDocument/2006/relationships/slideLayout" Target="../slideLayouts/slideLayout321.xml"/><Relationship Id="rId44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Relationship Id="rId22" Type="http://schemas.openxmlformats.org/officeDocument/2006/relationships/slideLayout" Target="../slideLayouts/slideLayout312.xml"/><Relationship Id="rId27" Type="http://schemas.openxmlformats.org/officeDocument/2006/relationships/slideLayout" Target="../slideLayouts/slideLayout317.xml"/><Relationship Id="rId30" Type="http://schemas.openxmlformats.org/officeDocument/2006/relationships/slideLayout" Target="../slideLayouts/slideLayout320.xml"/><Relationship Id="rId35" Type="http://schemas.openxmlformats.org/officeDocument/2006/relationships/slideLayout" Target="../slideLayouts/slideLayout325.xml"/><Relationship Id="rId43" Type="http://schemas.openxmlformats.org/officeDocument/2006/relationships/slideLayout" Target="../slideLayouts/slideLayout333.xml"/><Relationship Id="rId48" Type="http://schemas.openxmlformats.org/officeDocument/2006/relationships/theme" Target="../theme/theme7.xml"/><Relationship Id="rId8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302.xml"/><Relationship Id="rId17" Type="http://schemas.openxmlformats.org/officeDocument/2006/relationships/slideLayout" Target="../slideLayouts/slideLayout307.xml"/><Relationship Id="rId25" Type="http://schemas.openxmlformats.org/officeDocument/2006/relationships/slideLayout" Target="../slideLayouts/slideLayout315.xml"/><Relationship Id="rId33" Type="http://schemas.openxmlformats.org/officeDocument/2006/relationships/slideLayout" Target="../slideLayouts/slideLayout323.xml"/><Relationship Id="rId38" Type="http://schemas.openxmlformats.org/officeDocument/2006/relationships/slideLayout" Target="../slideLayouts/slideLayout328.xml"/><Relationship Id="rId4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10.xml"/><Relationship Id="rId41" Type="http://schemas.openxmlformats.org/officeDocument/2006/relationships/slideLayout" Target="../slideLayouts/slideLayout33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38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1.xml"/><Relationship Id="rId18" Type="http://schemas.openxmlformats.org/officeDocument/2006/relationships/slideLayout" Target="../slideLayouts/slideLayout356.xml"/><Relationship Id="rId26" Type="http://schemas.openxmlformats.org/officeDocument/2006/relationships/slideLayout" Target="../slideLayouts/slideLayout364.xml"/><Relationship Id="rId39" Type="http://schemas.openxmlformats.org/officeDocument/2006/relationships/slideLayout" Target="../slideLayouts/slideLayout377.xml"/><Relationship Id="rId21" Type="http://schemas.openxmlformats.org/officeDocument/2006/relationships/slideLayout" Target="../slideLayouts/slideLayout359.xml"/><Relationship Id="rId34" Type="http://schemas.openxmlformats.org/officeDocument/2006/relationships/slideLayout" Target="../slideLayouts/slideLayout372.xml"/><Relationship Id="rId42" Type="http://schemas.openxmlformats.org/officeDocument/2006/relationships/slideLayout" Target="../slideLayouts/slideLayout380.xml"/><Relationship Id="rId47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54.xml"/><Relationship Id="rId29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9.xml"/><Relationship Id="rId24" Type="http://schemas.openxmlformats.org/officeDocument/2006/relationships/slideLayout" Target="../slideLayouts/slideLayout362.xml"/><Relationship Id="rId32" Type="http://schemas.openxmlformats.org/officeDocument/2006/relationships/slideLayout" Target="../slideLayouts/slideLayout370.xml"/><Relationship Id="rId37" Type="http://schemas.openxmlformats.org/officeDocument/2006/relationships/slideLayout" Target="../slideLayouts/slideLayout375.xml"/><Relationship Id="rId40" Type="http://schemas.openxmlformats.org/officeDocument/2006/relationships/slideLayout" Target="../slideLayouts/slideLayout378.xml"/><Relationship Id="rId45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53.xml"/><Relationship Id="rId23" Type="http://schemas.openxmlformats.org/officeDocument/2006/relationships/slideLayout" Target="../slideLayouts/slideLayout361.xml"/><Relationship Id="rId28" Type="http://schemas.openxmlformats.org/officeDocument/2006/relationships/slideLayout" Target="../slideLayouts/slideLayout366.xml"/><Relationship Id="rId36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48.xml"/><Relationship Id="rId19" Type="http://schemas.openxmlformats.org/officeDocument/2006/relationships/slideLayout" Target="../slideLayouts/slideLayout357.xml"/><Relationship Id="rId31" Type="http://schemas.openxmlformats.org/officeDocument/2006/relationships/slideLayout" Target="../slideLayouts/slideLayout369.xml"/><Relationship Id="rId44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52.xml"/><Relationship Id="rId22" Type="http://schemas.openxmlformats.org/officeDocument/2006/relationships/slideLayout" Target="../slideLayouts/slideLayout360.xml"/><Relationship Id="rId27" Type="http://schemas.openxmlformats.org/officeDocument/2006/relationships/slideLayout" Target="../slideLayouts/slideLayout365.xml"/><Relationship Id="rId30" Type="http://schemas.openxmlformats.org/officeDocument/2006/relationships/slideLayout" Target="../slideLayouts/slideLayout368.xml"/><Relationship Id="rId35" Type="http://schemas.openxmlformats.org/officeDocument/2006/relationships/slideLayout" Target="../slideLayouts/slideLayout373.xml"/><Relationship Id="rId43" Type="http://schemas.openxmlformats.org/officeDocument/2006/relationships/slideLayout" Target="../slideLayouts/slideLayout381.xml"/><Relationship Id="rId48" Type="http://schemas.openxmlformats.org/officeDocument/2006/relationships/theme" Target="../theme/theme9.xml"/><Relationship Id="rId8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50.xml"/><Relationship Id="rId17" Type="http://schemas.openxmlformats.org/officeDocument/2006/relationships/slideLayout" Target="../slideLayouts/slideLayout355.xml"/><Relationship Id="rId25" Type="http://schemas.openxmlformats.org/officeDocument/2006/relationships/slideLayout" Target="../slideLayouts/slideLayout363.xml"/><Relationship Id="rId33" Type="http://schemas.openxmlformats.org/officeDocument/2006/relationships/slideLayout" Target="../slideLayouts/slideLayout371.xml"/><Relationship Id="rId38" Type="http://schemas.openxmlformats.org/officeDocument/2006/relationships/slideLayout" Target="../slideLayouts/slideLayout376.xml"/><Relationship Id="rId46" Type="http://schemas.openxmlformats.org/officeDocument/2006/relationships/slideLayout" Target="../slideLayouts/slideLayout384.xml"/><Relationship Id="rId20" Type="http://schemas.openxmlformats.org/officeDocument/2006/relationships/slideLayout" Target="../slideLayouts/slideLayout358.xml"/><Relationship Id="rId41" Type="http://schemas.openxmlformats.org/officeDocument/2006/relationships/slideLayout" Target="../slideLayouts/slideLayout3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7">
            <a:alphaModFix/>
            <a:lum/>
          </a:blip>
          <a:srcRect b="25840"/>
          <a:stretch>
            <a:fillRect/>
          </a:stretch>
        </p:blipFill>
        <p:spPr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2564"/>
              </p:ext>
            </p:extLst>
          </p:nvPr>
        </p:nvGraphicFramePr>
        <p:xfrm>
          <a:off x="165100" y="117475"/>
          <a:ext cx="9617095" cy="40567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1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2" r:id="rId16"/>
    <p:sldLayoutId id="2147484133" r:id="rId17"/>
    <p:sldLayoutId id="2147484134" r:id="rId18"/>
    <p:sldLayoutId id="2147484135" r:id="rId19"/>
    <p:sldLayoutId id="2147484139" r:id="rId20"/>
    <p:sldLayoutId id="2147484256" r:id="rId2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714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8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202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603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550" indent="-2785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99">
          <a:solidFill>
            <a:schemeClr val="tx1"/>
          </a:solidFill>
          <a:latin typeface="+mn-lt"/>
          <a:ea typeface="+mn-ea"/>
          <a:cs typeface="+mn-cs"/>
        </a:defRPr>
      </a:lvl1pPr>
      <a:lvl2pPr marL="603526" indent="-23212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4">
          <a:solidFill>
            <a:schemeClr val="tx1"/>
          </a:solidFill>
          <a:latin typeface="+mn-lt"/>
          <a:ea typeface="+mn-ea"/>
        </a:defRPr>
      </a:lvl2pPr>
      <a:lvl3pPr marL="928501" indent="-185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99903" indent="-1857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304" indent="-1857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2704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1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55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6906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202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603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0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5998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2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1"/>
          <a:stretch/>
        </p:blipFill>
        <p:spPr bwMode="auto"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4253" r:id="rId5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퇴직연금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  <p:sldLayoutId id="2147484178" r:id="rId18"/>
    <p:sldLayoutId id="2147484179" r:id="rId19"/>
    <p:sldLayoutId id="2147484180" r:id="rId20"/>
    <p:sldLayoutId id="2147484181" r:id="rId21"/>
    <p:sldLayoutId id="2147484182" r:id="rId22"/>
    <p:sldLayoutId id="2147484183" r:id="rId23"/>
    <p:sldLayoutId id="2147484184" r:id="rId24"/>
    <p:sldLayoutId id="2147484185" r:id="rId25"/>
    <p:sldLayoutId id="2147484186" r:id="rId26"/>
    <p:sldLayoutId id="2147484187" r:id="rId27"/>
    <p:sldLayoutId id="2147484188" r:id="rId28"/>
    <p:sldLayoutId id="2147484189" r:id="rId29"/>
    <p:sldLayoutId id="2147484190" r:id="rId30"/>
    <p:sldLayoutId id="2147484191" r:id="rId31"/>
    <p:sldLayoutId id="2147484192" r:id="rId32"/>
    <p:sldLayoutId id="2147484193" r:id="rId33"/>
    <p:sldLayoutId id="2147484194" r:id="rId34"/>
    <p:sldLayoutId id="2147484195" r:id="rId35"/>
    <p:sldLayoutId id="2147484196" r:id="rId36"/>
    <p:sldLayoutId id="2147484197" r:id="rId37"/>
    <p:sldLayoutId id="2147484198" r:id="rId38"/>
    <p:sldLayoutId id="2147484199" r:id="rId39"/>
    <p:sldLayoutId id="2147484200" r:id="rId40"/>
    <p:sldLayoutId id="2147484201" r:id="rId41"/>
    <p:sldLayoutId id="2147484202" r:id="rId42"/>
    <p:sldLayoutId id="2147484203" r:id="rId43"/>
    <p:sldLayoutId id="2147484204" r:id="rId44"/>
    <p:sldLayoutId id="2147484205" r:id="rId45"/>
    <p:sldLayoutId id="2147484206" r:id="rId46"/>
    <p:sldLayoutId id="2147484207" r:id="rId47"/>
    <p:sldLayoutId id="2147484254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4223" r:id="rId18"/>
    <p:sldLayoutId id="2147484224" r:id="rId19"/>
    <p:sldLayoutId id="2147484225" r:id="rId20"/>
    <p:sldLayoutId id="2147484226" r:id="rId21"/>
    <p:sldLayoutId id="2147484227" r:id="rId22"/>
    <p:sldLayoutId id="2147484228" r:id="rId23"/>
    <p:sldLayoutId id="2147484229" r:id="rId24"/>
    <p:sldLayoutId id="2147484230" r:id="rId25"/>
    <p:sldLayoutId id="2147484231" r:id="rId26"/>
    <p:sldLayoutId id="2147484232" r:id="rId27"/>
    <p:sldLayoutId id="2147484233" r:id="rId28"/>
    <p:sldLayoutId id="2147484234" r:id="rId29"/>
    <p:sldLayoutId id="2147484235" r:id="rId30"/>
    <p:sldLayoutId id="2147484236" r:id="rId31"/>
    <p:sldLayoutId id="2147484237" r:id="rId32"/>
    <p:sldLayoutId id="2147484238" r:id="rId33"/>
    <p:sldLayoutId id="2147484239" r:id="rId34"/>
    <p:sldLayoutId id="2147484240" r:id="rId35"/>
    <p:sldLayoutId id="2147484241" r:id="rId36"/>
    <p:sldLayoutId id="2147484242" r:id="rId37"/>
    <p:sldLayoutId id="2147484243" r:id="rId38"/>
    <p:sldLayoutId id="2147484244" r:id="rId39"/>
    <p:sldLayoutId id="2147484245" r:id="rId40"/>
    <p:sldLayoutId id="2147484246" r:id="rId41"/>
    <p:sldLayoutId id="2147484247" r:id="rId42"/>
    <p:sldLayoutId id="2147484248" r:id="rId43"/>
    <p:sldLayoutId id="2147484249" r:id="rId44"/>
    <p:sldLayoutId id="2147484250" r:id="rId45"/>
    <p:sldLayoutId id="2147484251" r:id="rId46"/>
    <p:sldLayoutId id="2147484252" r:id="rId47"/>
    <p:sldLayoutId id="2147484255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4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5443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 userDrawn="1"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kern="0" dirty="0" smtClean="0"/>
              <a:t>마스터 제목 스타일 편집</a:t>
            </a:r>
            <a:endParaRPr lang="ko-KR" altLang="en-US" kern="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4" name="TextBox 13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가입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015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8" name="TextBox 7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93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빈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3" name="TextBox 2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  <p:sldLayoutId id="2147483826" r:id="rId30"/>
    <p:sldLayoutId id="2147483827" r:id="rId31"/>
    <p:sldLayoutId id="2147483828" r:id="rId32"/>
    <p:sldLayoutId id="2147483829" r:id="rId33"/>
    <p:sldLayoutId id="2147483830" r:id="rId34"/>
    <p:sldLayoutId id="2147483831" r:id="rId35"/>
    <p:sldLayoutId id="2147483832" r:id="rId36"/>
    <p:sldLayoutId id="2147483833" r:id="rId37"/>
    <p:sldLayoutId id="2147483834" r:id="rId38"/>
    <p:sldLayoutId id="2147483835" r:id="rId39"/>
    <p:sldLayoutId id="2147483836" r:id="rId40"/>
    <p:sldLayoutId id="2147483837" r:id="rId41"/>
    <p:sldLayoutId id="2147483838" r:id="rId42"/>
    <p:sldLayoutId id="2147483839" r:id="rId43"/>
    <p:sldLayoutId id="2147483840" r:id="rId44"/>
    <p:sldLayoutId id="2147483841" r:id="rId45"/>
    <p:sldLayoutId id="2147483842" r:id="rId46"/>
    <p:sldLayoutId id="214748384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8405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496"/>
              </p:ext>
            </p:extLst>
          </p:nvPr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363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07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  <p:sldLayoutId id="2147483998" r:id="rId21"/>
    <p:sldLayoutId id="2147483999" r:id="rId22"/>
    <p:sldLayoutId id="2147484000" r:id="rId23"/>
    <p:sldLayoutId id="2147484001" r:id="rId24"/>
    <p:sldLayoutId id="2147484002" r:id="rId25"/>
    <p:sldLayoutId id="2147484003" r:id="rId26"/>
    <p:sldLayoutId id="2147484004" r:id="rId27"/>
    <p:sldLayoutId id="2147484005" r:id="rId28"/>
    <p:sldLayoutId id="2147484006" r:id="rId29"/>
    <p:sldLayoutId id="2147484007" r:id="rId30"/>
    <p:sldLayoutId id="2147484008" r:id="rId31"/>
    <p:sldLayoutId id="2147484009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5" r:id="rId38"/>
    <p:sldLayoutId id="2147484016" r:id="rId39"/>
    <p:sldLayoutId id="2147484017" r:id="rId40"/>
    <p:sldLayoutId id="2147484018" r:id="rId41"/>
    <p:sldLayoutId id="2147484019" r:id="rId42"/>
    <p:sldLayoutId id="2147484020" r:id="rId43"/>
    <p:sldLayoutId id="2147484021" r:id="rId44"/>
    <p:sldLayoutId id="2147484022" r:id="rId45"/>
    <p:sldLayoutId id="2147484023" r:id="rId46"/>
    <p:sldLayoutId id="2147484024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7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049" r:id="rId26"/>
    <p:sldLayoutId id="2147484050" r:id="rId27"/>
    <p:sldLayoutId id="2147484051" r:id="rId28"/>
    <p:sldLayoutId id="2147484052" r:id="rId29"/>
    <p:sldLayoutId id="2147484053" r:id="rId30"/>
    <p:sldLayoutId id="2147484054" r:id="rId31"/>
    <p:sldLayoutId id="2147484055" r:id="rId32"/>
    <p:sldLayoutId id="2147484056" r:id="rId33"/>
    <p:sldLayoutId id="2147484057" r:id="rId34"/>
    <p:sldLayoutId id="2147484058" r:id="rId35"/>
    <p:sldLayoutId id="2147484059" r:id="rId36"/>
    <p:sldLayoutId id="2147484060" r:id="rId37"/>
    <p:sldLayoutId id="2147484061" r:id="rId38"/>
    <p:sldLayoutId id="2147484062" r:id="rId39"/>
    <p:sldLayoutId id="2147484063" r:id="rId40"/>
    <p:sldLayoutId id="2147484064" r:id="rId41"/>
    <p:sldLayoutId id="2147484065" r:id="rId42"/>
    <p:sldLayoutId id="2147484066" r:id="rId43"/>
    <p:sldLayoutId id="2147484067" r:id="rId44"/>
    <p:sldLayoutId id="2147484068" r:id="rId45"/>
    <p:sldLayoutId id="2147484069" r:id="rId46"/>
    <p:sldLayoutId id="2147484070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8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0416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9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085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  <p:sldLayoutId id="2147484109" r:id="rId40"/>
    <p:sldLayoutId id="2147484110" r:id="rId41"/>
    <p:sldLayoutId id="2147484111" r:id="rId42"/>
    <p:sldLayoutId id="2147484112" r:id="rId43"/>
    <p:sldLayoutId id="2147484113" r:id="rId44"/>
    <p:sldLayoutId id="2147484114" r:id="rId45"/>
    <p:sldLayoutId id="2147484115" r:id="rId46"/>
    <p:sldLayoutId id="2147484116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20.jpg"/><Relationship Id="rId4" Type="http://schemas.openxmlformats.org/officeDocument/2006/relationships/image" Target="../media/image7.jp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20.jpg"/><Relationship Id="rId5" Type="http://schemas.openxmlformats.org/officeDocument/2006/relationships/image" Target="../media/image8.jp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20.jpg"/><Relationship Id="rId5" Type="http://schemas.openxmlformats.org/officeDocument/2006/relationships/image" Target="../media/image8.jp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20.jpg"/><Relationship Id="rId5" Type="http://schemas.openxmlformats.org/officeDocument/2006/relationships/image" Target="../media/image8.jp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7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9.jpg"/><Relationship Id="rId10" Type="http://schemas.openxmlformats.org/officeDocument/2006/relationships/image" Target="../media/image4.png"/><Relationship Id="rId4" Type="http://schemas.openxmlformats.org/officeDocument/2006/relationships/image" Target="../media/image8.jp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6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20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10" Type="http://schemas.openxmlformats.org/officeDocument/2006/relationships/image" Target="../media/image24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9.jp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25.jpg"/><Relationship Id="rId5" Type="http://schemas.openxmlformats.org/officeDocument/2006/relationships/image" Target="../media/image9.jp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25.jpg"/><Relationship Id="rId5" Type="http://schemas.openxmlformats.org/officeDocument/2006/relationships/image" Target="../media/image9.jp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25.jpg"/><Relationship Id="rId5" Type="http://schemas.openxmlformats.org/officeDocument/2006/relationships/image" Target="../media/image9.jp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4.png"/><Relationship Id="rId4" Type="http://schemas.openxmlformats.org/officeDocument/2006/relationships/image" Target="../media/image9.jpg"/><Relationship Id="rId9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5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11" Type="http://schemas.openxmlformats.org/officeDocument/2006/relationships/image" Target="../media/image26.jpg"/><Relationship Id="rId5" Type="http://schemas.openxmlformats.org/officeDocument/2006/relationships/image" Target="../media/image11.jpg"/><Relationship Id="rId10" Type="http://schemas.openxmlformats.org/officeDocument/2006/relationships/image" Target="../media/image7.jpg"/><Relationship Id="rId4" Type="http://schemas.openxmlformats.org/officeDocument/2006/relationships/image" Target="../media/image9.jpg"/><Relationship Id="rId9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11" Type="http://schemas.openxmlformats.org/officeDocument/2006/relationships/image" Target="../media/image26.jpg"/><Relationship Id="rId5" Type="http://schemas.openxmlformats.org/officeDocument/2006/relationships/image" Target="../media/image11.jpg"/><Relationship Id="rId10" Type="http://schemas.openxmlformats.org/officeDocument/2006/relationships/image" Target="../media/image7.jpg"/><Relationship Id="rId4" Type="http://schemas.openxmlformats.org/officeDocument/2006/relationships/image" Target="../media/image9.jpg"/><Relationship Id="rId9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9.jp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jpg"/><Relationship Id="rId9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11" Type="http://schemas.openxmlformats.org/officeDocument/2006/relationships/image" Target="../media/image26.jpg"/><Relationship Id="rId5" Type="http://schemas.openxmlformats.org/officeDocument/2006/relationships/image" Target="../media/image11.jpg"/><Relationship Id="rId10" Type="http://schemas.openxmlformats.org/officeDocument/2006/relationships/image" Target="../media/image7.jpg"/><Relationship Id="rId4" Type="http://schemas.openxmlformats.org/officeDocument/2006/relationships/image" Target="../media/image9.jpg"/><Relationship Id="rId9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795338" y="1233550"/>
            <a:ext cx="8420100" cy="1471613"/>
          </a:xfrm>
        </p:spPr>
        <p:txBody>
          <a:bodyPr>
            <a:normAutofit/>
          </a:bodyPr>
          <a:lstStyle/>
          <a:p>
            <a:pPr lvl="0"/>
            <a:r>
              <a:rPr lang="ko-KR" altLang="en-US" sz="4000" b="1" dirty="0" smtClean="0"/>
              <a:t>영화 정보 스토리보드</a:t>
            </a:r>
            <a:endParaRPr lang="ko-KR" altLang="en-US" sz="3600" b="1" dirty="0"/>
          </a:p>
        </p:txBody>
      </p:sp>
      <p:sp>
        <p:nvSpPr>
          <p:cNvPr id="6" name="제목 6"/>
          <p:cNvSpPr txBox="1"/>
          <p:nvPr/>
        </p:nvSpPr>
        <p:spPr>
          <a:xfrm>
            <a:off x="1928664" y="2817726"/>
            <a:ext cx="5864220" cy="74506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620202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0" spc="5" dirty="0" smtClean="0">
                <a:latin typeface="맑은 고딕"/>
                <a:ea typeface="맑은 고딕"/>
              </a:rPr>
              <a:t>Version </a:t>
            </a:r>
            <a:r>
              <a:rPr lang="en-US" altLang="ko-KR" sz="2000" b="0" i="1" spc="5" dirty="0" smtClean="0">
                <a:latin typeface="맑은 고딕"/>
                <a:ea typeface="맑은 고딕"/>
              </a:rPr>
              <a:t>2</a:t>
            </a:r>
            <a:r>
              <a:rPr lang="en-US" altLang="ko-KR" sz="2000" i="1" dirty="0" smtClean="0">
                <a:latin typeface="맑은 고딕"/>
                <a:ea typeface="맑은 고딕"/>
              </a:rPr>
              <a:t>.0</a:t>
            </a:r>
            <a:endParaRPr lang="ko-KR" altLang="en-US" sz="2000" b="0" i="1" spc="5" dirty="0"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357156" y="5590034"/>
            <a:ext cx="3096343" cy="1044116"/>
            <a:chOff x="0" y="0"/>
            <a:chExt cx="1850465" cy="1004696"/>
          </a:xfrm>
        </p:grpSpPr>
        <p:sp>
          <p:nvSpPr>
            <p:cNvPr id="9" name="TextBox 15"/>
            <p:cNvSpPr txBox="1"/>
            <p:nvPr/>
          </p:nvSpPr>
          <p:spPr>
            <a:xfrm>
              <a:off x="0" y="0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단    계 </a:t>
              </a: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700662" y="0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분석</a:t>
              </a:r>
              <a:r>
                <a:rPr lang="en-US" altLang="ko-KR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설계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0" y="338119"/>
              <a:ext cx="700662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작성자 </a:t>
              </a: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700662" y="338119"/>
              <a:ext cx="1149803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dirty="0" err="1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안현승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0" y="666577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작성일 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00662" y="666577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0" i="0" spc="5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2019-03-25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 </a:t>
            </a:r>
            <a:r>
              <a:rPr lang="ko-KR" altLang="en-US" dirty="0" smtClean="0">
                <a:latin typeface="+mn-lt"/>
              </a:rPr>
              <a:t>찾기</a:t>
            </a:r>
            <a:endParaRPr lang="ko-KR" altLang="en-US" dirty="0">
              <a:latin typeface="+mn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2700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err="1"/>
                        <a:t>이메일을</a:t>
                      </a:r>
                      <a:r>
                        <a:rPr lang="ko-KR" altLang="en-US" sz="800" dirty="0"/>
                        <a:t> 틀렸을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세로로 말린 두루마리 모양 71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17" name="직선 연결선 116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22" name="직선 연결선 12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29" name="직선 화살표 연결선 128"/>
          <p:cNvCxnSpPr>
            <a:stCxn id="128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4934548" y="3344301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991763" y="3344302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79269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309032" y="332178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736976" y="336334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40" name="직사각형 139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41" name="직사각형 140"/>
          <p:cNvSpPr/>
          <p:nvPr/>
        </p:nvSpPr>
        <p:spPr bwMode="auto">
          <a:xfrm>
            <a:off x="5569792" y="3363890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142017" y="255695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않습니다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326050" y="366178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233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15" name="직선 연결선 11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17" name="직사각형 11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20" name="직선 연결선 11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27" name="직선 화살표 연결선 126"/>
          <p:cNvCxnSpPr>
            <a:stCxn id="12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33" name="직사각형 132"/>
          <p:cNvSpPr/>
          <p:nvPr/>
        </p:nvSpPr>
        <p:spPr bwMode="auto">
          <a:xfrm>
            <a:off x="4934548" y="3344301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991763" y="3344302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379269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09032" y="332178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736976" y="336334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38" name="직사각형 137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39" name="직사각형 138"/>
          <p:cNvSpPr/>
          <p:nvPr/>
        </p:nvSpPr>
        <p:spPr bwMode="auto">
          <a:xfrm>
            <a:off x="5569792" y="3363890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131998" y="2571836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 또는 이메일을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316031" y="367667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14347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원도우</a:t>
                      </a:r>
                      <a:r>
                        <a:rPr lang="ko-KR" altLang="en-US" sz="800" baseline="0" dirty="0" smtClean="0"/>
                        <a:t> 창 종료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1" name="세로로 말린 두루마리 모양 20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66" name="TextBox 65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81" name="직선 화살표 연결선 80"/>
          <p:cNvCxnSpPr>
            <a:stCxn id="80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26666" y="3009665"/>
            <a:ext cx="93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관리자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1396" y="3374464"/>
            <a:ext cx="109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admin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31019" y="3014957"/>
            <a:ext cx="15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accent3">
                    <a:lumMod val="50000"/>
                  </a:schemeClr>
                </a:solidFill>
              </a:rPr>
              <a:t>님의 아이디는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59414" y="3398387"/>
            <a:ext cx="15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입니다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3230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을 </a:t>
                      </a:r>
                      <a:r>
                        <a:rPr lang="ko-KR" altLang="en-US" sz="800" dirty="0" err="1"/>
                        <a:t>클릭할시</a:t>
                      </a:r>
                      <a:r>
                        <a:rPr lang="ko-KR" altLang="en-US" sz="800" dirty="0"/>
                        <a:t> 모두 알맞게 </a:t>
                      </a:r>
                      <a:r>
                        <a:rPr lang="ko-KR" altLang="en-US" sz="800" dirty="0" err="1"/>
                        <a:t>썻다면</a:t>
                      </a:r>
                      <a:r>
                        <a:rPr lang="ko-KR" altLang="en-US" sz="800" dirty="0"/>
                        <a:t> 비밀번호 </a:t>
                      </a:r>
                      <a:r>
                        <a:rPr lang="ko-KR" altLang="en-US" sz="800" dirty="0" err="1"/>
                        <a:t>변경창을</a:t>
                      </a:r>
                      <a:r>
                        <a:rPr lang="ko-KR" altLang="en-US" sz="800" dirty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 smtClean="0"/>
                        <a:t>,ID,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틀렸을 시</a:t>
                      </a:r>
                      <a:endParaRPr lang="ko-KR" altLang="en-US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84" name="TextBox 83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99" name="직선 화살표 연결선 98"/>
          <p:cNvCxnSpPr>
            <a:stCxn id="98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4934548" y="4037959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991763" y="4028378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09032" y="4005858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6976" y="4047422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5569792" y="4041862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980892" y="4617061"/>
            <a:ext cx="550542" cy="2246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8517" y="4581922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67400" y="4620574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5279468" y="4617061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뒷자리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5008" y="4647224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93801" y="461706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4345656" y="463512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직사각형 155"/>
          <p:cNvSpPr/>
          <p:nvPr/>
        </p:nvSpPr>
        <p:spPr bwMode="auto">
          <a:xfrm>
            <a:off x="3991763" y="3411485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97918" y="3393790"/>
            <a:ext cx="7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0091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아이디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</a:t>
                      </a:r>
                      <a:r>
                        <a:rPr lang="ko-KR" altLang="en-US" sz="800" dirty="0" err="1"/>
                        <a:t>틀렸을시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12" name="직선 연결선 11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19" name="직선 화살표 연결선 118"/>
          <p:cNvCxnSpPr>
            <a:stCxn id="118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25" name="직사각형 124"/>
          <p:cNvSpPr/>
          <p:nvPr/>
        </p:nvSpPr>
        <p:spPr bwMode="auto">
          <a:xfrm>
            <a:off x="4934548" y="4037959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991763" y="4028378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09032" y="4005858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36976" y="4047422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30" name="직사각형 129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31" name="직사각형 130"/>
          <p:cNvSpPr/>
          <p:nvPr/>
        </p:nvSpPr>
        <p:spPr bwMode="auto">
          <a:xfrm>
            <a:off x="5569792" y="4041862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32" name="직사각형 131"/>
          <p:cNvSpPr/>
          <p:nvPr/>
        </p:nvSpPr>
        <p:spPr bwMode="auto">
          <a:xfrm>
            <a:off x="3980892" y="4617061"/>
            <a:ext cx="550542" cy="2246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28517" y="4581922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667400" y="4620574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5279468" y="4617061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뒷자리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25008" y="4647224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393801" y="461706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 bwMode="auto">
          <a:xfrm>
            <a:off x="4345656" y="463512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39" name="직사각형 138"/>
          <p:cNvSpPr/>
          <p:nvPr/>
        </p:nvSpPr>
        <p:spPr bwMode="auto">
          <a:xfrm>
            <a:off x="3991763" y="3411485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297918" y="3393790"/>
            <a:ext cx="7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205483" y="2821063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290206" y="394189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3676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5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37" name="직선 화살표 연결선 136"/>
          <p:cNvCxnSpPr>
            <a:stCxn id="13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4934548" y="4037959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3991763" y="4028378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309032" y="4005858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36976" y="4047422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48" name="직사각형 14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5569792" y="4041862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0" name="직사각형 149"/>
          <p:cNvSpPr/>
          <p:nvPr/>
        </p:nvSpPr>
        <p:spPr bwMode="auto">
          <a:xfrm>
            <a:off x="3980892" y="4617061"/>
            <a:ext cx="550542" cy="2246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28517" y="4581922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667400" y="4620574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5279468" y="4617061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뒷자리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25008" y="4647224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393801" y="461706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 bwMode="auto">
          <a:xfrm>
            <a:off x="4345656" y="463512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3991763" y="3411485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97918" y="3393790"/>
            <a:ext cx="7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205483" y="2917171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ID,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전화번호를 적었는지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290206" y="4037999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3671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비밀번호 변경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71188" y="3132713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1892" y="3090069"/>
            <a:ext cx="12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28396" y="3974128"/>
            <a:ext cx="158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 확인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71188" y="4009919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확인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84535" y="4400409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5999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71188" y="3132713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1892" y="3090069"/>
            <a:ext cx="12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28396" y="3974128"/>
            <a:ext cx="158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 확인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71188" y="4009919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확인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84535" y="4400409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새 비밀번호를 적어주세요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135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71188" y="3132713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1892" y="3090069"/>
            <a:ext cx="12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28396" y="3974128"/>
            <a:ext cx="158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 확인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71188" y="4009919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확인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84535" y="4400409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비밀번호가 일치하지 않습니다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63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98549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윈도우 창 종료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93103" y="3897846"/>
            <a:ext cx="309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</a:rPr>
              <a:t>비밀번호가 변경되었습니다</a:t>
            </a:r>
            <a:r>
              <a:rPr lang="en-US" altLang="ko-KR" sz="18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58139"/>
              </p:ext>
            </p:extLst>
          </p:nvPr>
        </p:nvGraphicFramePr>
        <p:xfrm>
          <a:off x="531810" y="621475"/>
          <a:ext cx="8850315" cy="596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865">
                  <a:extLst>
                    <a:ext uri="{9D8B030D-6E8A-4147-A177-3AD203B41FA5}">
                      <a16:colId xmlns:a16="http://schemas.microsoft.com/office/drawing/2014/main" val="3532205692"/>
                    </a:ext>
                  </a:extLst>
                </a:gridCol>
              </a:tblGrid>
              <a:tr h="432055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영화 정보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ko-KR" altLang="en-US" sz="11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영화 정보제공 </a:t>
                      </a:r>
                      <a:r>
                        <a:rPr lang="ko-KR" altLang="en-US" sz="11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웹서비스</a:t>
                      </a:r>
                      <a:endParaRPr lang="ko-KR" altLang="en-US" sz="1100" b="0" i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en-US" altLang="ko-KR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smtClean="0"/>
                        <a:t>영화 추천</a:t>
                      </a:r>
                      <a:r>
                        <a:rPr lang="ko-KR" altLang="en-US" sz="1100" b="0" i="0" baseline="0" dirty="0" smtClean="0"/>
                        <a:t> 및 소개 포털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스토리보드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영화 정보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err="1" smtClean="0"/>
                        <a:t>안현승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endParaRPr lang="en-US" altLang="ko-KR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안현승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전체적인 인터페이스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안현승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2225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 </a:t>
                      </a:r>
                      <a:r>
                        <a:rPr lang="ko-KR" altLang="en-US" sz="800" dirty="0" err="1" smtClean="0"/>
                        <a:t>중복확인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입력한 사항이 없을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취소하면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6696" y="2961742"/>
            <a:ext cx="4572508" cy="1692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2656733" y="3668210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16696" y="2097645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980892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24449" y="4177458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아이디는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5897"/>
              </p:ext>
            </p:extLst>
          </p:nvPr>
        </p:nvGraphicFramePr>
        <p:xfrm>
          <a:off x="7673339" y="618293"/>
          <a:ext cx="2110865" cy="37769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가능한 아이디입니다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불가능한 아이디입니다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불가능한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한글 또는 공백</a:t>
                      </a:r>
                      <a:r>
                        <a:rPr lang="ko-KR" altLang="en-US" sz="800" baseline="0" dirty="0" smtClean="0"/>
                        <a:t> 또는 사용할 수 없는 특수문자가 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사용할</a:t>
                      </a:r>
                      <a:r>
                        <a:rPr lang="ko-KR" altLang="en-US" sz="800" baseline="0" dirty="0" smtClean="0"/>
                        <a:t> 수 없는 특수문자 사용 시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중복확인 </a:t>
                      </a:r>
                      <a:r>
                        <a:rPr lang="ko-KR" altLang="en-US" sz="800" dirty="0" err="1"/>
                        <a:t>팝업창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216696" y="2961742"/>
            <a:ext cx="4572508" cy="1692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2656733" y="3668210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216696" y="2097645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3980892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24449" y="4177458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아이디는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05483" y="2821063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/>
              <a:t>사용이 가능한 </a:t>
            </a:r>
            <a:r>
              <a:rPr lang="ko-KR" altLang="en-US" sz="1100" dirty="0" smtClean="0"/>
              <a:t>아이디입니다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90206" y="394189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8896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9841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이메일 </a:t>
                      </a:r>
                      <a:r>
                        <a:rPr lang="ko-KR" altLang="en-US" sz="800" dirty="0" err="1" smtClean="0"/>
                        <a:t>중복확인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입력한 사항이 없을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돌아가면 아이디 중복확인으로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6696" y="2961742"/>
            <a:ext cx="4572508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2656733" y="3668210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638854" y="2097644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21669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066699" y="3657965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0776" y="3681822"/>
            <a:ext cx="27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@</a:t>
            </a:r>
            <a:endParaRPr lang="ko-KR" altLang="en-US" sz="1800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3900223" y="4200209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D60093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76663" y="376684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4915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87490"/>
              </p:ext>
            </p:extLst>
          </p:nvPr>
        </p:nvGraphicFramePr>
        <p:xfrm>
          <a:off x="7673339" y="618293"/>
          <a:ext cx="2110865" cy="37769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가능한 이메일입니다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불가능한 이메일입니다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불가능한 이메일일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한글 또는 공백</a:t>
                      </a:r>
                      <a:r>
                        <a:rPr lang="ko-KR" altLang="en-US" sz="800" baseline="0" dirty="0" smtClean="0"/>
                        <a:t> 또는 사용할 수 없는 특수문자가 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사용할</a:t>
                      </a:r>
                      <a:r>
                        <a:rPr lang="ko-KR" altLang="en-US" sz="800" baseline="0" dirty="0" smtClean="0"/>
                        <a:t> 수 없는 특수문자 사용 시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중복확인 </a:t>
                      </a:r>
                      <a:r>
                        <a:rPr lang="ko-KR" altLang="en-US" sz="800" dirty="0" err="1"/>
                        <a:t>팝업창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216696" y="2961742"/>
            <a:ext cx="4572508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2656733" y="3668210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38854" y="2097644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21669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4066699" y="3657965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0776" y="3681822"/>
            <a:ext cx="27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@</a:t>
            </a:r>
            <a:endParaRPr lang="ko-KR" altLang="en-US" sz="18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3900223" y="4200209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D60093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976663" y="376684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/>
              <a:t>사용이 가능한 </a:t>
            </a:r>
            <a:r>
              <a:rPr lang="ko-KR" altLang="en-US" sz="1100" dirty="0" smtClean="0"/>
              <a:t>이메일입니다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6347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9135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입력한 사항이 없을 때</a:t>
                      </a:r>
                      <a:endParaRPr lang="en-US" altLang="ko-KR" sz="800" dirty="0" smtClean="0"/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않을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돌아가면 이메일 중복확인으로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6696" y="2169656"/>
            <a:ext cx="4572508" cy="3888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2313672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4220099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061012" y="1305558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216696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638854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100" b="1" dirty="0" err="1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92986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7150" y="4428614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4768694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879044" y="4513633"/>
            <a:ext cx="92128" cy="129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572156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B050"/>
                </a:solidFill>
                <a:latin typeface="돋움" pitchFamily="50" charset="-127"/>
                <a:ea typeface="돋움" pitchFamily="50" charset="-127"/>
              </a:rPr>
              <a:t>가입완료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21770" y="28880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성명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20099" y="3244925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4206639" y="3595869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4211845" y="411387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40832" y="28602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2820" y="3219954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87820" y="359586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40733" y="412184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56383" y="4421955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216517" y="4796529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014806" y="480311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18775" y="479046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4606414" y="4848352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152800" y="4766316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640275" y="479652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뒷자리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44244" y="478388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2" name="직사각형 101"/>
          <p:cNvSpPr/>
          <p:nvPr/>
        </p:nvSpPr>
        <p:spPr bwMode="auto">
          <a:xfrm>
            <a:off x="4225441" y="51662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생년월일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8804" y="5166277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85139" y="3831400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8813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입력한 </a:t>
                      </a:r>
                      <a:r>
                        <a:rPr lang="ko-KR" altLang="en-US" sz="800" dirty="0"/>
                        <a:t>사항이 </a:t>
                      </a:r>
                      <a:r>
                        <a:rPr lang="ko-KR" altLang="en-US" sz="800" dirty="0" smtClean="0"/>
                        <a:t>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40815" y="4924117"/>
              <a:ext cx="433387" cy="1457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/>
                <a:t>FOOTER</a:t>
              </a:r>
              <a:endParaRPr lang="ko-KR" altLang="en-US"/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216696" y="2169656"/>
            <a:ext cx="4572508" cy="3888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2313672"/>
            <a:ext cx="1341849" cy="43610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220099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061012" y="1305558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6696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38854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100" b="1" dirty="0" err="1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292986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150" y="4428614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 bwMode="auto">
          <a:xfrm>
            <a:off x="4768694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5879044" y="4513633"/>
            <a:ext cx="92128" cy="129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3572156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B050"/>
                </a:solidFill>
                <a:latin typeface="돋움" pitchFamily="50" charset="-127"/>
                <a:ea typeface="돋움" pitchFamily="50" charset="-127"/>
              </a:rPr>
              <a:t>가입완료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21770" y="28880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성명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220099" y="3244925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206639" y="3595869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4211845" y="411387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40832" y="28602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32820" y="3219954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87820" y="359586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0733" y="412184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6383" y="4421955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216517" y="4796529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014806" y="480311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8775" y="479046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 bwMode="auto">
          <a:xfrm>
            <a:off x="4606414" y="4848352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152800" y="4766316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5640275" y="479652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뒷자리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44244" y="478388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 bwMode="auto">
          <a:xfrm>
            <a:off x="4225441" y="51662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생년월일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88804" y="5166277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85139" y="3831400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모두 입력을 해주세요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027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않을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40815" y="4924117"/>
              <a:ext cx="433387" cy="1457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/>
                <a:t>FOOTER</a:t>
              </a:r>
              <a:endParaRPr lang="ko-KR" altLang="en-US"/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216696" y="2169656"/>
            <a:ext cx="4572508" cy="3888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2313672"/>
            <a:ext cx="1341849" cy="43610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220099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061012" y="1305558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6696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38854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100" b="1" dirty="0" err="1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292986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150" y="4428614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 bwMode="auto">
          <a:xfrm>
            <a:off x="4768694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5879044" y="4513633"/>
            <a:ext cx="92128" cy="129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3572156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B050"/>
                </a:solidFill>
                <a:latin typeface="돋움" pitchFamily="50" charset="-127"/>
                <a:ea typeface="돋움" pitchFamily="50" charset="-127"/>
              </a:rPr>
              <a:t>가입완료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21770" y="28880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성명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220099" y="3244925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206639" y="3595869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4211845" y="411387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40832" y="28602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32820" y="3219954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87820" y="359586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0733" y="412184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6383" y="4421955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216517" y="4796529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014806" y="480311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8775" y="479046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 bwMode="auto">
          <a:xfrm>
            <a:off x="4606414" y="4848352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152800" y="4766316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5640275" y="479652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뒷자리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44244" y="478388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 bwMode="auto">
          <a:xfrm>
            <a:off x="4225441" y="51662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생년월일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88804" y="5166277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85139" y="3831400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비밀번호가 일치하지 않습니다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6784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0281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ID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 시 회원정보로 이동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회원정보 리스트</a:t>
            </a:r>
            <a:endParaRPr lang="ko-KR" altLang="en-US" dirty="0"/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세로로 말린 두루마리 모양 64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3686232" y="2093000"/>
            <a:ext cx="3360010" cy="178330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77860" y="2548800"/>
            <a:ext cx="972108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841596" y="2561052"/>
            <a:ext cx="972108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전화번호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9546" y="2742664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1596" y="2742664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admin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910074" y="273375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 – 0000 - 0000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3784770" y="2925738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792745" y="2942462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44795" y="2942462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913273" y="2933553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 – 0000 - 0001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3787969" y="3125536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789546" y="3136335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841596" y="3136335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user2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910074" y="3127426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 – 0000 - 0002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3784770" y="3319409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784823" y="3333986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36873" y="3333986"/>
            <a:ext cx="972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user3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905351" y="3325077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 – 0000 - 0003</a:t>
            </a:r>
            <a:endParaRPr lang="ko-KR" altLang="en-US" dirty="0"/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3780047" y="3517060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5233394" y="360981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18862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입력되어서 나옴 하지만 수정 불가능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 쪽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변경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아이디 변경 </a:t>
                      </a:r>
                      <a:r>
                        <a:rPr lang="ko-KR" altLang="en-US" sz="800" dirty="0" err="1" smtClean="0"/>
                        <a:t>윈도우창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이메일 쪽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변경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이메일 변경 </a:t>
                      </a:r>
                      <a:r>
                        <a:rPr lang="ko-KR" altLang="en-US" sz="800" dirty="0" err="1" smtClean="0"/>
                        <a:t>윈도우창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</a:t>
                      </a:r>
                      <a:r>
                        <a:rPr lang="ko-KR" altLang="en-US" sz="8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smtClean="0"/>
                        <a:t>리스트로 돌아감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10127"/>
              </p:ext>
            </p:extLst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새로운 윈도우 창에서 진행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을 눌렀을 시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모두 알맞게 </a:t>
                      </a:r>
                      <a:r>
                        <a:rPr lang="ko-KR" altLang="en-US" sz="800" dirty="0" err="1" smtClean="0"/>
                        <a:t>썻다면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결과창을</a:t>
                      </a:r>
                      <a:r>
                        <a:rPr lang="ko-KR" altLang="en-US" sz="800" dirty="0" smtClean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아이디가 이미 존재할 때</a:t>
                      </a: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679679" y="3477064"/>
            <a:ext cx="1538594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09366" y="2912344"/>
            <a:ext cx="7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user1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322103" y="347706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15422" y="2973076"/>
            <a:ext cx="238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>
                    <a:lumMod val="50000"/>
                  </a:schemeClr>
                </a:solidFill>
              </a:rPr>
              <a:t>님의 아이디를 변경합니다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꺾인 연결선 56"/>
          <p:cNvCxnSpPr/>
          <p:nvPr/>
        </p:nvCxnSpPr>
        <p:spPr>
          <a:xfrm rot="5400000">
            <a:off x="4191312" y="2789677"/>
            <a:ext cx="383264" cy="29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제목 142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영화 정보 관리자용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메뉴 구성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3586331" y="2982796"/>
            <a:ext cx="1454707" cy="311908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최신영화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55" name="꺾인 연결선 154"/>
          <p:cNvCxnSpPr/>
          <p:nvPr/>
        </p:nvCxnSpPr>
        <p:spPr>
          <a:xfrm>
            <a:off x="4713980" y="2683131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rot="10800000" flipV="1">
            <a:off x="2777147" y="2683798"/>
            <a:ext cx="874655" cy="29899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2079416" y="2975063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공지사항 관리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84877" y="3412611"/>
            <a:ext cx="1040043" cy="546203"/>
            <a:chOff x="539851" y="2091503"/>
            <a:chExt cx="1138569" cy="578160"/>
          </a:xfrm>
        </p:grpSpPr>
        <p:sp>
          <p:nvSpPr>
            <p:cNvPr id="66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문의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문의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079416" y="3408701"/>
            <a:ext cx="1249707" cy="546202"/>
            <a:chOff x="433845" y="2091503"/>
            <a:chExt cx="1244575" cy="578160"/>
          </a:xfrm>
        </p:grpSpPr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433845" y="2297891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 관리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585106" y="3408700"/>
            <a:ext cx="1455932" cy="546203"/>
            <a:chOff x="539851" y="2091502"/>
            <a:chExt cx="1394347" cy="578159"/>
          </a:xfrm>
        </p:grpSpPr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541020" y="2297889"/>
              <a:ext cx="1393178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539851" y="2091502"/>
              <a:ext cx="1394347" cy="22762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013340" y="117426"/>
            <a:ext cx="1764196" cy="180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>
            <a:off x="7056488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7945079" y="2978974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문의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89313" y="3408700"/>
            <a:ext cx="1040043" cy="546203"/>
            <a:chOff x="539851" y="2091503"/>
            <a:chExt cx="1138569" cy="578160"/>
          </a:xfrm>
        </p:grpSpPr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40464" y="3408700"/>
            <a:ext cx="1040043" cy="546203"/>
            <a:chOff x="539851" y="2091503"/>
            <a:chExt cx="1138569" cy="57816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 관리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7" name="꺾인 연결선 36"/>
          <p:cNvCxnSpPr/>
          <p:nvPr/>
        </p:nvCxnSpPr>
        <p:spPr>
          <a:xfrm>
            <a:off x="6149160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700666" y="2975063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자유게시판 관리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5295409" y="2982796"/>
            <a:ext cx="1276105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추천영화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10800000" flipV="1">
            <a:off x="1279513" y="2687750"/>
            <a:ext cx="1921684" cy="298998"/>
          </a:xfrm>
          <a:prstGeom prst="bentConnector3">
            <a:avLst>
              <a:gd name="adj1" fmla="val 9939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81781" y="2979015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회원 관리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81781" y="3412653"/>
            <a:ext cx="1249707" cy="546203"/>
            <a:chOff x="433845" y="2091503"/>
            <a:chExt cx="1244575" cy="578161"/>
          </a:xfrm>
        </p:grpSpPr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33845" y="2297892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회원정보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회원 관리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" name="그룹 15"/>
          <p:cNvGrpSpPr>
            <a:grpSpLocks/>
          </p:cNvGrpSpPr>
          <p:nvPr/>
        </p:nvGrpSpPr>
        <p:grpSpPr bwMode="auto">
          <a:xfrm>
            <a:off x="2886720" y="2477919"/>
            <a:ext cx="3759076" cy="363543"/>
            <a:chOff x="3134413" y="1982597"/>
            <a:chExt cx="2250250" cy="350838"/>
          </a:xfrm>
        </p:grpSpPr>
        <p:pic>
          <p:nvPicPr>
            <p:cNvPr id="80" name="Picture 22" descr="D:\[Design]\04_표준제안서\PT도형\01_도형\16_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413" y="1982597"/>
              <a:ext cx="22502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AutoShape 19"/>
            <p:cNvSpPr>
              <a:spLocks noChangeArrowheads="1"/>
            </p:cNvSpPr>
            <p:nvPr/>
          </p:nvSpPr>
          <p:spPr bwMode="gray">
            <a:xfrm>
              <a:off x="3286510" y="2021030"/>
              <a:ext cx="1885002" cy="266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/>
          </p:spPr>
          <p:txBody>
            <a:bodyPr lIns="19600" tIns="39200" rIns="19600" bIns="39200"/>
            <a:lstStyle/>
            <a:p>
              <a:pPr defTabSz="995363" latinLnBrk="0">
                <a:lnSpc>
                  <a:spcPct val="110000"/>
                </a:lnSpc>
                <a:defRPr/>
              </a:pPr>
              <a:r>
                <a:rPr lang="ko-KR" altLang="en-US" sz="1400" b="1" kern="0" spc="-50" dirty="0" smtClean="0">
                  <a:solidFill>
                    <a:srgbClr val="FFFFFF"/>
                  </a:solidFill>
                  <a:latin typeface="+mn-ea"/>
                  <a:ea typeface="+mn-ea"/>
                </a:rPr>
                <a:t>영화 정보 관리자용</a:t>
              </a:r>
              <a:endParaRPr lang="ko-KR" altLang="en-US" sz="1400" b="1" kern="0" spc="-5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1309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아이디가 이미 존재할 때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679679" y="3477064"/>
            <a:ext cx="1538594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09366" y="2912344"/>
            <a:ext cx="7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user1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322103" y="347706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15422" y="2973076"/>
            <a:ext cx="238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>
                    <a:lumMod val="50000"/>
                  </a:schemeClr>
                </a:solidFill>
              </a:rPr>
              <a:t>님의 아이디를 변경합니다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42017" y="255695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아이디입니다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6050" y="366178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7698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3007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679679" y="3477064"/>
            <a:ext cx="1538594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09366" y="2912344"/>
            <a:ext cx="7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user1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322103" y="347706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15422" y="2973076"/>
            <a:ext cx="238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>
                    <a:lumMod val="50000"/>
                  </a:schemeClr>
                </a:solidFill>
              </a:rPr>
              <a:t>님의 아이디를 변경합니다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42017" y="255695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6050" y="366178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0199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16985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확인시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윈도우 창 종료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1814" y="3237559"/>
            <a:ext cx="249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아이디가 변경되었습니다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40506" y="3826312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6582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32695"/>
              </p:ext>
            </p:extLst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새로운 윈도우 창에서 진행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을 눌렀을 시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모두 알맞게 </a:t>
                      </a:r>
                      <a:r>
                        <a:rPr lang="ko-KR" altLang="en-US" sz="800" dirty="0" err="1" smtClean="0"/>
                        <a:t>썻다면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결과창을</a:t>
                      </a:r>
                      <a:r>
                        <a:rPr lang="ko-KR" altLang="en-US" sz="800" dirty="0" smtClean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이메일이 이미 존재할 때</a:t>
                      </a: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679679" y="3477064"/>
            <a:ext cx="681281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09366" y="2912344"/>
            <a:ext cx="7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user1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369694" y="347706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15422" y="2973076"/>
            <a:ext cx="238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>
                    <a:lumMod val="50000"/>
                  </a:schemeClr>
                </a:solidFill>
              </a:rPr>
              <a:t>님의 이메일을 변경합니다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96846" y="3473582"/>
            <a:ext cx="38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@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4631759" y="3473582"/>
            <a:ext cx="681281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132789" y="3499436"/>
            <a:ext cx="228484" cy="27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648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343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이메일이 이미 존재할 때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679679" y="3477064"/>
            <a:ext cx="681281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09366" y="2912344"/>
            <a:ext cx="7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user1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369694" y="347706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15422" y="2973076"/>
            <a:ext cx="238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>
                    <a:lumMod val="50000"/>
                  </a:schemeClr>
                </a:solidFill>
              </a:rPr>
              <a:t>님의 이메일을 변경합니다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6846" y="3473582"/>
            <a:ext cx="38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@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4631759" y="3473582"/>
            <a:ext cx="681281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32789" y="3499436"/>
            <a:ext cx="228484" cy="27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151985" y="2577427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이메일입니다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36018" y="368226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655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21145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679679" y="3477064"/>
            <a:ext cx="681281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09366" y="2912344"/>
            <a:ext cx="75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user1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369694" y="347706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15422" y="2973076"/>
            <a:ext cx="238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>
                    <a:lumMod val="50000"/>
                  </a:schemeClr>
                </a:solidFill>
              </a:rPr>
              <a:t>님의 이메일을 변경합니다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6846" y="3473582"/>
            <a:ext cx="38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@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4631759" y="3473582"/>
            <a:ext cx="681281" cy="31660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32789" y="3499436"/>
            <a:ext cx="228484" cy="27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151985" y="2577427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이메일을 입력 해주세요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36018" y="368226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742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확인시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윈도우 창 종료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변경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1814" y="3237559"/>
            <a:ext cx="249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이메일이 변경되었습니다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40506" y="3826312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247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30552"/>
              </p:ext>
            </p:extLst>
          </p:nvPr>
        </p:nvGraphicFramePr>
        <p:xfrm>
          <a:off x="7673339" y="618293"/>
          <a:ext cx="2110865" cy="19395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계정 삭제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회원관리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3777860" y="252955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 bwMode="auto">
          <a:xfrm>
            <a:off x="3777860" y="2601702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801030" y="3433095"/>
            <a:ext cx="50861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580967" y="3433095"/>
            <a:ext cx="576117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57925" y="3409541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5972343" y="3494560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이용자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4802701" y="3055016"/>
            <a:ext cx="1354383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7" name="직사각형 106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11" name="직사각형 110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6213140" y="3055016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6213140" y="3429794"/>
            <a:ext cx="423216" cy="2520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변경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0" y="4789584"/>
            <a:ext cx="311811" cy="134319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5" y="4794153"/>
            <a:ext cx="311811" cy="134319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 bwMode="auto">
          <a:xfrm>
            <a:off x="5132789" y="3499436"/>
            <a:ext cx="228484" cy="27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정말로 삭제하시겠습니까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51472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입력되어서 나옴 하지만 수정 불가능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</a:t>
                      </a:r>
                      <a:r>
                        <a:rPr lang="en-US" altLang="ko-KR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탈퇴</a:t>
                      </a:r>
                      <a:r>
                        <a:rPr lang="ko-KR" altLang="en-US" sz="800" b="0" i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팝업창 발생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smtClean="0"/>
                        <a:t>‘</a:t>
                      </a:r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’</a:t>
                      </a:r>
                      <a:r>
                        <a:rPr lang="ko-KR" altLang="en-US" sz="800" smtClean="0"/>
                        <a:t>클릭시 정보수정 페이지로 이동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url</a:t>
                      </a:r>
                      <a:r>
                        <a:rPr lang="ko-KR" altLang="en-US" sz="800" dirty="0" smtClean="0"/>
                        <a:t>저장해둔 페이지로 돌아감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/>
        </p:nvSpPr>
        <p:spPr bwMode="auto">
          <a:xfrm>
            <a:off x="3777860" y="2565698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4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893340" y="3439513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658087" y="340779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6407767" y="3492577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794153"/>
            <a:ext cx="311811" cy="134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7" y="4794153"/>
            <a:ext cx="318959" cy="1373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13" y="4794153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03230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 smtClean="0"/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회원정보로 돌아감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A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비밀번호와 비밀번호 확인이 일치하지 않았을 시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777860" y="2565698"/>
            <a:ext cx="316455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801030" y="4396110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893340" y="4402529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8087" y="4370812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07767" y="4455593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7314" y="4365898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797448" y="4740472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595737" y="4747055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9706" y="4734409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5187345" y="4792295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33731" y="471025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1206" y="474047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25175" y="472782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 bwMode="auto">
          <a:xfrm>
            <a:off x="4806372" y="511022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69735" y="5110220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7" y="5593127"/>
            <a:ext cx="311811" cy="134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5590034"/>
            <a:ext cx="324036" cy="138573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 bwMode="auto">
          <a:xfrm>
            <a:off x="4823913" y="346362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20492" y="3435752"/>
            <a:ext cx="79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23913" y="401744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5892" y="4000862"/>
            <a:ext cx="11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8234" y="3717826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9450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인기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순으로 영화 나열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메인화면에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있음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49" name="TextBox 48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71" name="직선 화살표 연결선 70"/>
          <p:cNvCxnSpPr>
            <a:stCxn id="69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18715" y="791469"/>
            <a:ext cx="108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smtClean="0"/>
              <a:t>반투명 상태</a:t>
            </a:r>
            <a:endParaRPr lang="en-US" altLang="ko-KR" sz="1200" dirty="0" smtClean="0"/>
          </a:p>
        </p:txBody>
      </p:sp>
      <p:cxnSp>
        <p:nvCxnSpPr>
          <p:cNvPr id="75" name="직선 화살표 연결선 74"/>
          <p:cNvCxnSpPr>
            <a:stCxn id="73" idx="1"/>
          </p:cNvCxnSpPr>
          <p:nvPr/>
        </p:nvCxnSpPr>
        <p:spPr bwMode="auto">
          <a:xfrm flipH="1">
            <a:off x="4088904" y="929969"/>
            <a:ext cx="529811" cy="2730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0217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A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777860" y="2565698"/>
            <a:ext cx="316455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801030" y="4396110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893340" y="4402529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8087" y="4370812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07767" y="4455593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7314" y="4365898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797448" y="4740472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595737" y="4747055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9706" y="4734409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5187345" y="4792295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33731" y="471025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1206" y="474047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25175" y="472782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 bwMode="auto">
          <a:xfrm>
            <a:off x="4806372" y="511022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69735" y="5110220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7" y="5593127"/>
            <a:ext cx="311811" cy="134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5590034"/>
            <a:ext cx="324036" cy="138573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 bwMode="auto">
          <a:xfrm>
            <a:off x="4823913" y="346362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20492" y="3435752"/>
            <a:ext cx="79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23913" y="401744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5892" y="4000862"/>
            <a:ext cx="11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8234" y="3717826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5483" y="2917171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입력을 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90206" y="4037999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7810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42162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비밀번호와 비밀번호 확인이 일치하지 않았을 시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777860" y="2565698"/>
            <a:ext cx="316455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801030" y="4396110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893340" y="4402529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8087" y="4370812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07767" y="4455593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admin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7314" y="4365898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797448" y="4740472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595737" y="4747055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9706" y="4734409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5187345" y="4792295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33731" y="471025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1206" y="474047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25175" y="472782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 bwMode="auto">
          <a:xfrm>
            <a:off x="4806372" y="511022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69735" y="5110220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7" y="5593127"/>
            <a:ext cx="311811" cy="134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5590034"/>
            <a:ext cx="324036" cy="138573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 bwMode="auto">
          <a:xfrm>
            <a:off x="4823913" y="346362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20492" y="3435752"/>
            <a:ext cx="79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23913" y="401744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5892" y="4000862"/>
            <a:ext cx="11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8234" y="3717826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5483" y="2917171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90206" y="4037999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3689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47838"/>
              </p:ext>
            </p:extLst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 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관리자만 </a:t>
                      </a:r>
                      <a:r>
                        <a:rPr lang="ko-KR" altLang="en-US" sz="800" baseline="0" dirty="0" err="1" smtClean="0"/>
                        <a:t>작성가능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관리자만 보임 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제목을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686232" y="2093000"/>
            <a:ext cx="3360010" cy="198486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777860" y="2548800"/>
            <a:ext cx="491447" cy="217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글번호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313040" y="2561052"/>
            <a:ext cx="500664" cy="18466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작성일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89546" y="2742664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3040" y="2742665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10074" y="273375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12:10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3784770" y="2925738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792745" y="2942462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16239" y="2942463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3273" y="2933553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2019.06.13. </a:t>
            </a:r>
            <a:r>
              <a:rPr lang="en-US" altLang="ko-KR" dirty="0" smtClean="0"/>
              <a:t>12:00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7969" y="3125536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789546" y="3136335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13040" y="3136336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0074" y="3127426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2019.06.13. </a:t>
            </a:r>
            <a:r>
              <a:rPr lang="en-US" altLang="ko-KR" dirty="0" smtClean="0"/>
              <a:t>11:40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784770" y="3319409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784823" y="3333986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08317" y="3333987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05351" y="3325077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2019.06.13. </a:t>
            </a:r>
            <a:r>
              <a:rPr lang="en-US" altLang="ko-KR" dirty="0" smtClean="0"/>
              <a:t>09:33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3780047" y="3517060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5233394" y="3860505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83862" y="2561052"/>
            <a:ext cx="849532" cy="1816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36209" y="2742918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ㅎㅎㅎ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[3]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9408" y="2942716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공지사항입니다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36209" y="3136589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공지사항입니다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304928" y="3334240"/>
            <a:ext cx="924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 smtClean="0"/>
              <a:t>Lovie</a:t>
            </a:r>
            <a:r>
              <a:rPr lang="ko-KR" altLang="en-US" b="1" dirty="0" smtClean="0"/>
              <a:t>에 대한 소개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82" y="3589850"/>
            <a:ext cx="402318" cy="173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81" y="3589851"/>
            <a:ext cx="402318" cy="1733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777860" y="3614358"/>
            <a:ext cx="717807" cy="1394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제목 또는 내용에서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7136" y="4968688"/>
            <a:ext cx="264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제목 또는 내용에서 검색</a:t>
            </a:r>
            <a:endParaRPr lang="ko-KR" altLang="en-US" sz="160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4263914" y="3770686"/>
            <a:ext cx="2021234" cy="13277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글쓰기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1694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’ </a:t>
                      </a:r>
                      <a:r>
                        <a:rPr lang="ko-KR" altLang="en-US" sz="800" baseline="0" dirty="0" smtClean="0"/>
                        <a:t>클릭 시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세로로 말린 두루마리 모양 3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5340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수정글쓰기</a:t>
                      </a:r>
                      <a:r>
                        <a:rPr lang="ko-KR" altLang="en-US" sz="800" dirty="0" smtClean="0"/>
                        <a:t>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삭제여부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 등록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</a:t>
                      </a:r>
                      <a:r>
                        <a:rPr lang="ko-KR" altLang="en-US" sz="800" baseline="0" dirty="0" err="1" smtClean="0"/>
                        <a:t>댓굴</a:t>
                      </a:r>
                      <a:r>
                        <a:rPr lang="ko-KR" altLang="en-US" sz="800" baseline="0" dirty="0" smtClean="0"/>
                        <a:t>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755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수정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8492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취소 여부 확인 후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세로로 말린 두루마리 모양 2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en-US" altLang="ko-KR" b="1"/>
              <a:t>Lovie</a:t>
            </a:r>
            <a:r>
              <a:rPr lang="ko-KR" altLang="en-US" b="1"/>
              <a:t>에 대한 소개</a:t>
            </a: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36876" y="3076666"/>
            <a:ext cx="30188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Lovie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오신것을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환영합니다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Lovie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2010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년부터 현재까지의 영화를 추천해주고 영화를 소개해주는 웹 사이트입니다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많은 이용 바랍니다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수정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985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세로로 말린 두루마리 모양 2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en-US" altLang="ko-KR" b="1"/>
              <a:t>Lovie</a:t>
            </a:r>
            <a:r>
              <a:rPr lang="ko-KR" altLang="en-US" b="1"/>
              <a:t>에 대한 소개</a:t>
            </a: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36876" y="3076666"/>
            <a:ext cx="30188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Lovie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오신것을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환영합니다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Lovie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2010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년부터 현재까지의 영화를 추천해주고 영화를 소개해주는 웹 사이트입니다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많은 이용 바랍니다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 수정을 취소하시겠습니까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삭제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4797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클릭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직사각형 108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정말로 삭제하시겠습니까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246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댓글내용을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63897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8700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598000" y="2525048"/>
            <a:ext cx="1544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회원가입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err="1" smtClean="0">
                <a:solidFill>
                  <a:schemeClr val="accent3">
                    <a:lumMod val="50000"/>
                  </a:schemeClr>
                </a:solidFill>
              </a:rPr>
              <a:t>아이디찾기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비밀번호 찾기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회원만 댓글을 작성할 수 있습니다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4" y="2043149"/>
            <a:ext cx="1115486" cy="33464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5320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로그인 성공</a:t>
                      </a:r>
                      <a:r>
                        <a:rPr lang="ko-KR" altLang="en-US" sz="800" baseline="0" dirty="0" smtClean="0"/>
                        <a:t> 후 본인 아이디 클릭 시 회원관리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아이디 또는 비밀번호를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아이디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8p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비밀번호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11p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회원가입을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17p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080792" y="1557586"/>
            <a:ext cx="27723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1701602"/>
            <a:ext cx="1341849" cy="43610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3223754" y="2281719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223754" y="2763581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223754" y="3262210"/>
            <a:ext cx="2475892" cy="4556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로그인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223754" y="3947536"/>
            <a:ext cx="115318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637487" y="3947168"/>
            <a:ext cx="10525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비밀번호 찾기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3228656" y="4450817"/>
            <a:ext cx="24758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23754" y="3825838"/>
            <a:ext cx="246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4487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작성한 글만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관리자만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5097945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4414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처음오신분들 환영합니다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5097945"/>
            <a:ext cx="305295" cy="13151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044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17021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띄우고 작성 불가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상제보기로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16894" y="5193990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7823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처음오신분들 </a:t>
            </a:r>
            <a:r>
              <a:rPr lang="ko-KR" altLang="en-US" sz="800" dirty="0" smtClean="0"/>
              <a:t>환영합니다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6082543" y="519399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414683" y="519050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796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542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82543" y="519399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414683" y="519050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4016894" y="5193990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7823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처음오신분들 </a:t>
            </a:r>
            <a:r>
              <a:rPr lang="ko-KR" altLang="en-US" sz="800" dirty="0" smtClean="0"/>
              <a:t>환영합니다</a:t>
            </a:r>
            <a:r>
              <a:rPr lang="en-US" altLang="ko-KR" sz="800" dirty="0" smtClean="0"/>
              <a:t>~!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617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89683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82543" y="519399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414683" y="519050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수정되지 않았습니다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4016894" y="5193990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7823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처음오신분들 </a:t>
            </a:r>
            <a:r>
              <a:rPr lang="ko-KR" altLang="en-US" sz="800" dirty="0" smtClean="0"/>
              <a:t>환영합니다</a:t>
            </a:r>
            <a:r>
              <a:rPr lang="en-US" altLang="ko-KR" sz="800" dirty="0" smtClean="0"/>
              <a:t>~!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137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최신영화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최신영화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7918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최신영화를 보여줌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(49p)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18844" y="2113615"/>
            <a:ext cx="18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최신영화 </a:t>
            </a:r>
            <a:r>
              <a:rPr lang="en-US" altLang="ko-KR" sz="1600" b="1" dirty="0" smtClean="0">
                <a:solidFill>
                  <a:schemeClr val="bg2">
                    <a:lumMod val="75000"/>
                  </a:schemeClr>
                </a:solidFill>
              </a:rPr>
              <a:t>TOP.9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96" y="3861842"/>
            <a:ext cx="1418709" cy="2417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3845120" y="272268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064286" y="272268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208302" y="273536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555" y="355047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3020" y="355047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6222" y="3537806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845120" y="383689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064286" y="383689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208302" y="384957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97555" y="466468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33020" y="466468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76222" y="4652016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839836" y="488375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059002" y="488375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203018" y="489642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92271" y="571154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27736" y="571154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70938" y="5698872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추천영화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추천영화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97402"/>
              </p:ext>
            </p:extLst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월별로 검색 후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추천영화를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보여줌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기본페이지는 현재 년도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의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년도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월을 검색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영화가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출력됐을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때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넘어간 후엔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보임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39831" y="1176702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26" y="1291173"/>
            <a:ext cx="888889" cy="25396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8" y="1187069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14315" y="1295046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39831" y="1593418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02019" y="1593418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45835" y="1901308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58857" y="20412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17843" y="2513376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13709" y="2544734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82853" y="333740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4313576"/>
            <a:ext cx="1374516" cy="23417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4529600"/>
            <a:ext cx="1374516" cy="24944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55431" y="2112686"/>
            <a:ext cx="3360010" cy="40547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88043" y="2133301"/>
            <a:ext cx="18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추천영화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49246" y="2585384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3646540"/>
            <a:ext cx="1374516" cy="24944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3814319" y="274237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033485" y="274237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177501" y="275504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66754" y="357016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02219" y="357016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45421" y="3557492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814319" y="385658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033485" y="385658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177501" y="386925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66754" y="468437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2219" y="468437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45421" y="4671702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809035" y="490344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8201" y="490344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172217" y="4916112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61470" y="5731230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96935" y="5731230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40137" y="571855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3881528"/>
            <a:ext cx="1374516" cy="2341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21" y="4103443"/>
            <a:ext cx="1444718" cy="24613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4" y="2415723"/>
            <a:ext cx="311811" cy="134319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5246235" y="2363926"/>
            <a:ext cx="522189" cy="1573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2019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595705" y="2342215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67367" y="2323774"/>
            <a:ext cx="18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 bwMode="auto">
          <a:xfrm>
            <a:off x="5973000" y="2338488"/>
            <a:ext cx="405811" cy="1677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6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206092" y="2327124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77754" y="2308683"/>
            <a:ext cx="18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월</a:t>
            </a:r>
            <a:endParaRPr lang="ko-KR" altLang="en-US" sz="1050" dirty="0"/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3718093" y="594227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79" y="5979602"/>
            <a:ext cx="361877" cy="1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영화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20709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해당영화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유튜브로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해당영화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제목 검색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18844" y="2113615"/>
            <a:ext cx="18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err="1" smtClean="0">
                <a:solidFill>
                  <a:schemeClr val="bg2">
                    <a:lumMod val="75000"/>
                  </a:schemeClr>
                </a:solidFill>
              </a:rPr>
              <a:t>영화소개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35" y="2396037"/>
            <a:ext cx="311811" cy="134319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3799254" y="2653496"/>
            <a:ext cx="3114192" cy="31525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214070" y="276066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35774" y="2817726"/>
            <a:ext cx="723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영화이름</a:t>
            </a:r>
            <a:endParaRPr lang="ko-KR" altLang="en-US" sz="105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55568" y="3180714"/>
            <a:ext cx="57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장르</a:t>
            </a:r>
            <a:endParaRPr lang="ko-KR" altLang="en-US" sz="100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51538" y="3339745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공포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5210071" y="3115540"/>
            <a:ext cx="16104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 bwMode="auto">
          <a:xfrm>
            <a:off x="3882123" y="3670859"/>
            <a:ext cx="2968228" cy="7111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882123" y="4509914"/>
            <a:ext cx="293841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82123" y="3682954"/>
            <a:ext cx="723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줄거리</a:t>
            </a:r>
            <a:endParaRPr lang="ko-KR" altLang="en-US" sz="105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2123" y="4545918"/>
            <a:ext cx="723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관련영상</a:t>
            </a:r>
            <a:endParaRPr lang="ko-KR" altLang="en-US" sz="105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6876" y="3881256"/>
            <a:ext cx="2851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 </a:t>
            </a:r>
            <a:r>
              <a:rPr lang="en-US" altLang="ko-KR" dirty="0" err="1" smtClean="0"/>
              <a:t>a;lwdm;awdmwa;mdlwa</a:t>
            </a:r>
            <a:r>
              <a:rPr lang="en-US" altLang="ko-KR" dirty="0" smtClean="0"/>
              <a:t>;</a:t>
            </a:r>
            <a:r>
              <a:rPr lang="ko-KR" altLang="en-US" dirty="0" smtClean="0"/>
              <a:t>으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짐음ㅈ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읒ㅁ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읒</a:t>
            </a:r>
            <a:r>
              <a:rPr lang="en-US" altLang="ko-KR" dirty="0" smtClean="0"/>
              <a:t>;</a:t>
            </a:r>
            <a:r>
              <a:rPr lang="en-US" altLang="ko-KR" dirty="0" err="1" smtClean="0"/>
              <a:t>admaw;damw;dmalwdmaw;dmwa;dmaw;dmaw;dmaw;dmaw;dwaldmaw;dlmawd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미읒</a:t>
            </a:r>
            <a:r>
              <a:rPr lang="en-US" altLang="ko-KR" dirty="0" smtClean="0"/>
              <a:t>;</a:t>
            </a:r>
            <a:r>
              <a:rPr lang="en-US" altLang="ko-KR" dirty="0" err="1" smtClean="0"/>
              <a:t>admwa;dwadw;ldawmd;a</a:t>
            </a:r>
            <a:r>
              <a:rPr lang="en-US" altLang="ko-KR" dirty="0" smtClean="0"/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35042" y="5573472"/>
            <a:ext cx="20240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유튜브로 </a:t>
            </a:r>
            <a:r>
              <a:rPr lang="ko-KR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해당영화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검색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227877" y="4793386"/>
            <a:ext cx="905143" cy="7349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569137" y="4789602"/>
            <a:ext cx="905143" cy="7349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551986" y="5066289"/>
            <a:ext cx="309007" cy="19668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▶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889104" y="5069687"/>
            <a:ext cx="309007" cy="19668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▶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9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리스트</a:t>
            </a:r>
            <a:endParaRPr lang="ko-KR" altLang="en-US" dirty="0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3686232" y="2093000"/>
            <a:ext cx="3360010" cy="198486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77860" y="2548800"/>
            <a:ext cx="491447" cy="217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글번호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13040" y="2561052"/>
            <a:ext cx="500664" cy="18466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작성일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89546" y="2742664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13040" y="2742665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10074" y="273375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11:00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784770" y="2925738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792745" y="2942462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6239" y="2942463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user3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13273" y="2933553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2019.06.12. 15:00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787969" y="3125536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789546" y="3136335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040" y="3136336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user2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0074" y="3127426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2019.06.12. 12:40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3784770" y="3319409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84823" y="3333986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08317" y="3333987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5351" y="3325077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2019.06.11. 11:33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3780047" y="3517060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5233394" y="3860505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83862" y="2561052"/>
            <a:ext cx="849532" cy="1816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36209" y="2742918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ㅎㅎㅎ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[3]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39408" y="2942716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안녕하세요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[3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36209" y="3136589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안녕하세요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04928" y="3334240"/>
            <a:ext cx="11075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잘부탁드립니다</a:t>
            </a:r>
            <a:r>
              <a:rPr lang="en-US" altLang="ko-KR" b="1" dirty="0" smtClean="0"/>
              <a:t>.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82" y="3589850"/>
            <a:ext cx="402318" cy="173307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81" y="3589851"/>
            <a:ext cx="402318" cy="173307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 bwMode="auto">
          <a:xfrm>
            <a:off x="3777860" y="3614358"/>
            <a:ext cx="717807" cy="1394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제목 또는 내용에서 검색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77136" y="4968688"/>
            <a:ext cx="264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제목 또는 내용에서 검색</a:t>
            </a:r>
            <a:endParaRPr lang="ko-KR" altLang="en-US" sz="1600"/>
          </a:p>
        </p:txBody>
      </p:sp>
      <p:cxnSp>
        <p:nvCxnSpPr>
          <p:cNvPr id="78" name="직선 화살표 연결선 77"/>
          <p:cNvCxnSpPr/>
          <p:nvPr/>
        </p:nvCxnSpPr>
        <p:spPr bwMode="auto">
          <a:xfrm flipH="1" flipV="1">
            <a:off x="4263914" y="3770686"/>
            <a:ext cx="2021234" cy="13277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24272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제목을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글쓰기</a:t>
            </a:r>
            <a:endParaRPr lang="ko-KR" altLang="en-US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4" y="2113615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08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’ </a:t>
                      </a:r>
                      <a:r>
                        <a:rPr lang="ko-KR" altLang="en-US" sz="800" baseline="0" dirty="0" smtClean="0"/>
                        <a:t>클릭 시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그림 1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653930"/>
            <a:ext cx="311811" cy="1343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4" name="그림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653930"/>
            <a:ext cx="305295" cy="131512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29784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수정글쓰기</a:t>
                      </a:r>
                      <a:r>
                        <a:rPr lang="ko-KR" altLang="en-US" sz="800" dirty="0" smtClean="0"/>
                        <a:t>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삭제여부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 등록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</a:t>
                      </a:r>
                      <a:r>
                        <a:rPr lang="ko-KR" altLang="en-US" sz="800" baseline="0" dirty="0" err="1" smtClean="0"/>
                        <a:t>댓굴</a:t>
                      </a:r>
                      <a:r>
                        <a:rPr lang="ko-KR" altLang="en-US" sz="800" baseline="0" dirty="0" smtClean="0"/>
                        <a:t>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4303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아이디 또는 비밀번호를 틀렸을 때</a:t>
                      </a:r>
                      <a:endParaRPr lang="ko-KR" altLang="en-US" sz="800" dirty="0"/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" name="세로로 말린 두루마리 모양 7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8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80792" y="1557586"/>
            <a:ext cx="27723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1701602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223754" y="2281719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3223754" y="2763581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223754" y="3262210"/>
            <a:ext cx="2475892" cy="4556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로그인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3223754" y="3947536"/>
            <a:ext cx="115318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37487" y="3947168"/>
            <a:ext cx="10525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비밀번호 찾기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3228656" y="4450817"/>
            <a:ext cx="24758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223754" y="3825838"/>
            <a:ext cx="246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970116" y="2538625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비밀번호가 일치하지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75487" y="341561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36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수정</a:t>
            </a:r>
            <a:endParaRPr lang="ko-KR" altLang="en-US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ko-KR" altLang="en-US" b="1" dirty="0" err="1" smtClean="0"/>
              <a:t>ㅎㅎㅎ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3836876" y="3076666"/>
            <a:ext cx="3018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 smtClean="0"/>
              <a:t>많은분들이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가입해주셔서</a:t>
            </a:r>
            <a:r>
              <a:rPr lang="ko-KR" altLang="en-US" dirty="0" smtClean="0"/>
              <a:t> 점점 </a:t>
            </a:r>
            <a:r>
              <a:rPr lang="ko-KR" altLang="en-US" dirty="0" err="1" smtClean="0"/>
              <a:t>방분하시는</a:t>
            </a:r>
            <a:r>
              <a:rPr lang="ko-KR" altLang="en-US" dirty="0" smtClean="0"/>
              <a:t> 분이 늘어나는 모습이 보기 좋습니다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0599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취소 여부 확인 후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수정</a:t>
            </a:r>
            <a:endParaRPr lang="ko-KR" altLang="en-US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ko-KR" altLang="en-US" b="1" dirty="0" err="1" smtClean="0"/>
              <a:t>ㅎㅎㅎ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3836876" y="3076666"/>
            <a:ext cx="3018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 smtClean="0"/>
              <a:t>많은분들이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가입해주셔서</a:t>
            </a:r>
            <a:r>
              <a:rPr lang="ko-KR" altLang="en-US" dirty="0" smtClean="0"/>
              <a:t> 점점 </a:t>
            </a:r>
            <a:r>
              <a:rPr lang="ko-KR" altLang="en-US" dirty="0" err="1" smtClean="0"/>
              <a:t>방분하시는</a:t>
            </a:r>
            <a:r>
              <a:rPr lang="ko-KR" altLang="en-US" dirty="0" smtClean="0"/>
              <a:t> 분이 늘어나는 모습이 보기 좋습니다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07949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 수정을 취소하시겠습니까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삭제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4447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653930"/>
            <a:ext cx="311811" cy="13431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그림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653930"/>
            <a:ext cx="305295" cy="13151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정말로 삭제하시겠습니까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</a:t>
            </a:r>
            <a:r>
              <a:rPr lang="ko-KR" altLang="en-US" dirty="0" smtClean="0"/>
              <a:t>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2895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653930"/>
            <a:ext cx="311811" cy="13431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그림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653930"/>
            <a:ext cx="305295" cy="13151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댓글내용을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880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</a:t>
            </a:r>
            <a:r>
              <a:rPr lang="ko-KR" altLang="en-US" dirty="0" smtClean="0"/>
              <a:t>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5825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회원만 댓글을 작성할 수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98000" y="2525048"/>
            <a:ext cx="1544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회원가입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err="1" smtClean="0">
                <a:solidFill>
                  <a:schemeClr val="accent3">
                    <a:lumMod val="50000"/>
                  </a:schemeClr>
                </a:solidFill>
              </a:rPr>
              <a:t>아이디찾기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비밀번호 찾기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4" y="2043149"/>
            <a:ext cx="1115486" cy="33464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</a:t>
            </a:r>
            <a:r>
              <a:rPr lang="ko-KR" altLang="en-US" dirty="0" smtClean="0"/>
              <a:t>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653930"/>
            <a:ext cx="311811" cy="134319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그림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653930"/>
            <a:ext cx="305295" cy="13151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96971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작성한 글만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관리자만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4" name="그림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 bwMode="auto">
          <a:xfrm>
            <a:off x="4016895" y="4725367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58617" y="4713385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0757" y="4709899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5938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14900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띄우고 작성 불가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상제보기로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4" name="그림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 bwMode="auto">
          <a:xfrm>
            <a:off x="4016895" y="4725367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58617" y="4713385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0757" y="4709899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5938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3165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3641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4" name="그림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4" y="5294635"/>
            <a:ext cx="311811" cy="13431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3" y="5289435"/>
            <a:ext cx="305295" cy="131512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 bwMode="auto">
          <a:xfrm>
            <a:off x="4016895" y="4725367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58617" y="4713385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0757" y="4709899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5938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9011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댓글이 수정되지 않았습니다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993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리스트</a:t>
            </a:r>
            <a:endParaRPr lang="ko-KR" altLang="en-US" dirty="0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3686232" y="2093000"/>
            <a:ext cx="3360010" cy="14688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77860" y="2548800"/>
            <a:ext cx="491447" cy="217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글번호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13040" y="2561052"/>
            <a:ext cx="500664" cy="18466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작성일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89546" y="2730963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040" y="2730964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user2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0074" y="2722054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12:40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3784770" y="2914037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84823" y="2928614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08317" y="2928615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5351" y="291970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11:33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3780047" y="311168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5233394" y="324977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83862" y="2561052"/>
            <a:ext cx="849532" cy="1816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36209" y="2731217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문의있습니다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04928" y="2928868"/>
            <a:ext cx="11075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아이디 변경해주세요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제목을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8056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dirty="0" smtClean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세로로 말린 두루마리 모양 67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7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080792" y="1557586"/>
            <a:ext cx="27723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1701602"/>
            <a:ext cx="1341849" cy="436101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223754" y="2281719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223754" y="2763581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223754" y="3262210"/>
            <a:ext cx="2475892" cy="4556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로그인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223754" y="3947536"/>
            <a:ext cx="115318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637487" y="3947168"/>
            <a:ext cx="10525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비밀번호 찾기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228656" y="4450817"/>
            <a:ext cx="24758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223754" y="3825838"/>
            <a:ext cx="246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79447" y="2561101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비밀번호를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84818" y="3438092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091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그림 1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221882"/>
            <a:ext cx="311811" cy="1343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221882"/>
            <a:ext cx="305295" cy="131512"/>
          </a:xfrm>
          <a:prstGeom prst="rect">
            <a:avLst/>
          </a:prstGeom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93348"/>
              </p:ext>
            </p:extLst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 등록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</a:t>
                      </a:r>
                      <a:r>
                        <a:rPr lang="ko-KR" altLang="en-US" sz="800" baseline="0" dirty="0" err="1" smtClean="0"/>
                        <a:t>댓굴</a:t>
                      </a:r>
                      <a:r>
                        <a:rPr lang="ko-KR" altLang="en-US" sz="800" baseline="0" dirty="0" smtClean="0"/>
                        <a:t>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상세보기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663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직사각형 138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직사각형 149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54" name="직선 연결선 153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5" name="그림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221882"/>
            <a:ext cx="311811" cy="134319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221882"/>
            <a:ext cx="305295" cy="131512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3589818" y="2787941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댓글내용을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25209" y="3892540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589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직사각형 138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직사각형 149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54" name="직선 연결선 153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98000" y="2525048"/>
            <a:ext cx="1544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회원가입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err="1" smtClean="0">
                <a:solidFill>
                  <a:schemeClr val="accent3">
                    <a:lumMod val="50000"/>
                  </a:schemeClr>
                </a:solidFill>
              </a:rPr>
              <a:t>아이디찾기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비밀번호 찾기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4" y="2043149"/>
            <a:ext cx="1115486" cy="33464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3625862" y="2817725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회원만 댓글을 작성할 수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61253" y="3922324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5802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9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직사각형 138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직사각형 149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54" name="직선 연결선 153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5" name="그림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221882"/>
            <a:ext cx="311811" cy="134319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221882"/>
            <a:ext cx="305295" cy="131512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2909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작성한 글만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관리자만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8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띄우고 작성 불가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상제보기로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직사각형 127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직사각형 142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47" name="직선 연결선 146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 bwMode="auto">
          <a:xfrm>
            <a:off x="4023464" y="4308345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65186" y="4296363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7326" y="4292877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5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세로로 말린 두루마리 모양 6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3" name="직선 연결선 142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직사각형 144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49" name="직선 연결선 148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154" name="직사각형 153"/>
          <p:cNvSpPr/>
          <p:nvPr/>
        </p:nvSpPr>
        <p:spPr bwMode="auto">
          <a:xfrm>
            <a:off x="4023464" y="4308345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6065186" y="4296363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6397326" y="4292877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3411605" y="2733809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수정하였습니다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46996" y="3838408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16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세로로 말린 두루마리 모양 6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회원관리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3" name="직선 연결선 142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직사각형 144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49" name="직선 연결선 148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154" name="직사각형 153"/>
          <p:cNvSpPr/>
          <p:nvPr/>
        </p:nvSpPr>
        <p:spPr bwMode="auto">
          <a:xfrm>
            <a:off x="4023464" y="4308345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6065186" y="4296363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6397326" y="4292877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3434204" y="2701317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댓글이 수정되지 않았습니다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69595" y="3805916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6408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2783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확인을 클릭 시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세로로 말린 두루마리 모양 1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3" name="제목 13"/>
          <p:cNvSpPr txBox="1">
            <a:spLocks/>
          </p:cNvSpPr>
          <p:nvPr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714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428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14202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485603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 smtClean="0"/>
              <a:t>TOP</a:t>
            </a:r>
            <a:br>
              <a:rPr lang="en-US" altLang="ko-KR" kern="0" dirty="0" smtClean="0"/>
            </a:br>
            <a:r>
              <a:rPr lang="en-US" altLang="ko-KR" kern="0" dirty="0" err="1" smtClean="0"/>
              <a:t>TOP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&gt; </a:t>
            </a:r>
            <a:r>
              <a:rPr lang="ko-KR" altLang="en-US" kern="0" dirty="0" smtClean="0"/>
              <a:t>로그아웃</a:t>
            </a:r>
            <a:endParaRPr lang="ko-KR" altLang="en-US" kern="0" dirty="0"/>
          </a:p>
        </p:txBody>
      </p:sp>
      <p:sp>
        <p:nvSpPr>
          <p:cNvPr id="112" name="직사각형 111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5116" y="1275360"/>
            <a:ext cx="5184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admin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회원관리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내 정보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로그아웃</a:t>
            </a:r>
            <a:endParaRPr lang="ko-KR" altLang="en-US" sz="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관리를 시작합니다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3" name="직사각형 132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6" name="직선 연결선 135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43" name="직선 화살표 연결선 142"/>
          <p:cNvCxnSpPr>
            <a:stCxn id="142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26488" y="2796029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로그아웃을 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231859" y="36730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</a:t>
            </a:r>
            <a:r>
              <a:rPr lang="ko-KR" altLang="en-US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08983"/>
              </p:ext>
            </p:extLst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새로운 윈도우 창에서 진행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을 눌렀을 시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모두 알맞게 </a:t>
                      </a:r>
                      <a:r>
                        <a:rPr lang="ko-KR" altLang="en-US" sz="800" dirty="0" err="1" smtClean="0"/>
                        <a:t>썻다면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결과창을</a:t>
                      </a:r>
                      <a:r>
                        <a:rPr lang="ko-KR" altLang="en-US" sz="800" dirty="0" smtClean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성명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이메일을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세로로 말린 두루마리 모양 5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119" name="직사각형 118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2" name="직선 연결선 131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7" name="직선 연결선 136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44" name="직선 화살표 연결선 143"/>
          <p:cNvCxnSpPr>
            <a:stCxn id="143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934548" y="3344301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991763" y="3344302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09032" y="332178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36976" y="336334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569792" y="3363890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13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1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5_가입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6_빈화면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5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6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7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8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9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5256</Words>
  <Application>Microsoft Office PowerPoint</Application>
  <PresentationFormat>사용자 지정</PresentationFormat>
  <Paragraphs>2665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76</vt:i4>
      </vt:variant>
    </vt:vector>
  </HeadingPairs>
  <TitlesOfParts>
    <vt:vector size="97" baseType="lpstr">
      <vt:lpstr>굴림</vt:lpstr>
      <vt:lpstr>돋움</vt:lpstr>
      <vt:lpstr>Malgun Gothic</vt:lpstr>
      <vt:lpstr>Malgun Gothic</vt:lpstr>
      <vt:lpstr>산돌고딕B</vt:lpstr>
      <vt:lpstr>Arial</vt:lpstr>
      <vt:lpstr>디자인 사용자 지정</vt:lpstr>
      <vt:lpstr>4_담당자</vt:lpstr>
      <vt:lpstr>5_가입자</vt:lpstr>
      <vt:lpstr>6_빈화면</vt:lpstr>
      <vt:lpstr>5_담당자</vt:lpstr>
      <vt:lpstr>6_담당자</vt:lpstr>
      <vt:lpstr>7_담당자</vt:lpstr>
      <vt:lpstr>8_담당자</vt:lpstr>
      <vt:lpstr>9_담당자</vt:lpstr>
      <vt:lpstr>10_담당자</vt:lpstr>
      <vt:lpstr>1_디자인 사용자 지정</vt:lpstr>
      <vt:lpstr>11_담당자</vt:lpstr>
      <vt:lpstr>12_담당자</vt:lpstr>
      <vt:lpstr>13_담당자</vt:lpstr>
      <vt:lpstr>14_담당자</vt:lpstr>
      <vt:lpstr>영화 정보 스토리보드</vt:lpstr>
      <vt:lpstr>PowerPoint 프레젠테이션</vt:lpstr>
      <vt:lpstr>영화 정보 관리자용 메뉴 구성</vt:lpstr>
      <vt:lpstr>TOP TOP</vt:lpstr>
      <vt:lpstr>로그인 로그인</vt:lpstr>
      <vt:lpstr>로그인 로그인</vt:lpstr>
      <vt:lpstr>로그인 로그인</vt:lpstr>
      <vt:lpstr> </vt:lpstr>
      <vt:lpstr>회원관리 회원관리 &gt; ID 찾기</vt:lpstr>
      <vt:lpstr>회원관리 회원관리 &gt; ID 찾기</vt:lpstr>
      <vt:lpstr>회원관리 회원관리 &gt; ID 찾기</vt:lpstr>
      <vt:lpstr>회원관리 회원관리 &gt; ID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회원가입 &gt; 아이디 중복확인</vt:lpstr>
      <vt:lpstr>회원관리 회원관리 &gt; 회원가입 &gt; 아이디 중복확인</vt:lpstr>
      <vt:lpstr>회원관리 회원관리 &gt; 회원가입 &gt; 이메일 중복확인</vt:lpstr>
      <vt:lpstr>회원관리 회원관리 &gt; 회원가입 &gt; 이메일 중복확인</vt:lpstr>
      <vt:lpstr>회원관리 회원관리 &gt; 회원가입</vt:lpstr>
      <vt:lpstr>회원관리 회원관리 &gt; 회원가입</vt:lpstr>
      <vt:lpstr>회원관리 회원관리 &gt; 회원가입</vt:lpstr>
      <vt:lpstr>회원관리 회원관리 &gt; 회원정보 리스트</vt:lpstr>
      <vt:lpstr>회원관리 회원관리 &gt; 회원정보 상세</vt:lpstr>
      <vt:lpstr>회원관리 회원관리 &gt; 회원정보 상세 &gt; 아이디 변경</vt:lpstr>
      <vt:lpstr>회원관리 회원관리 &gt; 회원정보 상세 &gt; 아이디 변경</vt:lpstr>
      <vt:lpstr>회원관리 회원관리 &gt; 회원정보 상세 &gt; 아이디 변경</vt:lpstr>
      <vt:lpstr>회원관리 회원관리 &gt; 회원정보 상세 &gt; 아이디 변경</vt:lpstr>
      <vt:lpstr>회원관리 회원관리 &gt; 회원정보 상세 &gt; 이메일 변경</vt:lpstr>
      <vt:lpstr>회원관리 회원관리 &gt; 회원정보 상세 &gt; 이메일 변경</vt:lpstr>
      <vt:lpstr>회원관리 회원관리 &gt; 회원정보 상세 &gt; 이메일 변경</vt:lpstr>
      <vt:lpstr>회원관리 회원관리 &gt; 회원정보 상세 &gt; 이메일 변경</vt:lpstr>
      <vt:lpstr>회원관리 회원관리 &gt; 회원정보 상세(삭제)</vt:lpstr>
      <vt:lpstr>회원관리 회원관리 &gt; 내 정보</vt:lpstr>
      <vt:lpstr>회원관리 회원관리 &gt; 내 정보 (수정)</vt:lpstr>
      <vt:lpstr>회원관리 회원관리 &gt; 내 정보 (수정)</vt:lpstr>
      <vt:lpstr>회원관리 회원관리 &gt; 내 정보 (수정)</vt:lpstr>
      <vt:lpstr>공지사항 공지사항&gt;공지사항 리스트</vt:lpstr>
      <vt:lpstr>공지사항 공지사항&gt;공지사항 글쓰기</vt:lpstr>
      <vt:lpstr>공지사항 공지사항&gt;공지사항 상세보기</vt:lpstr>
      <vt:lpstr>공지사항 공지사항&gt;공지사항 수정</vt:lpstr>
      <vt:lpstr>공지사항 공지사항&gt;공지사항 수정</vt:lpstr>
      <vt:lpstr>공지사항 공지사항&gt;공지사항 삭제</vt:lpstr>
      <vt:lpstr>공지사항 공지사항&gt;공지사항 상세보기 &gt; 댓글 등록</vt:lpstr>
      <vt:lpstr>공지사항 공지사항&gt;공지사항 상세보기 &gt; 댓글 등록</vt:lpstr>
      <vt:lpstr>공지사항 공지사항&gt;공지사항 상세보기 &gt; 댓글 등록</vt:lpstr>
      <vt:lpstr>공지사항 공지사항&gt;공지사항 상세보기 &gt; 댓글 수정</vt:lpstr>
      <vt:lpstr>공지사항 공지사항&gt;공지사항 상세보기 &gt; 댓글 수정</vt:lpstr>
      <vt:lpstr>공지사항 공지사항&gt;공지사항 상세보기 &gt; 댓글 수정</vt:lpstr>
      <vt:lpstr>최신영화 최신영화</vt:lpstr>
      <vt:lpstr>추천영화 추천영화</vt:lpstr>
      <vt:lpstr>영화 영화&gt;상세보기</vt:lpstr>
      <vt:lpstr>자유게시판 자유게시판&gt;자유게시판 리스트</vt:lpstr>
      <vt:lpstr>자유게시판 자유게시판&gt;자유게시판 글쓰기</vt:lpstr>
      <vt:lpstr>자유게시판 자유게시판&gt;자유게시판 상세보기</vt:lpstr>
      <vt:lpstr>자유게시판 자유게시판&gt;자유게시판 수정</vt:lpstr>
      <vt:lpstr>자유게시판 자유게시판&gt;자유게시판 수정</vt:lpstr>
      <vt:lpstr>자유게시판 자유게시판&gt;자유게시판 삭제</vt:lpstr>
      <vt:lpstr>자유게시판 자유게시판&gt;자유게시판 상세보기 &gt; 댓글 등록</vt:lpstr>
      <vt:lpstr>자유게시판 자유게시판&gt;자유게시판 상세보기 &gt; 댓글 등록</vt:lpstr>
      <vt:lpstr>자유게시판 자유게시판&gt;자유게시판 상세보기 &gt; 댓글 등록</vt:lpstr>
      <vt:lpstr>자유게시판 자유게시판&gt;자유게시판 상세보기 &gt; 댓글 수정</vt:lpstr>
      <vt:lpstr>자유게시판 자유게시판&gt;자유게시판 상세보기 &gt; 댓글 수정</vt:lpstr>
      <vt:lpstr>자유게시판 자유게시판&gt;자유게시판 상세보기 &gt; 댓글 수정</vt:lpstr>
      <vt:lpstr>문의 문의&gt;문의 리스트</vt:lpstr>
      <vt:lpstr>문의 문의&gt;문의 상세보기</vt:lpstr>
      <vt:lpstr>문의 문의 &gt; 문의 상세보기 &gt; 댓글 등록</vt:lpstr>
      <vt:lpstr>문의 문의&gt; 문의 상세보기 &gt; 댓글 등록</vt:lpstr>
      <vt:lpstr>문의 문의 &gt; 문의 상세보기 &gt; 댓글 등록</vt:lpstr>
      <vt:lpstr>문의 문의 &gt; 문의 상세보기 &gt; 댓글 수정</vt:lpstr>
      <vt:lpstr>문의 문의 &gt; 문의 상세보기 &gt; 댓글 수정</vt:lpstr>
      <vt:lpstr>문의 문의 &gt; 문의 상세보기 &gt; 댓글 수정</vt:lpstr>
    </vt:vector>
  </TitlesOfParts>
  <Manager/>
  <Company>HIST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KDB생명보험 웹접근성 개선</dc:title>
  <dc:subject/>
  <dc:creator>Jin</dc:creator>
  <cp:keywords/>
  <dc:description/>
  <cp:lastModifiedBy>data8311-27</cp:lastModifiedBy>
  <cp:revision>5345</cp:revision>
  <dcterms:created xsi:type="dcterms:W3CDTF">2006-06-07T02:37:19Z</dcterms:created>
  <dcterms:modified xsi:type="dcterms:W3CDTF">2019-06-14T01:57:43Z</dcterms:modified>
  <cp:category/>
  <cp:contentStatus/>
</cp:coreProperties>
</file>