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4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5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theme/theme7.xml" ContentType="application/vnd.openxmlformats-officedocument.theme+xml"/>
  <Override PartName="/ppt/slideLayouts/slideLayout338.xml" ContentType="application/vnd.openxmlformats-officedocument.presentationml.slideLayout+xml"/>
  <Override PartName="/ppt/theme/theme8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9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10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11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12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13.xml" ContentType="application/vnd.openxmlformats-officedocument.theme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14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0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1" r:id="rId10"/>
    <p:sldMasterId id="2147483684" r:id="rId11"/>
    <p:sldMasterId id="2147483696" r:id="rId12"/>
    <p:sldMasterId id="2147483698" r:id="rId13"/>
    <p:sldMasterId id="2147483701" r:id="rId14"/>
    <p:sldMasterId id="2147483704" r:id="rId15"/>
  </p:sldMasterIdLst>
  <p:notesMasterIdLst>
    <p:notesMasterId r:id="rId55"/>
  </p:notesMasterIdLst>
  <p:handoutMasterIdLst>
    <p:handoutMasterId r:id="rId56"/>
  </p:handoutMasterIdLst>
  <p:sldIdLst>
    <p:sldId id="257" r:id="rId16"/>
    <p:sldId id="327" r:id="rId17"/>
    <p:sldId id="328" r:id="rId18"/>
    <p:sldId id="347" r:id="rId19"/>
    <p:sldId id="424" r:id="rId20"/>
    <p:sldId id="348" r:id="rId21"/>
    <p:sldId id="349" r:id="rId22"/>
    <p:sldId id="350" r:id="rId23"/>
    <p:sldId id="351" r:id="rId24"/>
    <p:sldId id="352" r:id="rId25"/>
    <p:sldId id="374" r:id="rId26"/>
    <p:sldId id="375" r:id="rId27"/>
    <p:sldId id="353" r:id="rId28"/>
    <p:sldId id="354" r:id="rId29"/>
    <p:sldId id="355" r:id="rId30"/>
    <p:sldId id="356" r:id="rId31"/>
    <p:sldId id="362" r:id="rId32"/>
    <p:sldId id="363" r:id="rId33"/>
    <p:sldId id="365" r:id="rId34"/>
    <p:sldId id="367" r:id="rId35"/>
    <p:sldId id="421" r:id="rId36"/>
    <p:sldId id="422" r:id="rId37"/>
    <p:sldId id="371" r:id="rId38"/>
    <p:sldId id="429" r:id="rId39"/>
    <p:sldId id="431" r:id="rId40"/>
    <p:sldId id="423" r:id="rId41"/>
    <p:sldId id="425" r:id="rId42"/>
    <p:sldId id="426" r:id="rId43"/>
    <p:sldId id="427" r:id="rId44"/>
    <p:sldId id="428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</p:sldIdLst>
  <p:sldSz cx="9906000" cy="6859588"/>
  <p:notesSz cx="6718300" cy="9855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>
          <p15:clr>
            <a:srgbClr val="A4A3A4"/>
          </p15:clr>
        </p15:guide>
        <p15:guide id="2" orient="horz" pos="21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pos="3506">
          <p15:clr>
            <a:srgbClr val="A4A3A4"/>
          </p15:clr>
        </p15:guide>
        <p15:guide id="5" pos="326">
          <p15:clr>
            <a:srgbClr val="A4A3A4"/>
          </p15:clr>
        </p15:guide>
        <p15:guide id="6" pos="4446">
          <p15:clr>
            <a:srgbClr val="A4A3A4"/>
          </p15:clr>
        </p15:guide>
        <p15:guide id="7" pos="6067">
          <p15:clr>
            <a:srgbClr val="A4A3A4"/>
          </p15:clr>
        </p15:guide>
        <p15:guide id="8" pos="2267">
          <p15:clr>
            <a:srgbClr val="A4A3A4"/>
          </p15:clr>
        </p15:guide>
        <p15:guide id="9" pos="5909">
          <p15:clr>
            <a:srgbClr val="A4A3A4"/>
          </p15:clr>
        </p15:guide>
        <p15:guide id="10" pos="4070">
          <p15:clr>
            <a:srgbClr val="A4A3A4"/>
          </p15:clr>
        </p15:guide>
        <p15:guide id="11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3300"/>
    <a:srgbClr val="D60093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9659"/>
  </p:normalViewPr>
  <p:slideViewPr>
    <p:cSldViewPr>
      <p:cViewPr varScale="1">
        <p:scale>
          <a:sx n="79" d="100"/>
          <a:sy n="79" d="100"/>
        </p:scale>
        <p:origin x="114" y="282"/>
      </p:cViewPr>
      <p:guideLst>
        <p:guide orient="horz" pos="1272"/>
        <p:guide orient="horz" pos="2156"/>
        <p:guide orient="horz" pos="2616"/>
        <p:guide pos="3506"/>
        <p:guide pos="326"/>
        <p:guide pos="4446"/>
        <p:guide pos="6067"/>
        <p:guide pos="2267"/>
        <p:guide pos="5909"/>
        <p:guide pos="4070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theme" Target="theme/theme1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5C219FDC-9D96-4501-AB59-4F7262FFFE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88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690563" y="739775"/>
            <a:ext cx="53371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085" y="4680429"/>
            <a:ext cx="5372130" cy="44364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3B5286BC-3374-4C8E-A23F-991C47381D5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654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866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18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57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82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386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14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433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528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61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42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289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53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83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462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201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837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114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06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746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425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5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055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60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195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74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9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3507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27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0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930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34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515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772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8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52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45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737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27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561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186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74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194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53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450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4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49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948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8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23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328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88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31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731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9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933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860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262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43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20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9497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809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10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301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3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39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33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7012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06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671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26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0587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2989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451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907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9955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41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08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70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54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557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58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59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872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3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967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132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892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8779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731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7299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911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317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321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683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1233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417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2028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386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869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37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5791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94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856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4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17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2712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132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59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28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23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8700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1207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359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61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6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7333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151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011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4099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491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187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8126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7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6043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663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10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3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1486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5219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963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5675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691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688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540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24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9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834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9199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292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0258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0998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69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5706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469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115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6525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597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412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0424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401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947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457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940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93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28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6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40107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656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323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3103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5895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3689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423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331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452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6357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96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14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66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16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423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2797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123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397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9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9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104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7435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811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03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728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79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0032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197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1288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5303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5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224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4081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7168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0189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204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1774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959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185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4675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8343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2879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391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1154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9555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797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723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203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4573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001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4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95012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081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6952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9630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8042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503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346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02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321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126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1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4726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965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0650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368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104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982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188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949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2920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235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78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5820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28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626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1908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16742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46948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449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0582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0713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5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0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81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6853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357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828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361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1065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625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9489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019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40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27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933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402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246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5759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61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6108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277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73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68419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6048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8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1071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35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4616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334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224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162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032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8609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308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25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89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474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52873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19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94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308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521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934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3395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600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038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390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9257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9527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54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91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17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8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813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5459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103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451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3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0921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6181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903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284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6874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49465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621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7649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1826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010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9648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911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753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8099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68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65227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66180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05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07845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7378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26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76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12318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125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015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70658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9332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0721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1075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도넛 6"/>
          <p:cNvSpPr/>
          <p:nvPr userDrawn="1"/>
        </p:nvSpPr>
        <p:spPr>
          <a:xfrm>
            <a:off x="2864768" y="5518026"/>
            <a:ext cx="5256584" cy="936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94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622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9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9601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66377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6582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5334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02307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710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9539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8356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9530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73929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9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8957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57228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7934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0354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20169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7918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7413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62457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97072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1888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37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3234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9576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784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7012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0117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58061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913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1904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4696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2996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66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15704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0576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702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08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525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59520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7566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40710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6647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86521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72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338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1050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46114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6580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4733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1558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84842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01584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4117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484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0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2999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6435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502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8429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571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712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4472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32604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690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4721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8267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78940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847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17767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2919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7220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38552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499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167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42519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9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83867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00605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132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03805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6697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2832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870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26250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7315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9133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3544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248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3695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9019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5972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510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34242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6625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2034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19567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8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3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5441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432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75531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55771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34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628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70406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7037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4806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1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2041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12245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7386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0247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07418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2496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23358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884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33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47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46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592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61947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9574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6711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53510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449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9344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808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11577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75559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7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7204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32294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39866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3436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6946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81693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0072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96482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1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32755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8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07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6968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332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4350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4087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80373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3010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5038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19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7310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2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56630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61549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89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0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62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71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891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2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91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73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45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0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7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37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50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86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42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24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02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3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908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43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79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16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5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7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83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9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106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50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7862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22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1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9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37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slideLayout" Target="../slideLayouts/slideLayout398.xml"/><Relationship Id="rId1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88.xml"/><Relationship Id="rId21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92.xml"/><Relationship Id="rId12" Type="http://schemas.openxmlformats.org/officeDocument/2006/relationships/slideLayout" Target="../slideLayouts/slideLayout397.xml"/><Relationship Id="rId17" Type="http://schemas.openxmlformats.org/officeDocument/2006/relationships/slideLayout" Target="../slideLayouts/slideLayout402.xml"/><Relationship Id="rId2" Type="http://schemas.openxmlformats.org/officeDocument/2006/relationships/slideLayout" Target="../slideLayouts/slideLayout387.xml"/><Relationship Id="rId16" Type="http://schemas.openxmlformats.org/officeDocument/2006/relationships/slideLayout" Target="../slideLayouts/slideLayout401.xml"/><Relationship Id="rId20" Type="http://schemas.openxmlformats.org/officeDocument/2006/relationships/slideLayout" Target="../slideLayouts/slideLayout405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395.xml"/><Relationship Id="rId19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slideLayout" Target="../slideLayouts/slideLayout399.xml"/><Relationship Id="rId2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9.xml"/><Relationship Id="rId18" Type="http://schemas.openxmlformats.org/officeDocument/2006/relationships/slideLayout" Target="../slideLayouts/slideLayout424.xml"/><Relationship Id="rId26" Type="http://schemas.openxmlformats.org/officeDocument/2006/relationships/slideLayout" Target="../slideLayouts/slideLayout432.xml"/><Relationship Id="rId39" Type="http://schemas.openxmlformats.org/officeDocument/2006/relationships/slideLayout" Target="../slideLayouts/slideLayout445.xml"/><Relationship Id="rId21" Type="http://schemas.openxmlformats.org/officeDocument/2006/relationships/slideLayout" Target="../slideLayouts/slideLayout427.xml"/><Relationship Id="rId34" Type="http://schemas.openxmlformats.org/officeDocument/2006/relationships/slideLayout" Target="../slideLayouts/slideLayout440.xml"/><Relationship Id="rId42" Type="http://schemas.openxmlformats.org/officeDocument/2006/relationships/slideLayout" Target="../slideLayouts/slideLayout448.xml"/><Relationship Id="rId47" Type="http://schemas.openxmlformats.org/officeDocument/2006/relationships/slideLayout" Target="../slideLayouts/slideLayout453.xml"/><Relationship Id="rId50" Type="http://schemas.openxmlformats.org/officeDocument/2006/relationships/slideLayout" Target="../slideLayouts/slideLayout456.xml"/><Relationship Id="rId55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408.xml"/><Relationship Id="rId16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17.xml"/><Relationship Id="rId24" Type="http://schemas.openxmlformats.org/officeDocument/2006/relationships/slideLayout" Target="../slideLayouts/slideLayout430.xml"/><Relationship Id="rId32" Type="http://schemas.openxmlformats.org/officeDocument/2006/relationships/slideLayout" Target="../slideLayouts/slideLayout438.xml"/><Relationship Id="rId37" Type="http://schemas.openxmlformats.org/officeDocument/2006/relationships/slideLayout" Target="../slideLayouts/slideLayout443.xml"/><Relationship Id="rId40" Type="http://schemas.openxmlformats.org/officeDocument/2006/relationships/slideLayout" Target="../slideLayouts/slideLayout446.xml"/><Relationship Id="rId45" Type="http://schemas.openxmlformats.org/officeDocument/2006/relationships/slideLayout" Target="../slideLayouts/slideLayout451.xml"/><Relationship Id="rId53" Type="http://schemas.openxmlformats.org/officeDocument/2006/relationships/slideLayout" Target="../slideLayouts/slideLayout459.xml"/><Relationship Id="rId58" Type="http://schemas.openxmlformats.org/officeDocument/2006/relationships/image" Target="../media/image1.jpeg"/><Relationship Id="rId5" Type="http://schemas.openxmlformats.org/officeDocument/2006/relationships/slideLayout" Target="../slideLayouts/slideLayout411.xml"/><Relationship Id="rId19" Type="http://schemas.openxmlformats.org/officeDocument/2006/relationships/slideLayout" Target="../slideLayouts/slideLayout425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Relationship Id="rId14" Type="http://schemas.openxmlformats.org/officeDocument/2006/relationships/slideLayout" Target="../slideLayouts/slideLayout420.xml"/><Relationship Id="rId22" Type="http://schemas.openxmlformats.org/officeDocument/2006/relationships/slideLayout" Target="../slideLayouts/slideLayout428.xml"/><Relationship Id="rId27" Type="http://schemas.openxmlformats.org/officeDocument/2006/relationships/slideLayout" Target="../slideLayouts/slideLayout433.xml"/><Relationship Id="rId30" Type="http://schemas.openxmlformats.org/officeDocument/2006/relationships/slideLayout" Target="../slideLayouts/slideLayout436.xml"/><Relationship Id="rId35" Type="http://schemas.openxmlformats.org/officeDocument/2006/relationships/slideLayout" Target="../slideLayouts/slideLayout441.xml"/><Relationship Id="rId43" Type="http://schemas.openxmlformats.org/officeDocument/2006/relationships/slideLayout" Target="../slideLayouts/slideLayout449.xml"/><Relationship Id="rId48" Type="http://schemas.openxmlformats.org/officeDocument/2006/relationships/slideLayout" Target="../slideLayouts/slideLayout454.xml"/><Relationship Id="rId56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14.xml"/><Relationship Id="rId51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8.xml"/><Relationship Id="rId17" Type="http://schemas.openxmlformats.org/officeDocument/2006/relationships/slideLayout" Target="../slideLayouts/slideLayout423.xml"/><Relationship Id="rId25" Type="http://schemas.openxmlformats.org/officeDocument/2006/relationships/slideLayout" Target="../slideLayouts/slideLayout431.xml"/><Relationship Id="rId33" Type="http://schemas.openxmlformats.org/officeDocument/2006/relationships/slideLayout" Target="../slideLayouts/slideLayout439.xml"/><Relationship Id="rId38" Type="http://schemas.openxmlformats.org/officeDocument/2006/relationships/slideLayout" Target="../slideLayouts/slideLayout444.xml"/><Relationship Id="rId46" Type="http://schemas.openxmlformats.org/officeDocument/2006/relationships/slideLayout" Target="../slideLayouts/slideLayout452.xml"/><Relationship Id="rId20" Type="http://schemas.openxmlformats.org/officeDocument/2006/relationships/slideLayout" Target="../slideLayouts/slideLayout426.xml"/><Relationship Id="rId41" Type="http://schemas.openxmlformats.org/officeDocument/2006/relationships/slideLayout" Target="../slideLayouts/slideLayout447.xml"/><Relationship Id="rId54" Type="http://schemas.openxmlformats.org/officeDocument/2006/relationships/slideLayout" Target="../slideLayouts/slideLayout460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5" Type="http://schemas.openxmlformats.org/officeDocument/2006/relationships/slideLayout" Target="../slideLayouts/slideLayout421.xml"/><Relationship Id="rId23" Type="http://schemas.openxmlformats.org/officeDocument/2006/relationships/slideLayout" Target="../slideLayouts/slideLayout429.xml"/><Relationship Id="rId28" Type="http://schemas.openxmlformats.org/officeDocument/2006/relationships/slideLayout" Target="../slideLayouts/slideLayout434.xml"/><Relationship Id="rId36" Type="http://schemas.openxmlformats.org/officeDocument/2006/relationships/slideLayout" Target="../slideLayouts/slideLayout442.xml"/><Relationship Id="rId49" Type="http://schemas.openxmlformats.org/officeDocument/2006/relationships/slideLayout" Target="../slideLayouts/slideLayout455.xml"/><Relationship Id="rId57" Type="http://schemas.openxmlformats.org/officeDocument/2006/relationships/theme" Target="../theme/theme11.xml"/><Relationship Id="rId10" Type="http://schemas.openxmlformats.org/officeDocument/2006/relationships/slideLayout" Target="../slideLayouts/slideLayout416.xml"/><Relationship Id="rId31" Type="http://schemas.openxmlformats.org/officeDocument/2006/relationships/slideLayout" Target="../slideLayouts/slideLayout437.xml"/><Relationship Id="rId44" Type="http://schemas.openxmlformats.org/officeDocument/2006/relationships/slideLayout" Target="../slideLayouts/slideLayout450.xml"/><Relationship Id="rId52" Type="http://schemas.openxmlformats.org/officeDocument/2006/relationships/slideLayout" Target="../slideLayouts/slideLayout458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5.xml"/><Relationship Id="rId18" Type="http://schemas.openxmlformats.org/officeDocument/2006/relationships/slideLayout" Target="../slideLayouts/slideLayout480.xml"/><Relationship Id="rId26" Type="http://schemas.openxmlformats.org/officeDocument/2006/relationships/slideLayout" Target="../slideLayouts/slideLayout488.xml"/><Relationship Id="rId39" Type="http://schemas.openxmlformats.org/officeDocument/2006/relationships/slideLayout" Target="../slideLayouts/slideLayout501.xml"/><Relationship Id="rId21" Type="http://schemas.openxmlformats.org/officeDocument/2006/relationships/slideLayout" Target="../slideLayouts/slideLayout483.xml"/><Relationship Id="rId34" Type="http://schemas.openxmlformats.org/officeDocument/2006/relationships/slideLayout" Target="../slideLayouts/slideLayout496.xml"/><Relationship Id="rId42" Type="http://schemas.openxmlformats.org/officeDocument/2006/relationships/slideLayout" Target="../slideLayouts/slideLayout504.xml"/><Relationship Id="rId47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469.xml"/><Relationship Id="rId2" Type="http://schemas.openxmlformats.org/officeDocument/2006/relationships/slideLayout" Target="../slideLayouts/slideLayout464.xml"/><Relationship Id="rId16" Type="http://schemas.openxmlformats.org/officeDocument/2006/relationships/slideLayout" Target="../slideLayouts/slideLayout478.xml"/><Relationship Id="rId29" Type="http://schemas.openxmlformats.org/officeDocument/2006/relationships/slideLayout" Target="../slideLayouts/slideLayout491.xml"/><Relationship Id="rId11" Type="http://schemas.openxmlformats.org/officeDocument/2006/relationships/slideLayout" Target="../slideLayouts/slideLayout473.xml"/><Relationship Id="rId24" Type="http://schemas.openxmlformats.org/officeDocument/2006/relationships/slideLayout" Target="../slideLayouts/slideLayout486.xml"/><Relationship Id="rId32" Type="http://schemas.openxmlformats.org/officeDocument/2006/relationships/slideLayout" Target="../slideLayouts/slideLayout494.xml"/><Relationship Id="rId37" Type="http://schemas.openxmlformats.org/officeDocument/2006/relationships/slideLayout" Target="../slideLayouts/slideLayout499.xml"/><Relationship Id="rId40" Type="http://schemas.openxmlformats.org/officeDocument/2006/relationships/slideLayout" Target="../slideLayouts/slideLayout502.xml"/><Relationship Id="rId45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467.xml"/><Relationship Id="rId15" Type="http://schemas.openxmlformats.org/officeDocument/2006/relationships/slideLayout" Target="../slideLayouts/slideLayout477.xml"/><Relationship Id="rId23" Type="http://schemas.openxmlformats.org/officeDocument/2006/relationships/slideLayout" Target="../slideLayouts/slideLayout485.xml"/><Relationship Id="rId28" Type="http://schemas.openxmlformats.org/officeDocument/2006/relationships/slideLayout" Target="../slideLayouts/slideLayout490.xml"/><Relationship Id="rId36" Type="http://schemas.openxmlformats.org/officeDocument/2006/relationships/slideLayout" Target="../slideLayouts/slideLayout498.xml"/><Relationship Id="rId49" Type="http://schemas.openxmlformats.org/officeDocument/2006/relationships/theme" Target="../theme/theme12.xml"/><Relationship Id="rId10" Type="http://schemas.openxmlformats.org/officeDocument/2006/relationships/slideLayout" Target="../slideLayouts/slideLayout472.xml"/><Relationship Id="rId19" Type="http://schemas.openxmlformats.org/officeDocument/2006/relationships/slideLayout" Target="../slideLayouts/slideLayout481.xml"/><Relationship Id="rId31" Type="http://schemas.openxmlformats.org/officeDocument/2006/relationships/slideLayout" Target="../slideLayouts/slideLayout493.xml"/><Relationship Id="rId44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slideLayout" Target="../slideLayouts/slideLayout476.xml"/><Relationship Id="rId22" Type="http://schemas.openxmlformats.org/officeDocument/2006/relationships/slideLayout" Target="../slideLayouts/slideLayout484.xml"/><Relationship Id="rId27" Type="http://schemas.openxmlformats.org/officeDocument/2006/relationships/slideLayout" Target="../slideLayouts/slideLayout489.xml"/><Relationship Id="rId30" Type="http://schemas.openxmlformats.org/officeDocument/2006/relationships/slideLayout" Target="../slideLayouts/slideLayout492.xml"/><Relationship Id="rId35" Type="http://schemas.openxmlformats.org/officeDocument/2006/relationships/slideLayout" Target="../slideLayouts/slideLayout497.xml"/><Relationship Id="rId43" Type="http://schemas.openxmlformats.org/officeDocument/2006/relationships/slideLayout" Target="../slideLayouts/slideLayout505.xml"/><Relationship Id="rId48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65.xml"/><Relationship Id="rId12" Type="http://schemas.openxmlformats.org/officeDocument/2006/relationships/slideLayout" Target="../slideLayouts/slideLayout474.xml"/><Relationship Id="rId17" Type="http://schemas.openxmlformats.org/officeDocument/2006/relationships/slideLayout" Target="../slideLayouts/slideLayout479.xml"/><Relationship Id="rId25" Type="http://schemas.openxmlformats.org/officeDocument/2006/relationships/slideLayout" Target="../slideLayouts/slideLayout487.xml"/><Relationship Id="rId33" Type="http://schemas.openxmlformats.org/officeDocument/2006/relationships/slideLayout" Target="../slideLayouts/slideLayout495.xml"/><Relationship Id="rId38" Type="http://schemas.openxmlformats.org/officeDocument/2006/relationships/slideLayout" Target="../slideLayouts/slideLayout500.xml"/><Relationship Id="rId46" Type="http://schemas.openxmlformats.org/officeDocument/2006/relationships/slideLayout" Target="../slideLayouts/slideLayout508.xml"/><Relationship Id="rId20" Type="http://schemas.openxmlformats.org/officeDocument/2006/relationships/slideLayout" Target="../slideLayouts/slideLayout482.xml"/><Relationship Id="rId41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26" Type="http://schemas.openxmlformats.org/officeDocument/2006/relationships/slideLayout" Target="../slideLayouts/slideLayout536.xml"/><Relationship Id="rId39" Type="http://schemas.openxmlformats.org/officeDocument/2006/relationships/slideLayout" Target="../slideLayouts/slideLayout549.xml"/><Relationship Id="rId21" Type="http://schemas.openxmlformats.org/officeDocument/2006/relationships/slideLayout" Target="../slideLayouts/slideLayout531.xml"/><Relationship Id="rId34" Type="http://schemas.openxmlformats.org/officeDocument/2006/relationships/slideLayout" Target="../slideLayouts/slideLayout544.xml"/><Relationship Id="rId42" Type="http://schemas.openxmlformats.org/officeDocument/2006/relationships/slideLayout" Target="../slideLayouts/slideLayout552.xml"/><Relationship Id="rId47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1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9" Type="http://schemas.openxmlformats.org/officeDocument/2006/relationships/slideLayout" Target="../slideLayouts/slideLayout539.xml"/><Relationship Id="rId11" Type="http://schemas.openxmlformats.org/officeDocument/2006/relationships/slideLayout" Target="../slideLayouts/slideLayout521.xml"/><Relationship Id="rId24" Type="http://schemas.openxmlformats.org/officeDocument/2006/relationships/slideLayout" Target="../slideLayouts/slideLayout534.xml"/><Relationship Id="rId32" Type="http://schemas.openxmlformats.org/officeDocument/2006/relationships/slideLayout" Target="../slideLayouts/slideLayout542.xml"/><Relationship Id="rId37" Type="http://schemas.openxmlformats.org/officeDocument/2006/relationships/slideLayout" Target="../slideLayouts/slideLayout547.xml"/><Relationship Id="rId40" Type="http://schemas.openxmlformats.org/officeDocument/2006/relationships/slideLayout" Target="../slideLayouts/slideLayout550.xml"/><Relationship Id="rId45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slideLayout" Target="../slideLayouts/slideLayout533.xml"/><Relationship Id="rId28" Type="http://schemas.openxmlformats.org/officeDocument/2006/relationships/slideLayout" Target="../slideLayouts/slideLayout538.xml"/><Relationship Id="rId36" Type="http://schemas.openxmlformats.org/officeDocument/2006/relationships/slideLayout" Target="../slideLayouts/slideLayout546.xml"/><Relationship Id="rId49" Type="http://schemas.openxmlformats.org/officeDocument/2006/relationships/theme" Target="../theme/theme13.xml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31" Type="http://schemas.openxmlformats.org/officeDocument/2006/relationships/slideLayout" Target="../slideLayouts/slideLayout541.xml"/><Relationship Id="rId44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slideLayout" Target="../slideLayouts/slideLayout532.xml"/><Relationship Id="rId27" Type="http://schemas.openxmlformats.org/officeDocument/2006/relationships/slideLayout" Target="../slideLayouts/slideLayout537.xml"/><Relationship Id="rId30" Type="http://schemas.openxmlformats.org/officeDocument/2006/relationships/slideLayout" Target="../slideLayouts/slideLayout540.xml"/><Relationship Id="rId35" Type="http://schemas.openxmlformats.org/officeDocument/2006/relationships/slideLayout" Target="../slideLayouts/slideLayout545.xml"/><Relationship Id="rId43" Type="http://schemas.openxmlformats.org/officeDocument/2006/relationships/slideLayout" Target="../slideLayouts/slideLayout553.xml"/><Relationship Id="rId48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18.xml"/><Relationship Id="rId3" Type="http://schemas.openxmlformats.org/officeDocument/2006/relationships/slideLayout" Target="../slideLayouts/slideLayout513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5" Type="http://schemas.openxmlformats.org/officeDocument/2006/relationships/slideLayout" Target="../slideLayouts/slideLayout535.xml"/><Relationship Id="rId33" Type="http://schemas.openxmlformats.org/officeDocument/2006/relationships/slideLayout" Target="../slideLayouts/slideLayout543.xml"/><Relationship Id="rId38" Type="http://schemas.openxmlformats.org/officeDocument/2006/relationships/slideLayout" Target="../slideLayouts/slideLayout548.xml"/><Relationship Id="rId46" Type="http://schemas.openxmlformats.org/officeDocument/2006/relationships/slideLayout" Target="../slideLayouts/slideLayout556.xml"/><Relationship Id="rId20" Type="http://schemas.openxmlformats.org/officeDocument/2006/relationships/slideLayout" Target="../slideLayouts/slideLayout530.xml"/><Relationship Id="rId41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60.xml"/><Relationship Id="rId1" Type="http://schemas.openxmlformats.org/officeDocument/2006/relationships/slideLayout" Target="../slideLayouts/slideLayout55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theme" Target="../theme/theme3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slideLayout" Target="../slideLayouts/slideLayout191.xml"/><Relationship Id="rId47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92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4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69.xml"/><Relationship Id="rId41" Type="http://schemas.openxmlformats.org/officeDocument/2006/relationships/slideLayout" Target="../slideLayouts/slideLayout19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42" Type="http://schemas.openxmlformats.org/officeDocument/2006/relationships/slideLayout" Target="../slideLayouts/slideLayout238.xml"/><Relationship Id="rId47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slideLayout" Target="../slideLayouts/slideLayout236.xml"/><Relationship Id="rId45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Relationship Id="rId43" Type="http://schemas.openxmlformats.org/officeDocument/2006/relationships/slideLayout" Target="../slideLayouts/slideLayout239.xml"/><Relationship Id="rId48" Type="http://schemas.openxmlformats.org/officeDocument/2006/relationships/theme" Target="../theme/theme5.xml"/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46" Type="http://schemas.openxmlformats.org/officeDocument/2006/relationships/slideLayout" Target="../slideLayouts/slideLayout242.xml"/><Relationship Id="rId20" Type="http://schemas.openxmlformats.org/officeDocument/2006/relationships/slideLayout" Target="../slideLayouts/slideLayout216.xml"/><Relationship Id="rId41" Type="http://schemas.openxmlformats.org/officeDocument/2006/relationships/slideLayout" Target="../slideLayouts/slideLayout23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26" Type="http://schemas.openxmlformats.org/officeDocument/2006/relationships/slideLayout" Target="../slideLayouts/slideLayout269.xml"/><Relationship Id="rId39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264.xml"/><Relationship Id="rId34" Type="http://schemas.openxmlformats.org/officeDocument/2006/relationships/slideLayout" Target="../slideLayouts/slideLayout277.xml"/><Relationship Id="rId42" Type="http://schemas.openxmlformats.org/officeDocument/2006/relationships/slideLayout" Target="../slideLayouts/slideLayout285.xml"/><Relationship Id="rId47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9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24" Type="http://schemas.openxmlformats.org/officeDocument/2006/relationships/slideLayout" Target="../slideLayouts/slideLayout267.xml"/><Relationship Id="rId32" Type="http://schemas.openxmlformats.org/officeDocument/2006/relationships/slideLayout" Target="../slideLayouts/slideLayout275.xml"/><Relationship Id="rId37" Type="http://schemas.openxmlformats.org/officeDocument/2006/relationships/slideLayout" Target="../slideLayouts/slideLayout280.xml"/><Relationship Id="rId40" Type="http://schemas.openxmlformats.org/officeDocument/2006/relationships/slideLayout" Target="../slideLayouts/slideLayout283.xml"/><Relationship Id="rId45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23" Type="http://schemas.openxmlformats.org/officeDocument/2006/relationships/slideLayout" Target="../slideLayouts/slideLayout266.xml"/><Relationship Id="rId28" Type="http://schemas.openxmlformats.org/officeDocument/2006/relationships/slideLayout" Target="../slideLayouts/slideLayout271.xml"/><Relationship Id="rId36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31" Type="http://schemas.openxmlformats.org/officeDocument/2006/relationships/slideLayout" Target="../slideLayouts/slideLayout274.xml"/><Relationship Id="rId44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slideLayout" Target="../slideLayouts/slideLayout265.xml"/><Relationship Id="rId27" Type="http://schemas.openxmlformats.org/officeDocument/2006/relationships/slideLayout" Target="../slideLayouts/slideLayout270.xml"/><Relationship Id="rId30" Type="http://schemas.openxmlformats.org/officeDocument/2006/relationships/slideLayout" Target="../slideLayouts/slideLayout273.xml"/><Relationship Id="rId35" Type="http://schemas.openxmlformats.org/officeDocument/2006/relationships/slideLayout" Target="../slideLayouts/slideLayout278.xml"/><Relationship Id="rId43" Type="http://schemas.openxmlformats.org/officeDocument/2006/relationships/slideLayout" Target="../slideLayouts/slideLayout286.xml"/><Relationship Id="rId48" Type="http://schemas.openxmlformats.org/officeDocument/2006/relationships/theme" Target="../theme/theme6.xml"/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5" Type="http://schemas.openxmlformats.org/officeDocument/2006/relationships/slideLayout" Target="../slideLayouts/slideLayout268.xml"/><Relationship Id="rId33" Type="http://schemas.openxmlformats.org/officeDocument/2006/relationships/slideLayout" Target="../slideLayouts/slideLayout276.xml"/><Relationship Id="rId38" Type="http://schemas.openxmlformats.org/officeDocument/2006/relationships/slideLayout" Target="../slideLayouts/slideLayout281.xml"/><Relationship Id="rId46" Type="http://schemas.openxmlformats.org/officeDocument/2006/relationships/slideLayout" Target="../slideLayouts/slideLayout289.xml"/><Relationship Id="rId20" Type="http://schemas.openxmlformats.org/officeDocument/2006/relationships/slideLayout" Target="../slideLayouts/slideLayout263.xml"/><Relationship Id="rId41" Type="http://schemas.openxmlformats.org/officeDocument/2006/relationships/slideLayout" Target="../slideLayouts/slideLayout28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3.xml"/><Relationship Id="rId18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29.xml"/><Relationship Id="rId21" Type="http://schemas.openxmlformats.org/officeDocument/2006/relationships/slideLayout" Target="../slideLayouts/slideLayout311.xml"/><Relationship Id="rId34" Type="http://schemas.openxmlformats.org/officeDocument/2006/relationships/slideLayout" Target="../slideLayouts/slideLayout324.xml"/><Relationship Id="rId42" Type="http://schemas.openxmlformats.org/officeDocument/2006/relationships/slideLayout" Target="../slideLayouts/slideLayout332.xml"/><Relationship Id="rId47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306.xml"/><Relationship Id="rId29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24" Type="http://schemas.openxmlformats.org/officeDocument/2006/relationships/slideLayout" Target="../slideLayouts/slideLayout314.xml"/><Relationship Id="rId32" Type="http://schemas.openxmlformats.org/officeDocument/2006/relationships/slideLayout" Target="../slideLayouts/slideLayout322.xml"/><Relationship Id="rId37" Type="http://schemas.openxmlformats.org/officeDocument/2006/relationships/slideLayout" Target="../slideLayouts/slideLayout327.xml"/><Relationship Id="rId40" Type="http://schemas.openxmlformats.org/officeDocument/2006/relationships/slideLayout" Target="../slideLayouts/slideLayout330.xml"/><Relationship Id="rId4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95.xml"/><Relationship Id="rId15" Type="http://schemas.openxmlformats.org/officeDocument/2006/relationships/slideLayout" Target="../slideLayouts/slideLayout305.xml"/><Relationship Id="rId23" Type="http://schemas.openxmlformats.org/officeDocument/2006/relationships/slideLayout" Target="../slideLayouts/slideLayout313.xml"/><Relationship Id="rId28" Type="http://schemas.openxmlformats.org/officeDocument/2006/relationships/slideLayout" Target="../slideLayouts/slideLayout318.xml"/><Relationship Id="rId36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00.xml"/><Relationship Id="rId19" Type="http://schemas.openxmlformats.org/officeDocument/2006/relationships/slideLayout" Target="../slideLayouts/slideLayout309.xml"/><Relationship Id="rId31" Type="http://schemas.openxmlformats.org/officeDocument/2006/relationships/slideLayout" Target="../slideLayouts/slideLayout321.xml"/><Relationship Id="rId4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Relationship Id="rId22" Type="http://schemas.openxmlformats.org/officeDocument/2006/relationships/slideLayout" Target="../slideLayouts/slideLayout312.xml"/><Relationship Id="rId27" Type="http://schemas.openxmlformats.org/officeDocument/2006/relationships/slideLayout" Target="../slideLayouts/slideLayout317.xml"/><Relationship Id="rId30" Type="http://schemas.openxmlformats.org/officeDocument/2006/relationships/slideLayout" Target="../slideLayouts/slideLayout320.xml"/><Relationship Id="rId35" Type="http://schemas.openxmlformats.org/officeDocument/2006/relationships/slideLayout" Target="../slideLayouts/slideLayout325.xml"/><Relationship Id="rId43" Type="http://schemas.openxmlformats.org/officeDocument/2006/relationships/slideLayout" Target="../slideLayouts/slideLayout333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307.xml"/><Relationship Id="rId25" Type="http://schemas.openxmlformats.org/officeDocument/2006/relationships/slideLayout" Target="../slideLayouts/slideLayout315.xml"/><Relationship Id="rId33" Type="http://schemas.openxmlformats.org/officeDocument/2006/relationships/slideLayout" Target="../slideLayouts/slideLayout323.xml"/><Relationship Id="rId38" Type="http://schemas.openxmlformats.org/officeDocument/2006/relationships/slideLayout" Target="../slideLayouts/slideLayout328.xml"/><Relationship Id="rId4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10.xml"/><Relationship Id="rId41" Type="http://schemas.openxmlformats.org/officeDocument/2006/relationships/slideLayout" Target="../slideLayouts/slideLayout33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38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slideLayout" Target="../slideLayouts/slideLayout364.xml"/><Relationship Id="rId39" Type="http://schemas.openxmlformats.org/officeDocument/2006/relationships/slideLayout" Target="../slideLayouts/slideLayout377.xml"/><Relationship Id="rId21" Type="http://schemas.openxmlformats.org/officeDocument/2006/relationships/slideLayout" Target="../slideLayouts/slideLayout359.xml"/><Relationship Id="rId34" Type="http://schemas.openxmlformats.org/officeDocument/2006/relationships/slideLayout" Target="../slideLayouts/slideLayout372.xml"/><Relationship Id="rId42" Type="http://schemas.openxmlformats.org/officeDocument/2006/relationships/slideLayout" Target="../slideLayouts/slideLayout380.xml"/><Relationship Id="rId47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9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32" Type="http://schemas.openxmlformats.org/officeDocument/2006/relationships/slideLayout" Target="../slideLayouts/slideLayout370.xml"/><Relationship Id="rId37" Type="http://schemas.openxmlformats.org/officeDocument/2006/relationships/slideLayout" Target="../slideLayouts/slideLayout375.xml"/><Relationship Id="rId40" Type="http://schemas.openxmlformats.org/officeDocument/2006/relationships/slideLayout" Target="../slideLayouts/slideLayout378.xml"/><Relationship Id="rId45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28" Type="http://schemas.openxmlformats.org/officeDocument/2006/relationships/slideLayout" Target="../slideLayouts/slideLayout366.xml"/><Relationship Id="rId36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31" Type="http://schemas.openxmlformats.org/officeDocument/2006/relationships/slideLayout" Target="../slideLayouts/slideLayout369.xml"/><Relationship Id="rId44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slideLayout" Target="../slideLayouts/slideLayout365.xml"/><Relationship Id="rId30" Type="http://schemas.openxmlformats.org/officeDocument/2006/relationships/slideLayout" Target="../slideLayouts/slideLayout368.xml"/><Relationship Id="rId35" Type="http://schemas.openxmlformats.org/officeDocument/2006/relationships/slideLayout" Target="../slideLayouts/slideLayout373.xml"/><Relationship Id="rId43" Type="http://schemas.openxmlformats.org/officeDocument/2006/relationships/slideLayout" Target="../slideLayouts/slideLayout381.xml"/><Relationship Id="rId48" Type="http://schemas.openxmlformats.org/officeDocument/2006/relationships/theme" Target="../theme/theme9.xml"/><Relationship Id="rId8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33" Type="http://schemas.openxmlformats.org/officeDocument/2006/relationships/slideLayout" Target="../slideLayouts/slideLayout371.xml"/><Relationship Id="rId38" Type="http://schemas.openxmlformats.org/officeDocument/2006/relationships/slideLayout" Target="../slideLayouts/slideLayout376.xml"/><Relationship Id="rId46" Type="http://schemas.openxmlformats.org/officeDocument/2006/relationships/slideLayout" Target="../slideLayouts/slideLayout384.xml"/><Relationship Id="rId20" Type="http://schemas.openxmlformats.org/officeDocument/2006/relationships/slideLayout" Target="../slideLayouts/slideLayout358.xml"/><Relationship Id="rId41" Type="http://schemas.openxmlformats.org/officeDocument/2006/relationships/slideLayout" Target="../slideLayouts/slideLayout3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7">
            <a:alphaModFix/>
            <a:lum/>
          </a:blip>
          <a:srcRect b="25840"/>
          <a:stretch>
            <a:fillRect/>
          </a:stretch>
        </p:blipFill>
        <p:spPr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2564"/>
              </p:ext>
            </p:extLst>
          </p:nvPr>
        </p:nvGraphicFramePr>
        <p:xfrm>
          <a:off x="165100" y="117475"/>
          <a:ext cx="9617095" cy="40567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1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2" r:id="rId16"/>
    <p:sldLayoutId id="2147484133" r:id="rId17"/>
    <p:sldLayoutId id="2147484134" r:id="rId18"/>
    <p:sldLayoutId id="2147484135" r:id="rId19"/>
    <p:sldLayoutId id="2147484139" r:id="rId20"/>
    <p:sldLayoutId id="2147484256" r:id="rId2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714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8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202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603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550" indent="-2785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99">
          <a:solidFill>
            <a:schemeClr val="tx1"/>
          </a:solidFill>
          <a:latin typeface="+mn-lt"/>
          <a:ea typeface="+mn-ea"/>
          <a:cs typeface="+mn-cs"/>
        </a:defRPr>
      </a:lvl1pPr>
      <a:lvl2pPr marL="603526" indent="-2321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4">
          <a:solidFill>
            <a:schemeClr val="tx1"/>
          </a:solidFill>
          <a:latin typeface="+mn-lt"/>
          <a:ea typeface="+mn-ea"/>
        </a:defRPr>
      </a:lvl2pPr>
      <a:lvl3pPr marL="928501" indent="-185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9903" indent="-1857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304" indent="-1857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2704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1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55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6906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202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603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0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5998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2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1"/>
          <a:stretch/>
        </p:blipFill>
        <p:spPr bwMode="auto"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4253" r:id="rId5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퇴직연금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  <p:sldLayoutId id="2147484178" r:id="rId18"/>
    <p:sldLayoutId id="2147484179" r:id="rId19"/>
    <p:sldLayoutId id="2147484180" r:id="rId20"/>
    <p:sldLayoutId id="2147484181" r:id="rId21"/>
    <p:sldLayoutId id="2147484182" r:id="rId22"/>
    <p:sldLayoutId id="2147484183" r:id="rId23"/>
    <p:sldLayoutId id="2147484184" r:id="rId24"/>
    <p:sldLayoutId id="2147484185" r:id="rId25"/>
    <p:sldLayoutId id="2147484186" r:id="rId26"/>
    <p:sldLayoutId id="2147484187" r:id="rId27"/>
    <p:sldLayoutId id="2147484188" r:id="rId28"/>
    <p:sldLayoutId id="2147484189" r:id="rId29"/>
    <p:sldLayoutId id="2147484190" r:id="rId30"/>
    <p:sldLayoutId id="2147484191" r:id="rId31"/>
    <p:sldLayoutId id="2147484192" r:id="rId32"/>
    <p:sldLayoutId id="2147484193" r:id="rId33"/>
    <p:sldLayoutId id="2147484194" r:id="rId34"/>
    <p:sldLayoutId id="2147484195" r:id="rId35"/>
    <p:sldLayoutId id="2147484196" r:id="rId36"/>
    <p:sldLayoutId id="2147484197" r:id="rId37"/>
    <p:sldLayoutId id="2147484198" r:id="rId38"/>
    <p:sldLayoutId id="2147484199" r:id="rId39"/>
    <p:sldLayoutId id="2147484200" r:id="rId40"/>
    <p:sldLayoutId id="2147484201" r:id="rId41"/>
    <p:sldLayoutId id="2147484202" r:id="rId42"/>
    <p:sldLayoutId id="2147484203" r:id="rId43"/>
    <p:sldLayoutId id="2147484204" r:id="rId44"/>
    <p:sldLayoutId id="2147484205" r:id="rId45"/>
    <p:sldLayoutId id="2147484206" r:id="rId46"/>
    <p:sldLayoutId id="2147484207" r:id="rId47"/>
    <p:sldLayoutId id="2147484254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5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4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5443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 userDrawn="1"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kern="0" dirty="0" smtClean="0"/>
              <a:t>마스터 제목 스타일 편집</a:t>
            </a:r>
            <a:endParaRPr lang="ko-KR" altLang="en-US" kern="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4" name="TextBox 13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가입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15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8" name="TextBox 7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빈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3" name="TextBox 2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  <p:sldLayoutId id="2147483831" r:id="rId35"/>
    <p:sldLayoutId id="2147483832" r:id="rId36"/>
    <p:sldLayoutId id="2147483833" r:id="rId37"/>
    <p:sldLayoutId id="2147483834" r:id="rId38"/>
    <p:sldLayoutId id="2147483835" r:id="rId39"/>
    <p:sldLayoutId id="2147483836" r:id="rId40"/>
    <p:sldLayoutId id="2147483837" r:id="rId41"/>
    <p:sldLayoutId id="2147483838" r:id="rId42"/>
    <p:sldLayoutId id="2147483839" r:id="rId43"/>
    <p:sldLayoutId id="2147483840" r:id="rId44"/>
    <p:sldLayoutId id="2147483841" r:id="rId45"/>
    <p:sldLayoutId id="2147483842" r:id="rId46"/>
    <p:sldLayoutId id="214748384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8405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496"/>
              </p:ext>
            </p:extLst>
          </p:nvPr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363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07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  <p:sldLayoutId id="2147483998" r:id="rId21"/>
    <p:sldLayoutId id="2147483999" r:id="rId22"/>
    <p:sldLayoutId id="2147484000" r:id="rId23"/>
    <p:sldLayoutId id="2147484001" r:id="rId24"/>
    <p:sldLayoutId id="2147484002" r:id="rId25"/>
    <p:sldLayoutId id="2147484003" r:id="rId26"/>
    <p:sldLayoutId id="2147484004" r:id="rId27"/>
    <p:sldLayoutId id="2147484005" r:id="rId28"/>
    <p:sldLayoutId id="2147484006" r:id="rId29"/>
    <p:sldLayoutId id="2147484007" r:id="rId30"/>
    <p:sldLayoutId id="2147484008" r:id="rId31"/>
    <p:sldLayoutId id="2147484009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5" r:id="rId38"/>
    <p:sldLayoutId id="2147484016" r:id="rId39"/>
    <p:sldLayoutId id="2147484017" r:id="rId40"/>
    <p:sldLayoutId id="2147484018" r:id="rId41"/>
    <p:sldLayoutId id="2147484019" r:id="rId42"/>
    <p:sldLayoutId id="2147484020" r:id="rId43"/>
    <p:sldLayoutId id="2147484021" r:id="rId44"/>
    <p:sldLayoutId id="2147484022" r:id="rId45"/>
    <p:sldLayoutId id="2147484023" r:id="rId46"/>
    <p:sldLayoutId id="2147484024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7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049" r:id="rId26"/>
    <p:sldLayoutId id="2147484050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4063" r:id="rId40"/>
    <p:sldLayoutId id="2147484064" r:id="rId41"/>
    <p:sldLayoutId id="2147484065" r:id="rId42"/>
    <p:sldLayoutId id="2147484066" r:id="rId43"/>
    <p:sldLayoutId id="2147484067" r:id="rId44"/>
    <p:sldLayoutId id="2147484068" r:id="rId45"/>
    <p:sldLayoutId id="2147484069" r:id="rId46"/>
    <p:sldLayoutId id="2147484070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8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416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9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085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95338" y="1233550"/>
            <a:ext cx="8420100" cy="1471613"/>
          </a:xfrm>
        </p:spPr>
        <p:txBody>
          <a:bodyPr>
            <a:normAutofit/>
          </a:bodyPr>
          <a:lstStyle/>
          <a:p>
            <a:pPr lvl="0"/>
            <a:r>
              <a:rPr lang="ko-KR" altLang="en-US" sz="4000" b="1" dirty="0" smtClean="0"/>
              <a:t>영화 정보 스토리보드</a:t>
            </a:r>
            <a:endParaRPr lang="ko-KR" altLang="en-US" sz="3600" b="1" dirty="0"/>
          </a:p>
        </p:txBody>
      </p:sp>
      <p:sp>
        <p:nvSpPr>
          <p:cNvPr id="6" name="제목 6"/>
          <p:cNvSpPr txBox="1"/>
          <p:nvPr/>
        </p:nvSpPr>
        <p:spPr>
          <a:xfrm>
            <a:off x="1928664" y="2817726"/>
            <a:ext cx="5864220" cy="74506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620202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0" spc="5" dirty="0" smtClean="0">
                <a:latin typeface="맑은 고딕"/>
                <a:ea typeface="맑은 고딕"/>
              </a:rPr>
              <a:t>Version 1</a:t>
            </a:r>
            <a:r>
              <a:rPr lang="en-US" altLang="ko-KR" sz="2000" i="1" dirty="0" smtClean="0">
                <a:latin typeface="맑은 고딕"/>
                <a:ea typeface="맑은 고딕"/>
              </a:rPr>
              <a:t>.0</a:t>
            </a:r>
            <a:endParaRPr lang="ko-KR" altLang="en-US" sz="2000" b="0" i="1" spc="5" dirty="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57156" y="5590034"/>
            <a:ext cx="3096343" cy="1044116"/>
            <a:chOff x="0" y="0"/>
            <a:chExt cx="1850465" cy="1004696"/>
          </a:xfrm>
        </p:grpSpPr>
        <p:sp>
          <p:nvSpPr>
            <p:cNvPr id="9" name="TextBox 15"/>
            <p:cNvSpPr txBox="1"/>
            <p:nvPr/>
          </p:nvSpPr>
          <p:spPr>
            <a:xfrm>
              <a:off x="0" y="0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단    계 </a:t>
              </a: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700662" y="0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분석</a:t>
              </a:r>
              <a:r>
                <a:rPr lang="en-US" altLang="ko-KR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설계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0" y="338119"/>
              <a:ext cx="700662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작성자 </a:t>
              </a: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700662" y="338119"/>
              <a:ext cx="1149803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안현승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0" y="666577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작성일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00662" y="666577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0" i="0" spc="5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2019-03-25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 </a:t>
            </a:r>
            <a:r>
              <a:rPr lang="ko-KR" altLang="en-US" dirty="0" smtClean="0">
                <a:latin typeface="+mn-lt"/>
              </a:rPr>
              <a:t>찾기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2700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err="1"/>
                        <a:t>이메일을</a:t>
                      </a:r>
                      <a:r>
                        <a:rPr lang="ko-KR" altLang="en-US" sz="800" dirty="0"/>
                        <a:t> 틀렸을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세로로 말린 두루마리 모양 71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35198" y="2580676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32766" y="2549318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46065" y="305337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732767" y="3032468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32867" y="3028694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직사각형 99"/>
          <p:cNvSpPr>
            <a:spLocks noChangeArrowheads="1"/>
          </p:cNvSpPr>
          <p:nvPr/>
        </p:nvSpPr>
        <p:spPr>
          <a:xfrm>
            <a:off x="4959777" y="3041819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1" name="직사각형 100"/>
          <p:cNvSpPr>
            <a:spLocks noChangeArrowheads="1"/>
          </p:cNvSpPr>
          <p:nvPr/>
        </p:nvSpPr>
        <p:spPr>
          <a:xfrm>
            <a:off x="5629272" y="3041819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242496" y="350852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137133" y="343840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28420" y="2576150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25988" y="2544792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9287" y="3048847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725989" y="3027942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26089" y="3024168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>
          <a:xfrm>
            <a:off x="4952999" y="3037293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0" name="직사각형 109"/>
          <p:cNvSpPr>
            <a:spLocks noChangeArrowheads="1"/>
          </p:cNvSpPr>
          <p:nvPr/>
        </p:nvSpPr>
        <p:spPr>
          <a:xfrm>
            <a:off x="5622494" y="3037293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235718" y="350399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40875" y="231508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하신 내용과 일치하는 정보가 없습니다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24908" y="341992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485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233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않을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2935198" y="2580676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32766" y="2549318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6065" y="305337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732767" y="3032468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32867" y="3028694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8" name="직사각형 77"/>
          <p:cNvSpPr>
            <a:spLocks noChangeArrowheads="1"/>
          </p:cNvSpPr>
          <p:nvPr/>
        </p:nvSpPr>
        <p:spPr>
          <a:xfrm>
            <a:off x="4959777" y="3041819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>
          <a:xfrm>
            <a:off x="5629272" y="3041819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242496" y="350852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137133" y="343840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28420" y="2576150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25988" y="2544792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9287" y="3048847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25989" y="3027942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26089" y="3024168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>
          <a:xfrm>
            <a:off x="4952999" y="3037293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8" name="직사각형 87"/>
          <p:cNvSpPr>
            <a:spLocks noChangeArrowheads="1"/>
          </p:cNvSpPr>
          <p:nvPr/>
        </p:nvSpPr>
        <p:spPr>
          <a:xfrm>
            <a:off x="5622494" y="3037293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235718" y="350399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40875" y="231508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 또는 이메일을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24908" y="341992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456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963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비밀번호 찾기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1" name="세로로 말린 두루마리 모양 20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04607" y="2312776"/>
            <a:ext cx="280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관리자님의 아이디는</a:t>
            </a:r>
            <a:endParaRPr lang="en-US" altLang="ko-KR" sz="2000" dirty="0" smtClean="0"/>
          </a:p>
          <a:p>
            <a:r>
              <a:rPr lang="en-US" altLang="ko-KR" sz="2000" dirty="0" smtClean="0"/>
              <a:t>ADMIN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4806087" y="316719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6731" y="3831549"/>
            <a:ext cx="432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비밀번호도 찾으시겠습니까</a:t>
            </a:r>
            <a:r>
              <a:rPr lang="en-US" altLang="ko-KR" sz="1200" dirty="0" smtClean="0"/>
              <a:t>? &gt;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35582" y="3837713"/>
            <a:ext cx="280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 찾기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23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29651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을 </a:t>
                      </a:r>
                      <a:r>
                        <a:rPr lang="ko-KR" altLang="en-US" sz="800" dirty="0" err="1"/>
                        <a:t>클릭할시</a:t>
                      </a:r>
                      <a:r>
                        <a:rPr lang="ko-KR" altLang="en-US" sz="800" dirty="0"/>
                        <a:t> 모두 알맞게 </a:t>
                      </a:r>
                      <a:r>
                        <a:rPr lang="ko-KR" altLang="en-US" sz="800" dirty="0" err="1"/>
                        <a:t>썻다면</a:t>
                      </a:r>
                      <a:r>
                        <a:rPr lang="ko-KR" altLang="en-US" sz="800" dirty="0"/>
                        <a:t> 비밀번호 </a:t>
                      </a:r>
                      <a:r>
                        <a:rPr lang="ko-KR" altLang="en-US" sz="800" dirty="0" err="1"/>
                        <a:t>변경창을</a:t>
                      </a:r>
                      <a:r>
                        <a:rPr lang="ko-KR" altLang="en-US" sz="800" dirty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 smtClean="0"/>
                        <a:t>,ID,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틀렸을 시</a:t>
                      </a:r>
                      <a:endParaRPr lang="ko-KR" altLang="en-US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</a:t>
                      </a:r>
                      <a:r>
                        <a:rPr lang="ko-KR" altLang="en-US" sz="800" dirty="0" smtClean="0"/>
                        <a:t>않았을 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0091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아이디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</a:t>
                      </a:r>
                      <a:r>
                        <a:rPr lang="ko-KR" altLang="en-US" sz="800" dirty="0" err="1"/>
                        <a:t>틀렸을시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28419" y="3447610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25988" y="3447611"/>
            <a:ext cx="866971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26088" y="3422931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>
          <a:xfrm>
            <a:off x="4952999" y="3455319"/>
            <a:ext cx="1003165" cy="26678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선택하세요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>
            <a:spLocks noChangeArrowheads="1"/>
          </p:cNvSpPr>
          <p:nvPr/>
        </p:nvSpPr>
        <p:spPr>
          <a:xfrm>
            <a:off x="5622494" y="3449884"/>
            <a:ext cx="338618" cy="27222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1006" y="3012804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725988" y="2998667"/>
            <a:ext cx="1198034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28864" y="3826001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89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28964" y="3825838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690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>
          <a:xfrm>
            <a:off x="4132769" y="3825838"/>
            <a:ext cx="207305" cy="27333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2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64768" y="3861842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2962863" y="2777018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하신 내용과 일치하는 정보가 없습니다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7586" y="389784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42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4147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</a:t>
                      </a:r>
                      <a:r>
                        <a:rPr lang="ko-KR" altLang="en-US" sz="800" dirty="0" err="1"/>
                        <a:t>않았을시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28419" y="3447610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25988" y="3447611"/>
            <a:ext cx="866971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26088" y="3422931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>
          <a:xfrm>
            <a:off x="4952999" y="3455319"/>
            <a:ext cx="1003165" cy="26678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선택하세요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>
            <a:spLocks noChangeArrowheads="1"/>
          </p:cNvSpPr>
          <p:nvPr/>
        </p:nvSpPr>
        <p:spPr>
          <a:xfrm>
            <a:off x="5622494" y="3449884"/>
            <a:ext cx="338618" cy="27222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1006" y="3012804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725988" y="2998667"/>
            <a:ext cx="1198034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28864" y="3826001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89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28964" y="3825838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690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>
          <a:xfrm>
            <a:off x="4132769" y="3825838"/>
            <a:ext cx="207305" cy="27333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2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64768" y="3861842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2962863" y="2777018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적었는지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7586" y="389784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483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992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비밀번호 변경 후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864104" y="2599238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5235" y="2557450"/>
            <a:ext cx="127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 비밀번호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3864104" y="3290028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9671" y="3261881"/>
            <a:ext cx="158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새 비밀번호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6817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중복확인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취소하면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3" name="직사각형 72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7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6189"/>
              </p:ext>
            </p:extLst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 가능한 </a:t>
                      </a:r>
                      <a:r>
                        <a:rPr lang="en-US" altLang="ko-KR" sz="800" dirty="0" smtClean="0"/>
                        <a:t>ID</a:t>
                      </a:r>
                      <a:r>
                        <a:rPr lang="ko-KR" altLang="en-US" sz="800" dirty="0" smtClean="0"/>
                        <a:t>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중복되는 아이디가 있습니다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아이디는 영문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숫자로 </a:t>
                      </a:r>
                      <a:r>
                        <a:rPr lang="en-US" altLang="ko-KR" sz="800" dirty="0" smtClean="0"/>
                        <a:t>20</a:t>
                      </a:r>
                      <a:r>
                        <a:rPr lang="ko-KR" altLang="en-US" sz="800" dirty="0" smtClean="0"/>
                        <a:t>자 이하로 입력할 수 있습니다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양식과 일치하지 않게 입력할 때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80726" y="2666719"/>
            <a:ext cx="287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 가능한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입니다</a:t>
            </a:r>
            <a:endParaRPr lang="ko-KR" altLang="en-US" sz="20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0228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입력한 </a:t>
                      </a:r>
                      <a:r>
                        <a:rPr lang="ko-KR" altLang="en-US" sz="800" dirty="0"/>
                        <a:t>사항이 </a:t>
                      </a:r>
                      <a:r>
                        <a:rPr lang="ko-KR" altLang="en-US" sz="800" dirty="0" smtClean="0"/>
                        <a:t>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80726" y="2666719"/>
            <a:ext cx="287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빈칸을 입력해주세요</a:t>
            </a:r>
            <a:endParaRPr lang="ko-KR" altLang="en-US" sz="2000" dirty="0"/>
          </a:p>
        </p:txBody>
      </p:sp>
      <p:sp>
        <p:nvSpPr>
          <p:cNvPr id="106" name="직사각형 105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87399"/>
              </p:ext>
            </p:extLst>
          </p:nvPr>
        </p:nvGraphicFramePr>
        <p:xfrm>
          <a:off x="531810" y="621475"/>
          <a:ext cx="8850315" cy="596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865">
                  <a:extLst>
                    <a:ext uri="{9D8B030D-6E8A-4147-A177-3AD203B41FA5}">
                      <a16:colId xmlns:a16="http://schemas.microsoft.com/office/drawing/2014/main" val="3532205692"/>
                    </a:ext>
                  </a:extLst>
                </a:gridCol>
              </a:tblGrid>
              <a:tr h="43205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영화 정보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ko-KR" altLang="en-US" sz="11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영화 정보제공 </a:t>
                      </a:r>
                      <a:r>
                        <a:rPr lang="ko-KR" altLang="en-US" sz="11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웹서비스</a:t>
                      </a:r>
                      <a:endParaRPr lang="ko-KR" altLang="en-US" sz="1100" b="0" i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en-US" altLang="ko-KR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smtClean="0"/>
                        <a:t>영화 추천</a:t>
                      </a:r>
                      <a:r>
                        <a:rPr lang="ko-KR" altLang="en-US" sz="1100" b="0" i="0" baseline="0" dirty="0" smtClean="0"/>
                        <a:t> 및 소개 포털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스토리보드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영화 정보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err="1" smtClean="0"/>
                        <a:t>안현승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endParaRPr lang="en-US" altLang="ko-KR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안현승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5292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확인버튼 선택 시 메인화면으로 </a:t>
                      </a:r>
                      <a:r>
                        <a:rPr lang="ko-KR" altLang="en-US" sz="800" dirty="0"/>
                        <a:t>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세로로 말린 두루마리 모양 64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548844" y="2439747"/>
            <a:ext cx="3708412" cy="36183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83382" y="3219078"/>
            <a:ext cx="28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회원가입이 </a:t>
            </a:r>
            <a:endParaRPr lang="en-US" altLang="ko-KR" sz="2000" dirty="0" smtClean="0"/>
          </a:p>
          <a:p>
            <a:r>
              <a:rPr lang="ko-KR" altLang="en-US" sz="2000" dirty="0" smtClean="0"/>
              <a:t>완료되었습니다</a:t>
            </a:r>
            <a:endParaRPr lang="ko-KR" altLang="en-US" sz="20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5105246" y="416657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5181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 시 개인회원정보로 이동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</a:t>
                      </a:r>
                      <a:r>
                        <a:rPr lang="ko-KR" altLang="en-US" sz="8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수정화면으로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돌아감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6372116" y="562059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00972" y="3947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탈퇴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>
                <a:solidFill>
                  <a:srgbClr val="0070C0"/>
                </a:solidFill>
              </a:rPr>
              <a:t>a</a:t>
            </a:r>
            <a:r>
              <a:rPr lang="en-US" altLang="ko-KR" sz="1200" u="sng" dirty="0" err="1" smtClean="0">
                <a:solidFill>
                  <a:srgbClr val="0070C0"/>
                </a:solidFill>
              </a:rPr>
              <a:t>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4808144" y="563934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0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51416"/>
              </p:ext>
            </p:extLst>
          </p:nvPr>
        </p:nvGraphicFramePr>
        <p:xfrm>
          <a:off x="7673339" y="618293"/>
          <a:ext cx="2110865" cy="19395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계정 삭제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6372116" y="562059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00972" y="3947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탈퇴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aDMIN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4808144" y="563934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0726" y="2666719"/>
            <a:ext cx="28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정말로 </a:t>
            </a:r>
            <a:endParaRPr lang="en-US" altLang="ko-KR" sz="2000" dirty="0" smtClean="0"/>
          </a:p>
          <a:p>
            <a:r>
              <a:rPr lang="ko-KR" altLang="en-US" sz="2000" dirty="0" smtClean="0"/>
              <a:t>탈퇴하시겠습니까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4088904" y="3788344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880992" y="3788344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102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5908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 smtClean="0"/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회원정보로 돌아감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를 제외한 다른 정보만 </a:t>
                      </a: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수정가능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5673986" y="563340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805167" y="563340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0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64553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394"/>
              </p:ext>
            </p:extLst>
          </p:nvPr>
        </p:nvGraphicFramePr>
        <p:xfrm>
          <a:off x="3486855" y="2515266"/>
          <a:ext cx="3816424" cy="3325349"/>
        </p:xfrm>
        <a:graphic>
          <a:graphicData uri="http://schemas.openxmlformats.org/drawingml/2006/table">
            <a:tbl>
              <a:tblPr firstRow="1" bandRow="1"/>
              <a:tblGrid>
                <a:gridCol w="48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조회수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en-US" altLang="en-US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공지사항안내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2019.04.04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292" y="2437678"/>
            <a:ext cx="925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smtClean="0">
                <a:solidFill>
                  <a:srgbClr val="000000"/>
                </a:solidFill>
              </a:rPr>
              <a:t>공지사항 안내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ADMIN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5304" y="3476172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저희 사이트를 이용해주셔서 감사합니다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652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5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299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최신영화를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0802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영화소개영상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새 창에서 해당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소개영상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1440160" cy="1764196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168" y="23999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영화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232168" y="2861584"/>
            <a:ext cx="1629044" cy="1288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168" y="2920807"/>
            <a:ext cx="148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정보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61773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18122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0512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2840" y="4457641"/>
            <a:ext cx="21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소개 영상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049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1892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추천영화를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6025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11444" y="2611563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38040" y="2586163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577938" y="3754637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04534" y="3763691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31130" y="3738291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613942" y="2313671"/>
            <a:ext cx="618978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장르선택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232920" y="2313670"/>
            <a:ext cx="252028" cy="215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 flipV="1">
            <a:off x="4266375" y="2377804"/>
            <a:ext cx="184470" cy="142009"/>
          </a:xfrm>
          <a:prstGeom prst="triangle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영화소개영상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새 창에서 해당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소개영상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1440160" cy="1764196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168" y="23999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영화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232168" y="2861584"/>
            <a:ext cx="1629044" cy="1288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168" y="2920807"/>
            <a:ext cx="148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정보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61773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18122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0512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2840" y="4457641"/>
            <a:ext cx="21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소개 영상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26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꺾인 연결선 56"/>
          <p:cNvCxnSpPr/>
          <p:nvPr/>
        </p:nvCxnSpPr>
        <p:spPr>
          <a:xfrm rot="5400000">
            <a:off x="4191312" y="2789677"/>
            <a:ext cx="383264" cy="29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제목 142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영화 정보 관리자용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메뉴 구성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3586331" y="2982796"/>
            <a:ext cx="1454707" cy="311908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최신영화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55" name="꺾인 연결선 154"/>
          <p:cNvCxnSpPr/>
          <p:nvPr/>
        </p:nvCxnSpPr>
        <p:spPr>
          <a:xfrm>
            <a:off x="4713980" y="2683131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10800000" flipV="1">
            <a:off x="2777147" y="2683798"/>
            <a:ext cx="874655" cy="2989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79416" y="2975063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공지사항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84877" y="3412611"/>
            <a:ext cx="1040043" cy="546203"/>
            <a:chOff x="539851" y="2091503"/>
            <a:chExt cx="1138569" cy="578160"/>
          </a:xfrm>
        </p:grpSpPr>
        <p:sp>
          <p:nvSpPr>
            <p:cNvPr id="66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 문의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079416" y="3408701"/>
            <a:ext cx="1249707" cy="546202"/>
            <a:chOff x="433845" y="2091503"/>
            <a:chExt cx="1244575" cy="578160"/>
          </a:xfrm>
        </p:grpSpPr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433845" y="2297891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585106" y="3408700"/>
            <a:ext cx="1455932" cy="546203"/>
            <a:chOff x="539851" y="2091502"/>
            <a:chExt cx="1394347" cy="578159"/>
          </a:xfrm>
        </p:grpSpPr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41020" y="2297889"/>
              <a:ext cx="1393178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539851" y="2091502"/>
              <a:ext cx="1394347" cy="22762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013340" y="117426"/>
            <a:ext cx="1764196" cy="180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>
            <a:off x="7056488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7945079" y="2978974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문의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89313" y="3408700"/>
            <a:ext cx="1040043" cy="546203"/>
            <a:chOff x="539851" y="2091503"/>
            <a:chExt cx="1138569" cy="578160"/>
          </a:xfrm>
        </p:grpSpPr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40464" y="3408700"/>
            <a:ext cx="1040043" cy="546203"/>
            <a:chOff x="539851" y="2091503"/>
            <a:chExt cx="1138569" cy="57816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 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7" name="꺾인 연결선 36"/>
          <p:cNvCxnSpPr/>
          <p:nvPr/>
        </p:nvCxnSpPr>
        <p:spPr>
          <a:xfrm>
            <a:off x="6149160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700666" y="2975063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자유게시판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5295409" y="2982796"/>
            <a:ext cx="1276105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추천영화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10800000" flipV="1">
            <a:off x="1279513" y="2687750"/>
            <a:ext cx="1921684" cy="298998"/>
          </a:xfrm>
          <a:prstGeom prst="bentConnector3">
            <a:avLst>
              <a:gd name="adj1" fmla="val 9939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81781" y="2979015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회원정보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81781" y="3412653"/>
            <a:ext cx="1249707" cy="546203"/>
            <a:chOff x="433845" y="2091503"/>
            <a:chExt cx="1244575" cy="578161"/>
          </a:xfrm>
        </p:grpSpPr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33845" y="2297892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개인정보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회원정보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그룹 15"/>
          <p:cNvGrpSpPr>
            <a:grpSpLocks/>
          </p:cNvGrpSpPr>
          <p:nvPr/>
        </p:nvGrpSpPr>
        <p:grpSpPr bwMode="auto">
          <a:xfrm>
            <a:off x="2886720" y="2477919"/>
            <a:ext cx="3759076" cy="363543"/>
            <a:chOff x="3134413" y="1982597"/>
            <a:chExt cx="2250250" cy="350838"/>
          </a:xfrm>
        </p:grpSpPr>
        <p:pic>
          <p:nvPicPr>
            <p:cNvPr id="80" name="Picture 22" descr="D:\[Design]\04_표준제안서\PT도형\01_도형\16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413" y="1982597"/>
              <a:ext cx="22502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AutoShape 19"/>
            <p:cNvSpPr>
              <a:spLocks noChangeArrowheads="1"/>
            </p:cNvSpPr>
            <p:nvPr/>
          </p:nvSpPr>
          <p:spPr bwMode="gray">
            <a:xfrm>
              <a:off x="3286510" y="2021030"/>
              <a:ext cx="1885002" cy="266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/>
          </p:spPr>
          <p:txBody>
            <a:bodyPr lIns="19600" tIns="39200" rIns="19600" bIns="39200"/>
            <a:lstStyle/>
            <a:p>
              <a:pPr defTabSz="995363" latinLnBrk="0">
                <a:lnSpc>
                  <a:spcPct val="110000"/>
                </a:lnSpc>
                <a:defRPr/>
              </a:pPr>
              <a:r>
                <a:rPr lang="ko-KR" altLang="en-US" sz="1400" b="1" kern="0" spc="-50" dirty="0" smtClean="0">
                  <a:solidFill>
                    <a:srgbClr val="FFFFFF"/>
                  </a:solidFill>
                  <a:latin typeface="+mn-ea"/>
                  <a:ea typeface="+mn-ea"/>
                </a:rPr>
                <a:t>영화 정보 </a:t>
              </a:r>
              <a:r>
                <a:rPr lang="ko-KR" altLang="en-US" sz="1400" b="1" kern="0" spc="-50" dirty="0" smtClean="0">
                  <a:solidFill>
                    <a:srgbClr val="FFFFFF"/>
                  </a:solidFill>
                  <a:latin typeface="+mn-ea"/>
                  <a:ea typeface="+mn-ea"/>
                </a:rPr>
                <a:t>사용자용</a:t>
              </a:r>
              <a:endParaRPr lang="ko-KR" altLang="en-US" sz="1400" b="1" kern="0" spc="-5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65726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76423"/>
              </p:ext>
            </p:extLst>
          </p:nvPr>
        </p:nvGraphicFramePr>
        <p:xfrm>
          <a:off x="3486855" y="2515266"/>
          <a:ext cx="3816424" cy="3325349"/>
        </p:xfrm>
        <a:graphic>
          <a:graphicData uri="http://schemas.openxmlformats.org/drawingml/2006/table">
            <a:tbl>
              <a:tblPr firstRow="1" bandRow="1"/>
              <a:tblGrid>
                <a:gridCol w="48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조회수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영화추천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부탁드려요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en-US" altLang="en-US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2019.04.04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《 〈   </a:t>
            </a:r>
            <a:r>
              <a:rPr lang="en-US" altLang="ko-KR" b="1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  3  4  5  6  7  8  9  10  〉 》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9141" y="5853750"/>
            <a:ext cx="382607" cy="2012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자유게시판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글쓰기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 후 리스트로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93114"/>
              </p:ext>
            </p:extLst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영화보고았습니다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err="1" smtClean="0">
                <a:solidFill>
                  <a:srgbClr val="808080">
                    <a:lumMod val="50000"/>
                  </a:srgbClr>
                </a:solidFill>
              </a:rPr>
              <a:t>aaa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1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자유게시판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err="1" smtClean="0">
                <a:solidFill>
                  <a:srgbClr val="000000"/>
                </a:solidFill>
              </a:rPr>
              <a:t>aaa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1465" y="3376731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영화</a:t>
            </a:r>
            <a:r>
              <a:rPr lang="ko-KR" altLang="en-US" sz="900" dirty="0" smtClean="0">
                <a:solidFill>
                  <a:srgbClr val="000000"/>
                </a:solidFill>
              </a:rPr>
              <a:t>보고 왔습니다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ㅋㅋㅋ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수정을 클릭하면    수정글쓰기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삭제를 클릭하면 삭제됨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8292" y="2437678"/>
            <a:ext cx="14267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err="1" smtClean="0">
                <a:solidFill>
                  <a:srgbClr val="000000"/>
                </a:solidFill>
              </a:rPr>
              <a:t>aaa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75229"/>
              </p:ext>
            </p:extLst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영화보고 왔습니다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err="1" smtClean="0">
                <a:solidFill>
                  <a:srgbClr val="808080">
                    <a:lumMod val="50000"/>
                  </a:srgbClr>
                </a:solidFill>
              </a:rPr>
              <a:t>aaa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삭제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자유게시판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292" y="2437678"/>
            <a:ext cx="14267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err="1" smtClean="0">
                <a:solidFill>
                  <a:srgbClr val="000000"/>
                </a:solidFill>
              </a:rPr>
              <a:t>aaa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err="1" smtClean="0">
                <a:solidFill>
                  <a:srgbClr val="000000"/>
                </a:solidFill>
              </a:rPr>
              <a:t>aaa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5489" y="3426928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영화</a:t>
            </a:r>
            <a:r>
              <a:rPr lang="ko-KR" altLang="en-US" sz="900" dirty="0" smtClean="0">
                <a:solidFill>
                  <a:srgbClr val="000000"/>
                </a:solidFill>
              </a:rPr>
              <a:t>보고 왔습니다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ㅋㅋㅋ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164317" y="3556774"/>
            <a:ext cx="1698919" cy="98893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defTabSz="1620202" latinLnBrk="0"/>
            <a:r>
              <a:rPr lang="ko-KR" altLang="en-US" sz="1000" b="1" dirty="0">
                <a:solidFill>
                  <a:srgbClr val="000000"/>
                </a:solidFill>
                <a:latin typeface="돋움"/>
                <a:ea typeface="돋움"/>
              </a:rPr>
              <a:t>정말로 삭제하시겠습니까</a:t>
            </a:r>
            <a:r>
              <a:rPr lang="en-US" altLang="ko-KR" sz="1000" b="1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  <a:endParaRPr lang="ko-KR" altLang="en-US" sz="1000" b="1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93849" y="4316664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아니요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63218" y="4314936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네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09093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본인의  문의리스트만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65006"/>
              </p:ext>
            </p:extLst>
          </p:nvPr>
        </p:nvGraphicFramePr>
        <p:xfrm>
          <a:off x="3486855" y="2515266"/>
          <a:ext cx="3744892" cy="3325349"/>
        </p:xfrm>
        <a:graphic>
          <a:graphicData uri="http://schemas.openxmlformats.org/drawingml/2006/table">
            <a:tbl>
              <a:tblPr firstRow="1" bandRow="1"/>
              <a:tblGrid>
                <a:gridCol w="557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아이디변경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부탁드립니다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《 〈   </a:t>
            </a:r>
            <a:r>
              <a:rPr lang="en-US" altLang="ko-KR" b="1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  3  4  5  6  7  8  9  10  〉 》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9141" y="5853750"/>
            <a:ext cx="382607" cy="2012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세로로 말린 두루마리 모양 2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문의</a:t>
            </a:r>
            <a:r>
              <a:rPr lang="en-US" altLang="ko-KR" dirty="0"/>
              <a:t>&gt;</a:t>
            </a:r>
            <a:r>
              <a:rPr lang="ko-KR" altLang="en-US" dirty="0"/>
              <a:t>문의 글쓰기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 후 리스트로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44935"/>
              </p:ext>
            </p:extLst>
          </p:nvPr>
        </p:nvGraphicFramePr>
        <p:xfrm>
          <a:off x="3567719" y="3063780"/>
          <a:ext cx="3770120" cy="2723219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03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아이디를 바꾸고 싶습니다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</a:rPr>
                        <a:t>bbb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로 변경해주세요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!.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21696" y="312981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err="1" smtClean="0">
                <a:solidFill>
                  <a:srgbClr val="808080">
                    <a:lumMod val="50000"/>
                  </a:srgbClr>
                </a:solidFill>
              </a:rPr>
              <a:t>아이디변경</a:t>
            </a:r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 부탁드립니다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0432" y="2789473"/>
            <a:ext cx="542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rgbClr val="000000"/>
                </a:solidFill>
              </a:rPr>
              <a:t>이메일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93283" y="2756688"/>
            <a:ext cx="563673" cy="2636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err="1" smtClean="0">
                <a:solidFill>
                  <a:srgbClr val="808080">
                    <a:lumMod val="50000"/>
                  </a:srgbClr>
                </a:solidFill>
              </a:rPr>
              <a:t>aaa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82999" y="2764214"/>
            <a:ext cx="766844" cy="25609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smtClean="0">
                <a:solidFill>
                  <a:srgbClr val="808080">
                    <a:lumMod val="50000"/>
                  </a:srgbClr>
                </a:solidFill>
              </a:rPr>
              <a:t>naver.com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4517" y="2772056"/>
            <a:ext cx="542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@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문의</a:t>
            </a:r>
            <a:r>
              <a:rPr lang="en-US" altLang="ko-KR" dirty="0"/>
              <a:t>&gt;</a:t>
            </a:r>
            <a:r>
              <a:rPr lang="ko-KR" altLang="en-US" dirty="0"/>
              <a:t>문의 상세보기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문의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6" y="3017977"/>
            <a:ext cx="216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1" dirty="0" err="1">
                <a:solidFill>
                  <a:srgbClr val="000000"/>
                </a:solidFill>
              </a:rPr>
              <a:t>aaa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algn="l"/>
            <a:r>
              <a:rPr lang="ko-KR" altLang="en-US" sz="900" b="1" dirty="0">
                <a:solidFill>
                  <a:srgbClr val="000000"/>
                </a:solidFill>
              </a:rPr>
              <a:t>이메일 </a:t>
            </a:r>
            <a:r>
              <a:rPr lang="en-US" altLang="ko-KR" sz="900" b="1" dirty="0">
                <a:solidFill>
                  <a:srgbClr val="000000"/>
                </a:solidFill>
              </a:rPr>
              <a:t>aaa@naver.com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0675" y="346685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rgbClr val="000000"/>
                </a:solidFill>
              </a:rPr>
              <a:t>아이디변경</a:t>
            </a:r>
            <a:r>
              <a:rPr lang="ko-KR" altLang="en-US" sz="900" dirty="0" smtClean="0">
                <a:solidFill>
                  <a:srgbClr val="000000"/>
                </a:solidFill>
              </a:rPr>
              <a:t> 부탁드립니다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수정을 클릭하면    수정글쓰기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삭제를 클릭하면 삭제됨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598292" y="2437678"/>
            <a:ext cx="1498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err="1" smtClean="0">
                <a:solidFill>
                  <a:srgbClr val="000000"/>
                </a:solidFill>
              </a:rPr>
              <a:t>아이디변경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 부탁드립니다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세로로 말린 두루마리 모양 3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문의</a:t>
            </a:r>
            <a:r>
              <a:rPr lang="en-US" altLang="ko-KR" dirty="0"/>
              <a:t>&gt;</a:t>
            </a:r>
            <a:r>
              <a:rPr lang="ko-KR" altLang="en-US" dirty="0"/>
              <a:t>문의 수정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세로로 말린 두루마리 모양 2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89062"/>
              </p:ext>
            </p:extLst>
          </p:nvPr>
        </p:nvGraphicFramePr>
        <p:xfrm>
          <a:off x="3567719" y="3063780"/>
          <a:ext cx="3770120" cy="2723219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03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아이디를 바꾸고 싶습니다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</a:rPr>
                        <a:t>bbb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로 변경해주세요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!.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21696" y="312981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err="1" smtClean="0">
                <a:solidFill>
                  <a:srgbClr val="808080">
                    <a:lumMod val="50000"/>
                  </a:srgbClr>
                </a:solidFill>
              </a:rPr>
              <a:t>아이디변경</a:t>
            </a:r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 부탁드립니다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50432" y="2789473"/>
            <a:ext cx="542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rgbClr val="000000"/>
                </a:solidFill>
              </a:rPr>
              <a:t>이메일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93283" y="2756688"/>
            <a:ext cx="563673" cy="2636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err="1" smtClean="0">
                <a:solidFill>
                  <a:srgbClr val="808080">
                    <a:lumMod val="50000"/>
                  </a:srgbClr>
                </a:solidFill>
              </a:rPr>
              <a:t>aaa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82999" y="2764214"/>
            <a:ext cx="766844" cy="25609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en-US" altLang="ko-KR" dirty="0" smtClean="0">
                <a:solidFill>
                  <a:srgbClr val="808080">
                    <a:lumMod val="50000"/>
                  </a:srgbClr>
                </a:solidFill>
              </a:rPr>
              <a:t>naver.com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4517" y="2772056"/>
            <a:ext cx="542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@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2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문의</a:t>
            </a:r>
            <a:r>
              <a:rPr lang="en-US" altLang="ko-KR" dirty="0"/>
              <a:t>&gt;</a:t>
            </a:r>
            <a:r>
              <a:rPr lang="ko-KR" altLang="en-US" dirty="0"/>
              <a:t>문의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>
                <a:solidFill>
                  <a:srgbClr val="0070C0"/>
                </a:solidFill>
              </a:rPr>
              <a:t>aaa</a:t>
            </a:r>
            <a:endParaRPr lang="en-US" altLang="ko-KR" sz="1200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문의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7766" y="3017977"/>
            <a:ext cx="216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1" dirty="0" err="1">
                <a:solidFill>
                  <a:srgbClr val="000000"/>
                </a:solidFill>
              </a:rPr>
              <a:t>aaa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algn="l"/>
            <a:r>
              <a:rPr lang="ko-KR" altLang="en-US" sz="900" b="1" dirty="0">
                <a:solidFill>
                  <a:srgbClr val="000000"/>
                </a:solidFill>
              </a:rPr>
              <a:t>이메일 </a:t>
            </a:r>
            <a:r>
              <a:rPr lang="en-US" altLang="ko-KR" sz="900" b="1" dirty="0">
                <a:solidFill>
                  <a:srgbClr val="000000"/>
                </a:solidFill>
              </a:rPr>
              <a:t>aaa@naver.com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0675" y="346685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rgbClr val="000000"/>
                </a:solidFill>
              </a:rPr>
              <a:t>아이디변경</a:t>
            </a:r>
            <a:r>
              <a:rPr lang="ko-KR" altLang="en-US" sz="900" dirty="0" smtClean="0">
                <a:solidFill>
                  <a:srgbClr val="000000"/>
                </a:solidFill>
              </a:rPr>
              <a:t> 부탁드립니다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8292" y="2437678"/>
            <a:ext cx="1498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err="1" smtClean="0">
                <a:solidFill>
                  <a:srgbClr val="000000"/>
                </a:solidFill>
              </a:rPr>
              <a:t>아이디변경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 부탁드립니다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64317" y="3556774"/>
            <a:ext cx="1698919" cy="98893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defTabSz="1620202" latinLnBrk="0"/>
            <a:r>
              <a:rPr lang="ko-KR" altLang="en-US" sz="1000" b="1" dirty="0">
                <a:solidFill>
                  <a:srgbClr val="000000"/>
                </a:solidFill>
                <a:latin typeface="돋움"/>
                <a:ea typeface="돋움"/>
              </a:rPr>
              <a:t>정말로 삭제하시겠습니까</a:t>
            </a:r>
            <a:r>
              <a:rPr lang="en-US" altLang="ko-KR" sz="1000" b="1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  <a:endParaRPr lang="ko-KR" altLang="en-US" sz="1000" b="1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93849" y="4316664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아니요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63218" y="4314936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네</a:t>
            </a:r>
          </a:p>
        </p:txBody>
      </p:sp>
    </p:spTree>
    <p:extLst>
      <p:ext uri="{BB962C8B-B14F-4D97-AF65-F5344CB8AC3E}">
        <p14:creationId xmlns:p14="http://schemas.microsoft.com/office/powerpoint/2010/main" val="30645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450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인기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순으로 영화 나열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메인화면에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있음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2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로그인 성공</a:t>
                      </a:r>
                      <a:r>
                        <a:rPr lang="ko-KR" altLang="en-US" sz="800" baseline="0" dirty="0" smtClean="0"/>
                        <a:t> 후 본인 아이디 클릭 시 회원관리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아이디 또는 비밀번호를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아이디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비밀번호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11p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회원가입을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303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아이디 또는 비밀번호를 틀렸을 때</a:t>
                      </a:r>
                      <a:endParaRPr lang="ko-KR" altLang="en-US" sz="800" dirty="0"/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" name="세로로 말린 두루마리 모양 7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8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296" y="2421682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98338" y="258516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98338" y="306831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42005" y="2568762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28764" y="2616526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9631" y="308922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9517" y="2408787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944888" y="3285778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36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056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세로로 말린 두루마리 모양 67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회원관리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3296" y="2421682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8338" y="258516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98338" y="306831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42005" y="2568762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8764" y="2616526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9631" y="308922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39517" y="2408787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비밀번호를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44888" y="3285778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091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2783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확인을 클릭 시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세로로 말린 두루마리 모양 1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3" name="제목 13"/>
          <p:cNvSpPr txBox="1">
            <a:spLocks/>
          </p:cNvSpPr>
          <p:nvPr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714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428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14202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485603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 smtClean="0"/>
              <a:t>TOP</a:t>
            </a:r>
            <a:br>
              <a:rPr lang="en-US" altLang="ko-KR" kern="0" dirty="0" smtClean="0"/>
            </a:br>
            <a:r>
              <a:rPr lang="en-US" altLang="ko-KR" kern="0" dirty="0" err="1" smtClean="0"/>
              <a:t>TOP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&gt; </a:t>
            </a:r>
            <a:r>
              <a:rPr lang="ko-KR" altLang="en-US" kern="0" dirty="0" smtClean="0"/>
              <a:t>로그아웃</a:t>
            </a:r>
            <a:endParaRPr lang="ko-KR" altLang="en-US" kern="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69187" y="2824055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4229" y="2987541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24229" y="3470691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67896" y="2971135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4655" y="3018899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65522" y="3491596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65408" y="2811160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로그아웃을 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70779" y="368815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28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</a:t>
            </a:r>
            <a:r>
              <a:rPr lang="ko-KR" altLang="en-US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08983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성명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이메일을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아무것도 적지 않았을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세로로 말린 두루마리 모양 5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4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1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5_가입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6_빈화면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5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6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7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8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9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1833</Words>
  <Application>Microsoft Office PowerPoint</Application>
  <PresentationFormat>사용자 지정</PresentationFormat>
  <Paragraphs>1085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39</vt:i4>
      </vt:variant>
    </vt:vector>
  </HeadingPairs>
  <TitlesOfParts>
    <vt:vector size="59" baseType="lpstr">
      <vt:lpstr>굴림</vt:lpstr>
      <vt:lpstr>돋움</vt:lpstr>
      <vt:lpstr>맑은 고딕</vt:lpstr>
      <vt:lpstr>산돌고딕B</vt:lpstr>
      <vt:lpstr>Arial</vt:lpstr>
      <vt:lpstr>디자인 사용자 지정</vt:lpstr>
      <vt:lpstr>4_담당자</vt:lpstr>
      <vt:lpstr>5_가입자</vt:lpstr>
      <vt:lpstr>6_빈화면</vt:lpstr>
      <vt:lpstr>5_담당자</vt:lpstr>
      <vt:lpstr>6_담당자</vt:lpstr>
      <vt:lpstr>7_담당자</vt:lpstr>
      <vt:lpstr>8_담당자</vt:lpstr>
      <vt:lpstr>9_담당자</vt:lpstr>
      <vt:lpstr>10_담당자</vt:lpstr>
      <vt:lpstr>1_디자인 사용자 지정</vt:lpstr>
      <vt:lpstr>11_담당자</vt:lpstr>
      <vt:lpstr>12_담당자</vt:lpstr>
      <vt:lpstr>13_담당자</vt:lpstr>
      <vt:lpstr>14_담당자</vt:lpstr>
      <vt:lpstr>영화 정보 스토리보드</vt:lpstr>
      <vt:lpstr>PowerPoint 프레젠테이션</vt:lpstr>
      <vt:lpstr>영화 정보 관리자용 메뉴 구성</vt:lpstr>
      <vt:lpstr>TOP TOP</vt:lpstr>
      <vt:lpstr>TOP TOP &gt; 로그인</vt:lpstr>
      <vt:lpstr>TOP TOP &gt; 로그인</vt:lpstr>
      <vt:lpstr>회원관리 회원관리 &gt; 로그인</vt:lpstr>
      <vt:lpstr> </vt:lpstr>
      <vt:lpstr>회원관리 회원관리 &gt; ID 찾기</vt:lpstr>
      <vt:lpstr>회원관리 회원관리 &gt; ID 찾기</vt:lpstr>
      <vt:lpstr>회원관리 회원관리 &gt; ID 찾기</vt:lpstr>
      <vt:lpstr>회원관리 회원관리 &gt; ID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회원가입</vt:lpstr>
      <vt:lpstr>회원관리 회원관리 &gt; 회원가입</vt:lpstr>
      <vt:lpstr>회원관리 회원관리 &gt; 회원가입</vt:lpstr>
      <vt:lpstr>회원관리 회원관리 &gt; 회원가입</vt:lpstr>
      <vt:lpstr>회원관리 회원관리 &gt; 회원정보 상세</vt:lpstr>
      <vt:lpstr>회원관리 회원관리 &gt; 회원정보 상세(삭제)</vt:lpstr>
      <vt:lpstr>회원관리 회원관리 &gt; 회원정보 상세(수정)</vt:lpstr>
      <vt:lpstr>공지사항 공지사항&gt;공지사항 리스트</vt:lpstr>
      <vt:lpstr>공지사항 공지사항&gt;공지사항 상세보기</vt:lpstr>
      <vt:lpstr>최신영화 최신영화</vt:lpstr>
      <vt:lpstr>최신영화 최신영화&gt;상세보기</vt:lpstr>
      <vt:lpstr>추천영화 추천영화</vt:lpstr>
      <vt:lpstr>추천영화 추천영화&gt;상세보기</vt:lpstr>
      <vt:lpstr>자유게시판 자유게시판&gt;자유게시판 리스트</vt:lpstr>
      <vt:lpstr>자유게시판 자유게시판&gt;자유게시판 글쓰기</vt:lpstr>
      <vt:lpstr>자유게시판 자유게시판&gt;자유게시판 상세보기</vt:lpstr>
      <vt:lpstr>자유게시판 자유게시판&gt;자유게시판 수정</vt:lpstr>
      <vt:lpstr>자유게시판 자유게시판&gt;자유게시판 삭제</vt:lpstr>
      <vt:lpstr>문의 문의&gt;문의 리스트</vt:lpstr>
      <vt:lpstr>문의 문의&gt;문의 글쓰기</vt:lpstr>
      <vt:lpstr>문의 문의&gt;문의 상세보기</vt:lpstr>
      <vt:lpstr>문의 문의&gt;문의 수정</vt:lpstr>
      <vt:lpstr>문의 문의&gt;문의 삭제</vt:lpstr>
    </vt:vector>
  </TitlesOfParts>
  <Manager/>
  <Company>HIST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KDB생명보험 웹접근성 개선</dc:title>
  <dc:subject/>
  <dc:creator>Jin</dc:creator>
  <cp:keywords/>
  <dc:description/>
  <cp:lastModifiedBy>data8311-27</cp:lastModifiedBy>
  <cp:revision>5300</cp:revision>
  <dcterms:created xsi:type="dcterms:W3CDTF">2006-06-07T02:37:19Z</dcterms:created>
  <dcterms:modified xsi:type="dcterms:W3CDTF">2019-04-04T02:12:00Z</dcterms:modified>
  <cp:category/>
  <cp:contentStatus/>
</cp:coreProperties>
</file>