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4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theme/theme5.xml" ContentType="application/vnd.openxmlformats-officedocument.theme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6.xml" ContentType="application/vnd.openxmlformats-officedocument.theme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theme/theme7.xml" ContentType="application/vnd.openxmlformats-officedocument.theme+xml"/>
  <Override PartName="/ppt/slideLayouts/slideLayout338.xml" ContentType="application/vnd.openxmlformats-officedocument.presentationml.slideLayout+xml"/>
  <Override PartName="/ppt/theme/theme8.xml" ContentType="application/vnd.openxmlformats-officedocument.theme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9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theme/theme10.xml" ContentType="application/vnd.openxmlformats-officedocument.theme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theme/theme11.xml" ContentType="application/vnd.openxmlformats-officedocument.theme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theme/theme12.xml" ContentType="application/vnd.openxmlformats-officedocument.theme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theme/theme13.xml" ContentType="application/vnd.openxmlformats-officedocument.theme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theme/theme14.xml" ContentType="application/vnd.openxmlformats-officedocument.theme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70" r:id="rId1"/>
    <p:sldMasterId id="2147483672" r:id="rId2"/>
    <p:sldMasterId id="2147483673" r:id="rId3"/>
    <p:sldMasterId id="2147483674" r:id="rId4"/>
    <p:sldMasterId id="2147483675" r:id="rId5"/>
    <p:sldMasterId id="2147483676" r:id="rId6"/>
    <p:sldMasterId id="2147483677" r:id="rId7"/>
    <p:sldMasterId id="2147483678" r:id="rId8"/>
    <p:sldMasterId id="2147483679" r:id="rId9"/>
    <p:sldMasterId id="2147483681" r:id="rId10"/>
    <p:sldMasterId id="2147483684" r:id="rId11"/>
    <p:sldMasterId id="2147483696" r:id="rId12"/>
    <p:sldMasterId id="2147483698" r:id="rId13"/>
    <p:sldMasterId id="2147483701" r:id="rId14"/>
    <p:sldMasterId id="2147483704" r:id="rId15"/>
  </p:sldMasterIdLst>
  <p:notesMasterIdLst>
    <p:notesMasterId r:id="rId81"/>
  </p:notesMasterIdLst>
  <p:handoutMasterIdLst>
    <p:handoutMasterId r:id="rId82"/>
  </p:handoutMasterIdLst>
  <p:sldIdLst>
    <p:sldId id="257" r:id="rId16"/>
    <p:sldId id="327" r:id="rId17"/>
    <p:sldId id="328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77" r:id="rId42"/>
    <p:sldId id="478" r:id="rId43"/>
    <p:sldId id="479" r:id="rId44"/>
    <p:sldId id="480" r:id="rId45"/>
    <p:sldId id="481" r:id="rId46"/>
    <p:sldId id="483" r:id="rId47"/>
    <p:sldId id="487" r:id="rId48"/>
    <p:sldId id="48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02" r:id="rId63"/>
    <p:sldId id="503" r:id="rId64"/>
    <p:sldId id="519" r:id="rId65"/>
    <p:sldId id="504" r:id="rId66"/>
    <p:sldId id="505" r:id="rId67"/>
    <p:sldId id="506" r:id="rId68"/>
    <p:sldId id="507" r:id="rId69"/>
    <p:sldId id="514" r:id="rId70"/>
    <p:sldId id="508" r:id="rId71"/>
    <p:sldId id="515" r:id="rId72"/>
    <p:sldId id="516" r:id="rId73"/>
    <p:sldId id="517" r:id="rId74"/>
    <p:sldId id="509" r:id="rId75"/>
    <p:sldId id="510" r:id="rId76"/>
    <p:sldId id="511" r:id="rId77"/>
    <p:sldId id="518" r:id="rId78"/>
    <p:sldId id="512" r:id="rId79"/>
    <p:sldId id="513" r:id="rId80"/>
  </p:sldIdLst>
  <p:sldSz cx="9906000" cy="6859588"/>
  <p:notesSz cx="6718300" cy="9855200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700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>
          <p15:clr>
            <a:srgbClr val="A4A3A4"/>
          </p15:clr>
        </p15:guide>
        <p15:guide id="2" orient="horz" pos="21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pos="3506">
          <p15:clr>
            <a:srgbClr val="A4A3A4"/>
          </p15:clr>
        </p15:guide>
        <p15:guide id="5" pos="326">
          <p15:clr>
            <a:srgbClr val="A4A3A4"/>
          </p15:clr>
        </p15:guide>
        <p15:guide id="6" pos="4446">
          <p15:clr>
            <a:srgbClr val="A4A3A4"/>
          </p15:clr>
        </p15:guide>
        <p15:guide id="7" pos="6067">
          <p15:clr>
            <a:srgbClr val="A4A3A4"/>
          </p15:clr>
        </p15:guide>
        <p15:guide id="8" pos="2267">
          <p15:clr>
            <a:srgbClr val="A4A3A4"/>
          </p15:clr>
        </p15:guide>
        <p15:guide id="9" pos="5909">
          <p15:clr>
            <a:srgbClr val="A4A3A4"/>
          </p15:clr>
        </p15:guide>
        <p15:guide id="10" pos="4070">
          <p15:clr>
            <a:srgbClr val="A4A3A4"/>
          </p15:clr>
        </p15:guide>
        <p15:guide id="11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3300"/>
    <a:srgbClr val="D60093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5" autoAdjust="0"/>
    <p:restoredTop sz="99659"/>
  </p:normalViewPr>
  <p:slideViewPr>
    <p:cSldViewPr>
      <p:cViewPr varScale="1">
        <p:scale>
          <a:sx n="80" d="100"/>
          <a:sy n="80" d="100"/>
        </p:scale>
        <p:origin x="102" y="870"/>
      </p:cViewPr>
      <p:guideLst>
        <p:guide orient="horz" pos="1272"/>
        <p:guide orient="horz" pos="2156"/>
        <p:guide orient="horz" pos="2616"/>
        <p:guide pos="3506"/>
        <p:guide pos="326"/>
        <p:guide pos="4446"/>
        <p:guide pos="6067"/>
        <p:guide pos="2267"/>
        <p:guide pos="5909"/>
        <p:guide pos="4070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84" Type="http://schemas.openxmlformats.org/officeDocument/2006/relationships/viewProps" Target="viewProps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74" Type="http://schemas.openxmlformats.org/officeDocument/2006/relationships/slide" Target="slides/slide59.xml"/><Relationship Id="rId79" Type="http://schemas.openxmlformats.org/officeDocument/2006/relationships/slide" Target="slides/slide6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slide" Target="slides/slide6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80" Type="http://schemas.openxmlformats.org/officeDocument/2006/relationships/slide" Target="slides/slide65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4" Type="http://schemas.openxmlformats.org/officeDocument/2006/relationships/slide" Target="slides/slide9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61" Type="http://schemas.openxmlformats.org/officeDocument/2006/relationships/slide" Target="slides/slide46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5C219FDC-9D96-4501-AB59-4F7262FFFE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883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06307" y="1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690563" y="739775"/>
            <a:ext cx="5337175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085" y="4680429"/>
            <a:ext cx="5372130" cy="443642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l" defTabSz="896641" latinLnBrk="0">
              <a:defRPr kumimoji="0" sz="1200">
                <a:latin typeface="Arial"/>
              </a:defRPr>
            </a:lvl1pPr>
          </a:lstStyle>
          <a:p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06307" y="9359273"/>
            <a:ext cx="2910427" cy="494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0627" tIns="45313" rIns="90627" bIns="45313" anchor="b" anchorCtr="0"/>
          <a:lstStyle>
            <a:lvl1pPr algn="r" defTabSz="896641" latinLnBrk="0">
              <a:defRPr kumimoji="0" sz="1200">
                <a:latin typeface="Arial"/>
              </a:defRPr>
            </a:lvl1pPr>
          </a:lstStyle>
          <a:p>
            <a:fld id="{3B5286BC-3374-4C8E-A23F-991C47381D5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6542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2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866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18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57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32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3822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3867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714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7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433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528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61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942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289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53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835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4622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2010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53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837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770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114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066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746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425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054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055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604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1958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5974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79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3507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1927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850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9302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34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6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515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772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81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452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145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3737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327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561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186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74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194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853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450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4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849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77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948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483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023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3285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88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713136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731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19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4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933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860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2624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08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437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202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9497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8097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21027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2301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3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121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139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033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7012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06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5671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826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0587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2989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1451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9907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9955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3418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8108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770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54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557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758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59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872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3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9674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011328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6892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8779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731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7299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911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317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2321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683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1233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417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2028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6386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8694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937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5791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594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856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46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9171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2712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1329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959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283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5234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8700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1207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6359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611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67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7333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8151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011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4099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491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187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8126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47648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96043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663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8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4103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30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1486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5219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1963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5675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6691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688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0540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24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94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2834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7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91994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292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0258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0998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669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5706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469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1115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94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6525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5974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0412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0424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2401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8947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457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940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693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628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6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40107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656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70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323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3103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5895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36894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423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331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36452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6357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9640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140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663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16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4235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27977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123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397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659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93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6104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74356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811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03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1728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791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0032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6197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1288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5303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95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722499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4081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71680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0189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2204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1774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0959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185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46757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7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8343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2879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391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1154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9555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797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7723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4203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4573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001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84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95012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081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6952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9630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8042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6503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82346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02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1321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1268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10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4726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8965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0650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368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1045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982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1886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8949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62920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2354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78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95820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28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626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1908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16742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46948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449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0582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07136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5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0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7818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6853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2357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828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3610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1065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66259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9489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0019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400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272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933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402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246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57595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2611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6108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2772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73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68419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60480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885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1071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35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4616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334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2249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51625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30322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86099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308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255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89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4747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52873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419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94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7308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521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639349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3395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6005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5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2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038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3907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9257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95277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5461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2791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17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8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813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54596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9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81030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44518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33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10921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361812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90314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284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46874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49465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96218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97649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1826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010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9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2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59648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911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1753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68099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685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66180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28051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07845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73787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8488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26584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123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768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1257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80152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70658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19332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70721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1075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도넛 6"/>
          <p:cNvSpPr/>
          <p:nvPr userDrawn="1"/>
        </p:nvSpPr>
        <p:spPr>
          <a:xfrm>
            <a:off x="2864768" y="5518026"/>
            <a:ext cx="5256584" cy="93610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29445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6228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9529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663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9601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658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5334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02307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7107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59539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98356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95302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73929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889492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57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8957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47934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0354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20169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57918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47413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62457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97072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18885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37265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295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53234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07841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70128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0117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58061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72913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19049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94696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29965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66212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0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15704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7021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085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3525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59520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67566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4071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6647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86521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72551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510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93381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46114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658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4733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1558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84842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01584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41177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94840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0695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64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29990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75026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08429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85713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7120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4472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32604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6906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4721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0890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789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82678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847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17767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29196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7220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38552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49905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167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42519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9312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006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83867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81132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03805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26697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722832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28709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26250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7315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09133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0806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7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83544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3695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09019"/>
      </p:ext>
    </p:extLst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5972"/>
      </p:ext>
    </p:extLst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4510"/>
      </p:ext>
    </p:extLst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734242"/>
      </p:ext>
    </p:extLst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6625"/>
      </p:ext>
    </p:extLst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20348"/>
      </p:ext>
    </p:extLst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19567"/>
      </p:ext>
    </p:extLst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8227"/>
      </p:ext>
    </p:extLst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54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13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4320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075531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55771"/>
      </p:ext>
    </p:extLst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34703"/>
      </p:ext>
    </p:extLst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76280"/>
      </p:ext>
    </p:extLst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70406"/>
      </p:ext>
    </p:extLst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07037"/>
      </p:ext>
    </p:extLst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48069"/>
      </p:ext>
    </p:extLst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21371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122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82041"/>
      </p:ext>
    </p:extLst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07386"/>
      </p:ext>
    </p:extLst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50247"/>
      </p:ext>
    </p:extLst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07418"/>
      </p:ext>
    </p:extLst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2496"/>
      </p:ext>
    </p:extLst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23358"/>
      </p:ext>
    </p:extLst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17884"/>
      </p:ext>
    </p:extLst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5335"/>
      </p:ext>
    </p:extLst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94789"/>
      </p:ext>
    </p:extLst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46317"/>
      </p:ext>
    </p:extLst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619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5592"/>
      </p:ext>
    </p:extLst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95749"/>
      </p:ext>
    </p:extLst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6711"/>
      </p:ext>
    </p:extLst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53510"/>
      </p:ext>
    </p:extLst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449"/>
      </p:ext>
    </p:extLst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39344"/>
      </p:ext>
    </p:extLst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08085"/>
      </p:ext>
    </p:extLst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11577"/>
      </p:ext>
    </p:extLst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375559"/>
      </p:ext>
    </p:extLst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7716"/>
      </p:ext>
    </p:extLst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322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72048"/>
      </p:ext>
    </p:extLst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39866"/>
      </p:ext>
    </p:extLst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3436"/>
      </p:ext>
    </p:extLst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06946"/>
      </p:ext>
    </p:extLst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81693"/>
      </p:ext>
    </p:extLst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0072"/>
      </p:ext>
    </p:extLst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96482"/>
      </p:ext>
    </p:extLst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63144"/>
      </p:ext>
    </p:extLst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32755"/>
      </p:ext>
    </p:extLst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8073"/>
      </p:ext>
    </p:extLst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869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0730"/>
      </p:ext>
    </p:extLst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73329"/>
      </p:ext>
    </p:extLst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14350"/>
      </p:ext>
    </p:extLst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4087"/>
      </p:ext>
    </p:extLst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80373"/>
      </p:ext>
    </p:extLst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3010"/>
      </p:ext>
    </p:extLst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5038"/>
      </p:ext>
    </p:extLst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198"/>
      </p:ext>
    </p:extLst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7310"/>
      </p:ext>
    </p:extLst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12050"/>
      </p:ext>
    </p:extLst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56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61549"/>
      </p:ext>
    </p:extLst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7C685E74-C87B-4E2E-B2ED-9B431119EDCD}" type="datetimeFigureOut">
              <a:rPr lang="ko-KR" altLang="en-US" smtClean="0">
                <a:solidFill>
                  <a:srgbClr val="000000"/>
                </a:solidFill>
              </a:rPr>
              <a:pPr/>
              <a:t>2019-06-14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/>
          <a:lstStyle/>
          <a:p>
            <a:fld id="{08A3C22D-44A4-4CD7-8FB9-ED8C8B35F102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89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16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7788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3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80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62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971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891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649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23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91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73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4543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200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67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72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937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50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861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42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24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902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33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908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43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79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164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057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70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83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4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2188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8925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E74-C87B-4E2E-B2ED-9B431119EDCD}" type="datetimeFigureOut">
              <a:rPr lang="ko-KR" altLang="en-US" smtClean="0"/>
              <a:pPr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C22D-44A4-4CD7-8FB9-ED8C8B35F1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97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106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450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27862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22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1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9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37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24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6A310D85-91A5-437B-BCAB-1903124FC59B}" type="slidenum">
              <a:rPr lang="en-US" altLang="ko-KR" sz="90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>
              <a:defRPr sz="1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8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slideLayout" Target="../slideLayouts/slideLayout398.xml"/><Relationship Id="rId18" Type="http://schemas.openxmlformats.org/officeDocument/2006/relationships/slideLayout" Target="../slideLayouts/slideLayout403.xml"/><Relationship Id="rId3" Type="http://schemas.openxmlformats.org/officeDocument/2006/relationships/slideLayout" Target="../slideLayouts/slideLayout388.xml"/><Relationship Id="rId21" Type="http://schemas.openxmlformats.org/officeDocument/2006/relationships/theme" Target="../theme/theme10.xml"/><Relationship Id="rId7" Type="http://schemas.openxmlformats.org/officeDocument/2006/relationships/slideLayout" Target="../slideLayouts/slideLayout392.xml"/><Relationship Id="rId12" Type="http://schemas.openxmlformats.org/officeDocument/2006/relationships/slideLayout" Target="../slideLayouts/slideLayout397.xml"/><Relationship Id="rId17" Type="http://schemas.openxmlformats.org/officeDocument/2006/relationships/slideLayout" Target="../slideLayouts/slideLayout402.xml"/><Relationship Id="rId2" Type="http://schemas.openxmlformats.org/officeDocument/2006/relationships/slideLayout" Target="../slideLayouts/slideLayout387.xml"/><Relationship Id="rId16" Type="http://schemas.openxmlformats.org/officeDocument/2006/relationships/slideLayout" Target="../slideLayouts/slideLayout401.xml"/><Relationship Id="rId20" Type="http://schemas.openxmlformats.org/officeDocument/2006/relationships/slideLayout" Target="../slideLayouts/slideLayout405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slideLayout" Target="../slideLayouts/slideLayout400.xml"/><Relationship Id="rId10" Type="http://schemas.openxmlformats.org/officeDocument/2006/relationships/slideLayout" Target="../slideLayouts/slideLayout395.xml"/><Relationship Id="rId19" Type="http://schemas.openxmlformats.org/officeDocument/2006/relationships/slideLayout" Target="../slideLayouts/slideLayout404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slideLayout" Target="../slideLayouts/slideLayout399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8.xml"/><Relationship Id="rId18" Type="http://schemas.openxmlformats.org/officeDocument/2006/relationships/slideLayout" Target="../slideLayouts/slideLayout423.xml"/><Relationship Id="rId26" Type="http://schemas.openxmlformats.org/officeDocument/2006/relationships/slideLayout" Target="../slideLayouts/slideLayout431.xml"/><Relationship Id="rId39" Type="http://schemas.openxmlformats.org/officeDocument/2006/relationships/slideLayout" Target="../slideLayouts/slideLayout444.xml"/><Relationship Id="rId21" Type="http://schemas.openxmlformats.org/officeDocument/2006/relationships/slideLayout" Target="../slideLayouts/slideLayout426.xml"/><Relationship Id="rId34" Type="http://schemas.openxmlformats.org/officeDocument/2006/relationships/slideLayout" Target="../slideLayouts/slideLayout439.xml"/><Relationship Id="rId42" Type="http://schemas.openxmlformats.org/officeDocument/2006/relationships/slideLayout" Target="../slideLayouts/slideLayout447.xml"/><Relationship Id="rId47" Type="http://schemas.openxmlformats.org/officeDocument/2006/relationships/slideLayout" Target="../slideLayouts/slideLayout452.xml"/><Relationship Id="rId50" Type="http://schemas.openxmlformats.org/officeDocument/2006/relationships/slideLayout" Target="../slideLayouts/slideLayout455.xml"/><Relationship Id="rId55" Type="http://schemas.openxmlformats.org/officeDocument/2006/relationships/slideLayout" Target="../slideLayouts/slideLayout460.xml"/><Relationship Id="rId7" Type="http://schemas.openxmlformats.org/officeDocument/2006/relationships/slideLayout" Target="../slideLayouts/slideLayout412.xml"/><Relationship Id="rId2" Type="http://schemas.openxmlformats.org/officeDocument/2006/relationships/slideLayout" Target="../slideLayouts/slideLayout407.xml"/><Relationship Id="rId16" Type="http://schemas.openxmlformats.org/officeDocument/2006/relationships/slideLayout" Target="../slideLayouts/slideLayout421.xml"/><Relationship Id="rId29" Type="http://schemas.openxmlformats.org/officeDocument/2006/relationships/slideLayout" Target="../slideLayouts/slideLayout434.xml"/><Relationship Id="rId11" Type="http://schemas.openxmlformats.org/officeDocument/2006/relationships/slideLayout" Target="../slideLayouts/slideLayout416.xml"/><Relationship Id="rId24" Type="http://schemas.openxmlformats.org/officeDocument/2006/relationships/slideLayout" Target="../slideLayouts/slideLayout429.xml"/><Relationship Id="rId32" Type="http://schemas.openxmlformats.org/officeDocument/2006/relationships/slideLayout" Target="../slideLayouts/slideLayout437.xml"/><Relationship Id="rId37" Type="http://schemas.openxmlformats.org/officeDocument/2006/relationships/slideLayout" Target="../slideLayouts/slideLayout442.xml"/><Relationship Id="rId40" Type="http://schemas.openxmlformats.org/officeDocument/2006/relationships/slideLayout" Target="../slideLayouts/slideLayout445.xml"/><Relationship Id="rId45" Type="http://schemas.openxmlformats.org/officeDocument/2006/relationships/slideLayout" Target="../slideLayouts/slideLayout450.xml"/><Relationship Id="rId53" Type="http://schemas.openxmlformats.org/officeDocument/2006/relationships/slideLayout" Target="../slideLayouts/slideLayout458.xml"/><Relationship Id="rId58" Type="http://schemas.openxmlformats.org/officeDocument/2006/relationships/image" Target="../media/image1.jpeg"/><Relationship Id="rId5" Type="http://schemas.openxmlformats.org/officeDocument/2006/relationships/slideLayout" Target="../slideLayouts/slideLayout410.xml"/><Relationship Id="rId19" Type="http://schemas.openxmlformats.org/officeDocument/2006/relationships/slideLayout" Target="../slideLayouts/slideLayout424.xml"/><Relationship Id="rId4" Type="http://schemas.openxmlformats.org/officeDocument/2006/relationships/slideLayout" Target="../slideLayouts/slideLayout409.xml"/><Relationship Id="rId9" Type="http://schemas.openxmlformats.org/officeDocument/2006/relationships/slideLayout" Target="../slideLayouts/slideLayout414.xml"/><Relationship Id="rId14" Type="http://schemas.openxmlformats.org/officeDocument/2006/relationships/slideLayout" Target="../slideLayouts/slideLayout419.xml"/><Relationship Id="rId22" Type="http://schemas.openxmlformats.org/officeDocument/2006/relationships/slideLayout" Target="../slideLayouts/slideLayout427.xml"/><Relationship Id="rId27" Type="http://schemas.openxmlformats.org/officeDocument/2006/relationships/slideLayout" Target="../slideLayouts/slideLayout432.xml"/><Relationship Id="rId30" Type="http://schemas.openxmlformats.org/officeDocument/2006/relationships/slideLayout" Target="../slideLayouts/slideLayout435.xml"/><Relationship Id="rId35" Type="http://schemas.openxmlformats.org/officeDocument/2006/relationships/slideLayout" Target="../slideLayouts/slideLayout440.xml"/><Relationship Id="rId43" Type="http://schemas.openxmlformats.org/officeDocument/2006/relationships/slideLayout" Target="../slideLayouts/slideLayout448.xml"/><Relationship Id="rId48" Type="http://schemas.openxmlformats.org/officeDocument/2006/relationships/slideLayout" Target="../slideLayouts/slideLayout453.xml"/><Relationship Id="rId56" Type="http://schemas.openxmlformats.org/officeDocument/2006/relationships/slideLayout" Target="../slideLayouts/slideLayout461.xml"/><Relationship Id="rId8" Type="http://schemas.openxmlformats.org/officeDocument/2006/relationships/slideLayout" Target="../slideLayouts/slideLayout413.xml"/><Relationship Id="rId51" Type="http://schemas.openxmlformats.org/officeDocument/2006/relationships/slideLayout" Target="../slideLayouts/slideLayout456.xml"/><Relationship Id="rId3" Type="http://schemas.openxmlformats.org/officeDocument/2006/relationships/slideLayout" Target="../slideLayouts/slideLayout408.xml"/><Relationship Id="rId12" Type="http://schemas.openxmlformats.org/officeDocument/2006/relationships/slideLayout" Target="../slideLayouts/slideLayout417.xml"/><Relationship Id="rId17" Type="http://schemas.openxmlformats.org/officeDocument/2006/relationships/slideLayout" Target="../slideLayouts/slideLayout422.xml"/><Relationship Id="rId25" Type="http://schemas.openxmlformats.org/officeDocument/2006/relationships/slideLayout" Target="../slideLayouts/slideLayout430.xml"/><Relationship Id="rId33" Type="http://schemas.openxmlformats.org/officeDocument/2006/relationships/slideLayout" Target="../slideLayouts/slideLayout438.xml"/><Relationship Id="rId38" Type="http://schemas.openxmlformats.org/officeDocument/2006/relationships/slideLayout" Target="../slideLayouts/slideLayout443.xml"/><Relationship Id="rId46" Type="http://schemas.openxmlformats.org/officeDocument/2006/relationships/slideLayout" Target="../slideLayouts/slideLayout451.xml"/><Relationship Id="rId20" Type="http://schemas.openxmlformats.org/officeDocument/2006/relationships/slideLayout" Target="../slideLayouts/slideLayout425.xml"/><Relationship Id="rId41" Type="http://schemas.openxmlformats.org/officeDocument/2006/relationships/slideLayout" Target="../slideLayouts/slideLayout446.xml"/><Relationship Id="rId54" Type="http://schemas.openxmlformats.org/officeDocument/2006/relationships/slideLayout" Target="../slideLayouts/slideLayout459.xml"/><Relationship Id="rId1" Type="http://schemas.openxmlformats.org/officeDocument/2006/relationships/slideLayout" Target="../slideLayouts/slideLayout406.xml"/><Relationship Id="rId6" Type="http://schemas.openxmlformats.org/officeDocument/2006/relationships/slideLayout" Target="../slideLayouts/slideLayout411.xml"/><Relationship Id="rId15" Type="http://schemas.openxmlformats.org/officeDocument/2006/relationships/slideLayout" Target="../slideLayouts/slideLayout420.xml"/><Relationship Id="rId23" Type="http://schemas.openxmlformats.org/officeDocument/2006/relationships/slideLayout" Target="../slideLayouts/slideLayout428.xml"/><Relationship Id="rId28" Type="http://schemas.openxmlformats.org/officeDocument/2006/relationships/slideLayout" Target="../slideLayouts/slideLayout433.xml"/><Relationship Id="rId36" Type="http://schemas.openxmlformats.org/officeDocument/2006/relationships/slideLayout" Target="../slideLayouts/slideLayout441.xml"/><Relationship Id="rId49" Type="http://schemas.openxmlformats.org/officeDocument/2006/relationships/slideLayout" Target="../slideLayouts/slideLayout454.xml"/><Relationship Id="rId57" Type="http://schemas.openxmlformats.org/officeDocument/2006/relationships/theme" Target="../theme/theme11.xml"/><Relationship Id="rId10" Type="http://schemas.openxmlformats.org/officeDocument/2006/relationships/slideLayout" Target="../slideLayouts/slideLayout415.xml"/><Relationship Id="rId31" Type="http://schemas.openxmlformats.org/officeDocument/2006/relationships/slideLayout" Target="../slideLayouts/slideLayout436.xml"/><Relationship Id="rId44" Type="http://schemas.openxmlformats.org/officeDocument/2006/relationships/slideLayout" Target="../slideLayouts/slideLayout449.xml"/><Relationship Id="rId52" Type="http://schemas.openxmlformats.org/officeDocument/2006/relationships/slideLayout" Target="../slideLayouts/slideLayout457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4.xml"/><Relationship Id="rId18" Type="http://schemas.openxmlformats.org/officeDocument/2006/relationships/slideLayout" Target="../slideLayouts/slideLayout479.xml"/><Relationship Id="rId26" Type="http://schemas.openxmlformats.org/officeDocument/2006/relationships/slideLayout" Target="../slideLayouts/slideLayout487.xml"/><Relationship Id="rId39" Type="http://schemas.openxmlformats.org/officeDocument/2006/relationships/slideLayout" Target="../slideLayouts/slideLayout500.xml"/><Relationship Id="rId21" Type="http://schemas.openxmlformats.org/officeDocument/2006/relationships/slideLayout" Target="../slideLayouts/slideLayout482.xml"/><Relationship Id="rId34" Type="http://schemas.openxmlformats.org/officeDocument/2006/relationships/slideLayout" Target="../slideLayouts/slideLayout495.xml"/><Relationship Id="rId42" Type="http://schemas.openxmlformats.org/officeDocument/2006/relationships/slideLayout" Target="../slideLayouts/slideLayout503.xml"/><Relationship Id="rId47" Type="http://schemas.openxmlformats.org/officeDocument/2006/relationships/slideLayout" Target="../slideLayouts/slideLayout508.xml"/><Relationship Id="rId7" Type="http://schemas.openxmlformats.org/officeDocument/2006/relationships/slideLayout" Target="../slideLayouts/slideLayout468.xml"/><Relationship Id="rId2" Type="http://schemas.openxmlformats.org/officeDocument/2006/relationships/slideLayout" Target="../slideLayouts/slideLayout463.xml"/><Relationship Id="rId16" Type="http://schemas.openxmlformats.org/officeDocument/2006/relationships/slideLayout" Target="../slideLayouts/slideLayout477.xml"/><Relationship Id="rId29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72.xml"/><Relationship Id="rId24" Type="http://schemas.openxmlformats.org/officeDocument/2006/relationships/slideLayout" Target="../slideLayouts/slideLayout485.xml"/><Relationship Id="rId32" Type="http://schemas.openxmlformats.org/officeDocument/2006/relationships/slideLayout" Target="../slideLayouts/slideLayout493.xml"/><Relationship Id="rId37" Type="http://schemas.openxmlformats.org/officeDocument/2006/relationships/slideLayout" Target="../slideLayouts/slideLayout498.xml"/><Relationship Id="rId40" Type="http://schemas.openxmlformats.org/officeDocument/2006/relationships/slideLayout" Target="../slideLayouts/slideLayout501.xml"/><Relationship Id="rId45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466.xml"/><Relationship Id="rId15" Type="http://schemas.openxmlformats.org/officeDocument/2006/relationships/slideLayout" Target="../slideLayouts/slideLayout476.xml"/><Relationship Id="rId23" Type="http://schemas.openxmlformats.org/officeDocument/2006/relationships/slideLayout" Target="../slideLayouts/slideLayout484.xml"/><Relationship Id="rId28" Type="http://schemas.openxmlformats.org/officeDocument/2006/relationships/slideLayout" Target="../slideLayouts/slideLayout489.xml"/><Relationship Id="rId36" Type="http://schemas.openxmlformats.org/officeDocument/2006/relationships/slideLayout" Target="../slideLayouts/slideLayout497.xml"/><Relationship Id="rId49" Type="http://schemas.openxmlformats.org/officeDocument/2006/relationships/theme" Target="../theme/theme12.xml"/><Relationship Id="rId10" Type="http://schemas.openxmlformats.org/officeDocument/2006/relationships/slideLayout" Target="../slideLayouts/slideLayout471.xml"/><Relationship Id="rId19" Type="http://schemas.openxmlformats.org/officeDocument/2006/relationships/slideLayout" Target="../slideLayouts/slideLayout480.xml"/><Relationship Id="rId31" Type="http://schemas.openxmlformats.org/officeDocument/2006/relationships/slideLayout" Target="../slideLayouts/slideLayout492.xml"/><Relationship Id="rId44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65.xml"/><Relationship Id="rId9" Type="http://schemas.openxmlformats.org/officeDocument/2006/relationships/slideLayout" Target="../slideLayouts/slideLayout470.xml"/><Relationship Id="rId14" Type="http://schemas.openxmlformats.org/officeDocument/2006/relationships/slideLayout" Target="../slideLayouts/slideLayout475.xml"/><Relationship Id="rId22" Type="http://schemas.openxmlformats.org/officeDocument/2006/relationships/slideLayout" Target="../slideLayouts/slideLayout483.xml"/><Relationship Id="rId27" Type="http://schemas.openxmlformats.org/officeDocument/2006/relationships/slideLayout" Target="../slideLayouts/slideLayout488.xml"/><Relationship Id="rId30" Type="http://schemas.openxmlformats.org/officeDocument/2006/relationships/slideLayout" Target="../slideLayouts/slideLayout491.xml"/><Relationship Id="rId35" Type="http://schemas.openxmlformats.org/officeDocument/2006/relationships/slideLayout" Target="../slideLayouts/slideLayout496.xml"/><Relationship Id="rId43" Type="http://schemas.openxmlformats.org/officeDocument/2006/relationships/slideLayout" Target="../slideLayouts/slideLayout504.xml"/><Relationship Id="rId48" Type="http://schemas.openxmlformats.org/officeDocument/2006/relationships/slideLayout" Target="../slideLayouts/slideLayout509.xml"/><Relationship Id="rId8" Type="http://schemas.openxmlformats.org/officeDocument/2006/relationships/slideLayout" Target="../slideLayouts/slideLayout469.xml"/><Relationship Id="rId3" Type="http://schemas.openxmlformats.org/officeDocument/2006/relationships/slideLayout" Target="../slideLayouts/slideLayout464.xml"/><Relationship Id="rId12" Type="http://schemas.openxmlformats.org/officeDocument/2006/relationships/slideLayout" Target="../slideLayouts/slideLayout473.xml"/><Relationship Id="rId17" Type="http://schemas.openxmlformats.org/officeDocument/2006/relationships/slideLayout" Target="../slideLayouts/slideLayout478.xml"/><Relationship Id="rId25" Type="http://schemas.openxmlformats.org/officeDocument/2006/relationships/slideLayout" Target="../slideLayouts/slideLayout486.xml"/><Relationship Id="rId33" Type="http://schemas.openxmlformats.org/officeDocument/2006/relationships/slideLayout" Target="../slideLayouts/slideLayout494.xml"/><Relationship Id="rId38" Type="http://schemas.openxmlformats.org/officeDocument/2006/relationships/slideLayout" Target="../slideLayouts/slideLayout499.xml"/><Relationship Id="rId46" Type="http://schemas.openxmlformats.org/officeDocument/2006/relationships/slideLayout" Target="../slideLayouts/slideLayout507.xml"/><Relationship Id="rId20" Type="http://schemas.openxmlformats.org/officeDocument/2006/relationships/slideLayout" Target="../slideLayouts/slideLayout481.xml"/><Relationship Id="rId41" Type="http://schemas.openxmlformats.org/officeDocument/2006/relationships/slideLayout" Target="../slideLayouts/slideLayout502.xml"/><Relationship Id="rId1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7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2.xml"/><Relationship Id="rId18" Type="http://schemas.openxmlformats.org/officeDocument/2006/relationships/slideLayout" Target="../slideLayouts/slideLayout527.xml"/><Relationship Id="rId26" Type="http://schemas.openxmlformats.org/officeDocument/2006/relationships/slideLayout" Target="../slideLayouts/slideLayout535.xml"/><Relationship Id="rId39" Type="http://schemas.openxmlformats.org/officeDocument/2006/relationships/slideLayout" Target="../slideLayouts/slideLayout548.xml"/><Relationship Id="rId21" Type="http://schemas.openxmlformats.org/officeDocument/2006/relationships/slideLayout" Target="../slideLayouts/slideLayout530.xml"/><Relationship Id="rId34" Type="http://schemas.openxmlformats.org/officeDocument/2006/relationships/slideLayout" Target="../slideLayouts/slideLayout543.xml"/><Relationship Id="rId42" Type="http://schemas.openxmlformats.org/officeDocument/2006/relationships/slideLayout" Target="../slideLayouts/slideLayout551.xml"/><Relationship Id="rId47" Type="http://schemas.openxmlformats.org/officeDocument/2006/relationships/slideLayout" Target="../slideLayouts/slideLayout556.xml"/><Relationship Id="rId7" Type="http://schemas.openxmlformats.org/officeDocument/2006/relationships/slideLayout" Target="../slideLayouts/slideLayout516.xml"/><Relationship Id="rId2" Type="http://schemas.openxmlformats.org/officeDocument/2006/relationships/slideLayout" Target="../slideLayouts/slideLayout511.xml"/><Relationship Id="rId16" Type="http://schemas.openxmlformats.org/officeDocument/2006/relationships/slideLayout" Target="../slideLayouts/slideLayout525.xml"/><Relationship Id="rId29" Type="http://schemas.openxmlformats.org/officeDocument/2006/relationships/slideLayout" Target="../slideLayouts/slideLayout538.xml"/><Relationship Id="rId11" Type="http://schemas.openxmlformats.org/officeDocument/2006/relationships/slideLayout" Target="../slideLayouts/slideLayout520.xml"/><Relationship Id="rId24" Type="http://schemas.openxmlformats.org/officeDocument/2006/relationships/slideLayout" Target="../slideLayouts/slideLayout533.xml"/><Relationship Id="rId32" Type="http://schemas.openxmlformats.org/officeDocument/2006/relationships/slideLayout" Target="../slideLayouts/slideLayout541.xml"/><Relationship Id="rId37" Type="http://schemas.openxmlformats.org/officeDocument/2006/relationships/slideLayout" Target="../slideLayouts/slideLayout546.xml"/><Relationship Id="rId40" Type="http://schemas.openxmlformats.org/officeDocument/2006/relationships/slideLayout" Target="../slideLayouts/slideLayout549.xml"/><Relationship Id="rId45" Type="http://schemas.openxmlformats.org/officeDocument/2006/relationships/slideLayout" Target="../slideLayouts/slideLayout554.xml"/><Relationship Id="rId5" Type="http://schemas.openxmlformats.org/officeDocument/2006/relationships/slideLayout" Target="../slideLayouts/slideLayout514.xml"/><Relationship Id="rId15" Type="http://schemas.openxmlformats.org/officeDocument/2006/relationships/slideLayout" Target="../slideLayouts/slideLayout524.xml"/><Relationship Id="rId23" Type="http://schemas.openxmlformats.org/officeDocument/2006/relationships/slideLayout" Target="../slideLayouts/slideLayout532.xml"/><Relationship Id="rId28" Type="http://schemas.openxmlformats.org/officeDocument/2006/relationships/slideLayout" Target="../slideLayouts/slideLayout537.xml"/><Relationship Id="rId36" Type="http://schemas.openxmlformats.org/officeDocument/2006/relationships/slideLayout" Target="../slideLayouts/slideLayout545.xml"/><Relationship Id="rId49" Type="http://schemas.openxmlformats.org/officeDocument/2006/relationships/theme" Target="../theme/theme13.xml"/><Relationship Id="rId10" Type="http://schemas.openxmlformats.org/officeDocument/2006/relationships/slideLayout" Target="../slideLayouts/slideLayout519.xml"/><Relationship Id="rId19" Type="http://schemas.openxmlformats.org/officeDocument/2006/relationships/slideLayout" Target="../slideLayouts/slideLayout528.xml"/><Relationship Id="rId31" Type="http://schemas.openxmlformats.org/officeDocument/2006/relationships/slideLayout" Target="../slideLayouts/slideLayout540.xml"/><Relationship Id="rId44" Type="http://schemas.openxmlformats.org/officeDocument/2006/relationships/slideLayout" Target="../slideLayouts/slideLayout553.xml"/><Relationship Id="rId4" Type="http://schemas.openxmlformats.org/officeDocument/2006/relationships/slideLayout" Target="../slideLayouts/slideLayout513.xml"/><Relationship Id="rId9" Type="http://schemas.openxmlformats.org/officeDocument/2006/relationships/slideLayout" Target="../slideLayouts/slideLayout518.xml"/><Relationship Id="rId14" Type="http://schemas.openxmlformats.org/officeDocument/2006/relationships/slideLayout" Target="../slideLayouts/slideLayout523.xml"/><Relationship Id="rId22" Type="http://schemas.openxmlformats.org/officeDocument/2006/relationships/slideLayout" Target="../slideLayouts/slideLayout531.xml"/><Relationship Id="rId27" Type="http://schemas.openxmlformats.org/officeDocument/2006/relationships/slideLayout" Target="../slideLayouts/slideLayout536.xml"/><Relationship Id="rId30" Type="http://schemas.openxmlformats.org/officeDocument/2006/relationships/slideLayout" Target="../slideLayouts/slideLayout539.xml"/><Relationship Id="rId35" Type="http://schemas.openxmlformats.org/officeDocument/2006/relationships/slideLayout" Target="../slideLayouts/slideLayout544.xml"/><Relationship Id="rId43" Type="http://schemas.openxmlformats.org/officeDocument/2006/relationships/slideLayout" Target="../slideLayouts/slideLayout552.xml"/><Relationship Id="rId48" Type="http://schemas.openxmlformats.org/officeDocument/2006/relationships/slideLayout" Target="../slideLayouts/slideLayout557.xml"/><Relationship Id="rId8" Type="http://schemas.openxmlformats.org/officeDocument/2006/relationships/slideLayout" Target="../slideLayouts/slideLayout517.xml"/><Relationship Id="rId3" Type="http://schemas.openxmlformats.org/officeDocument/2006/relationships/slideLayout" Target="../slideLayouts/slideLayout512.xml"/><Relationship Id="rId12" Type="http://schemas.openxmlformats.org/officeDocument/2006/relationships/slideLayout" Target="../slideLayouts/slideLayout521.xml"/><Relationship Id="rId17" Type="http://schemas.openxmlformats.org/officeDocument/2006/relationships/slideLayout" Target="../slideLayouts/slideLayout526.xml"/><Relationship Id="rId25" Type="http://schemas.openxmlformats.org/officeDocument/2006/relationships/slideLayout" Target="../slideLayouts/slideLayout534.xml"/><Relationship Id="rId33" Type="http://schemas.openxmlformats.org/officeDocument/2006/relationships/slideLayout" Target="../slideLayouts/slideLayout542.xml"/><Relationship Id="rId38" Type="http://schemas.openxmlformats.org/officeDocument/2006/relationships/slideLayout" Target="../slideLayouts/slideLayout547.xml"/><Relationship Id="rId46" Type="http://schemas.openxmlformats.org/officeDocument/2006/relationships/slideLayout" Target="../slideLayouts/slideLayout555.xml"/><Relationship Id="rId20" Type="http://schemas.openxmlformats.org/officeDocument/2006/relationships/slideLayout" Target="../slideLayouts/slideLayout529.xml"/><Relationship Id="rId41" Type="http://schemas.openxmlformats.org/officeDocument/2006/relationships/slideLayout" Target="../slideLayouts/slideLayout550.xml"/><Relationship Id="rId1" Type="http://schemas.openxmlformats.org/officeDocument/2006/relationships/slideLayout" Target="../slideLayouts/slideLayout510.xml"/><Relationship Id="rId6" Type="http://schemas.openxmlformats.org/officeDocument/2006/relationships/slideLayout" Target="../slideLayouts/slideLayout5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559.xml"/><Relationship Id="rId1" Type="http://schemas.openxmlformats.org/officeDocument/2006/relationships/slideLayout" Target="../slideLayouts/slideLayout55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561.xml"/><Relationship Id="rId1" Type="http://schemas.openxmlformats.org/officeDocument/2006/relationships/slideLayout" Target="../slideLayouts/slideLayout56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theme" Target="../theme/theme3.xml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2.xml"/><Relationship Id="rId18" Type="http://schemas.openxmlformats.org/officeDocument/2006/relationships/slideLayout" Target="../slideLayouts/slideLayout167.xml"/><Relationship Id="rId26" Type="http://schemas.openxmlformats.org/officeDocument/2006/relationships/slideLayout" Target="../slideLayouts/slideLayout175.xml"/><Relationship Id="rId39" Type="http://schemas.openxmlformats.org/officeDocument/2006/relationships/slideLayout" Target="../slideLayouts/slideLayout188.xml"/><Relationship Id="rId21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83.xml"/><Relationship Id="rId42" Type="http://schemas.openxmlformats.org/officeDocument/2006/relationships/slideLayout" Target="../slideLayouts/slideLayout191.xml"/><Relationship Id="rId47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1.xml"/><Relationship Id="rId16" Type="http://schemas.openxmlformats.org/officeDocument/2006/relationships/slideLayout" Target="../slideLayouts/slideLayout165.xml"/><Relationship Id="rId29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73.xml"/><Relationship Id="rId32" Type="http://schemas.openxmlformats.org/officeDocument/2006/relationships/slideLayout" Target="../slideLayouts/slideLayout181.xml"/><Relationship Id="rId37" Type="http://schemas.openxmlformats.org/officeDocument/2006/relationships/slideLayout" Target="../slideLayouts/slideLayout186.xml"/><Relationship Id="rId40" Type="http://schemas.openxmlformats.org/officeDocument/2006/relationships/slideLayout" Target="../slideLayouts/slideLayout189.xml"/><Relationship Id="rId45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64.xml"/><Relationship Id="rId23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77.xml"/><Relationship Id="rId36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59.xml"/><Relationship Id="rId19" Type="http://schemas.openxmlformats.org/officeDocument/2006/relationships/slideLayout" Target="../slideLayouts/slideLayout168.xml"/><Relationship Id="rId31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Relationship Id="rId14" Type="http://schemas.openxmlformats.org/officeDocument/2006/relationships/slideLayout" Target="../slideLayouts/slideLayout163.xml"/><Relationship Id="rId22" Type="http://schemas.openxmlformats.org/officeDocument/2006/relationships/slideLayout" Target="../slideLayouts/slideLayout171.xml"/><Relationship Id="rId27" Type="http://schemas.openxmlformats.org/officeDocument/2006/relationships/slideLayout" Target="../slideLayouts/slideLayout176.xml"/><Relationship Id="rId30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84.xml"/><Relationship Id="rId43" Type="http://schemas.openxmlformats.org/officeDocument/2006/relationships/slideLayout" Target="../slideLayouts/slideLayout192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6.xml"/><Relationship Id="rId25" Type="http://schemas.openxmlformats.org/officeDocument/2006/relationships/slideLayout" Target="../slideLayouts/slideLayout174.xml"/><Relationship Id="rId33" Type="http://schemas.openxmlformats.org/officeDocument/2006/relationships/slideLayout" Target="../slideLayouts/slideLayout182.xml"/><Relationship Id="rId38" Type="http://schemas.openxmlformats.org/officeDocument/2006/relationships/slideLayout" Target="../slideLayouts/slideLayout187.xml"/><Relationship Id="rId46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69.xml"/><Relationship Id="rId41" Type="http://schemas.openxmlformats.org/officeDocument/2006/relationships/slideLayout" Target="../slideLayouts/slideLayout19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42" Type="http://schemas.openxmlformats.org/officeDocument/2006/relationships/slideLayout" Target="../slideLayouts/slideLayout238.xml"/><Relationship Id="rId47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slideLayout" Target="../slideLayouts/slideLayout236.xml"/><Relationship Id="rId45" Type="http://schemas.openxmlformats.org/officeDocument/2006/relationships/slideLayout" Target="../slideLayouts/slideLayout241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4" Type="http://schemas.openxmlformats.org/officeDocument/2006/relationships/slideLayout" Target="../slideLayouts/slideLayout240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Relationship Id="rId43" Type="http://schemas.openxmlformats.org/officeDocument/2006/relationships/slideLayout" Target="../slideLayouts/slideLayout239.xml"/><Relationship Id="rId48" Type="http://schemas.openxmlformats.org/officeDocument/2006/relationships/theme" Target="../theme/theme5.xml"/><Relationship Id="rId8" Type="http://schemas.openxmlformats.org/officeDocument/2006/relationships/slideLayout" Target="../slideLayouts/slideLayout204.xml"/><Relationship Id="rId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46" Type="http://schemas.openxmlformats.org/officeDocument/2006/relationships/slideLayout" Target="../slideLayouts/slideLayout242.xml"/><Relationship Id="rId20" Type="http://schemas.openxmlformats.org/officeDocument/2006/relationships/slideLayout" Target="../slideLayouts/slideLayout216.xml"/><Relationship Id="rId41" Type="http://schemas.openxmlformats.org/officeDocument/2006/relationships/slideLayout" Target="../slideLayouts/slideLayout237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6.xml"/><Relationship Id="rId18" Type="http://schemas.openxmlformats.org/officeDocument/2006/relationships/slideLayout" Target="../slideLayouts/slideLayout261.xml"/><Relationship Id="rId26" Type="http://schemas.openxmlformats.org/officeDocument/2006/relationships/slideLayout" Target="../slideLayouts/slideLayout269.xml"/><Relationship Id="rId39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264.xml"/><Relationship Id="rId34" Type="http://schemas.openxmlformats.org/officeDocument/2006/relationships/slideLayout" Target="../slideLayouts/slideLayout277.xml"/><Relationship Id="rId42" Type="http://schemas.openxmlformats.org/officeDocument/2006/relationships/slideLayout" Target="../slideLayouts/slideLayout285.xml"/><Relationship Id="rId47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5.xml"/><Relationship Id="rId16" Type="http://schemas.openxmlformats.org/officeDocument/2006/relationships/slideLayout" Target="../slideLayouts/slideLayout259.xml"/><Relationship Id="rId29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4.xml"/><Relationship Id="rId24" Type="http://schemas.openxmlformats.org/officeDocument/2006/relationships/slideLayout" Target="../slideLayouts/slideLayout267.xml"/><Relationship Id="rId32" Type="http://schemas.openxmlformats.org/officeDocument/2006/relationships/slideLayout" Target="../slideLayouts/slideLayout275.xml"/><Relationship Id="rId37" Type="http://schemas.openxmlformats.org/officeDocument/2006/relationships/slideLayout" Target="../slideLayouts/slideLayout280.xml"/><Relationship Id="rId40" Type="http://schemas.openxmlformats.org/officeDocument/2006/relationships/slideLayout" Target="../slideLayouts/slideLayout283.xml"/><Relationship Id="rId45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48.xml"/><Relationship Id="rId15" Type="http://schemas.openxmlformats.org/officeDocument/2006/relationships/slideLayout" Target="../slideLayouts/slideLayout258.xml"/><Relationship Id="rId23" Type="http://schemas.openxmlformats.org/officeDocument/2006/relationships/slideLayout" Target="../slideLayouts/slideLayout266.xml"/><Relationship Id="rId28" Type="http://schemas.openxmlformats.org/officeDocument/2006/relationships/slideLayout" Target="../slideLayouts/slideLayout271.xml"/><Relationship Id="rId36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262.xml"/><Relationship Id="rId31" Type="http://schemas.openxmlformats.org/officeDocument/2006/relationships/slideLayout" Target="../slideLayouts/slideLayout274.xml"/><Relationship Id="rId44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52.xml"/><Relationship Id="rId14" Type="http://schemas.openxmlformats.org/officeDocument/2006/relationships/slideLayout" Target="../slideLayouts/slideLayout257.xml"/><Relationship Id="rId22" Type="http://schemas.openxmlformats.org/officeDocument/2006/relationships/slideLayout" Target="../slideLayouts/slideLayout265.xml"/><Relationship Id="rId27" Type="http://schemas.openxmlformats.org/officeDocument/2006/relationships/slideLayout" Target="../slideLayouts/slideLayout270.xml"/><Relationship Id="rId30" Type="http://schemas.openxmlformats.org/officeDocument/2006/relationships/slideLayout" Target="../slideLayouts/slideLayout273.xml"/><Relationship Id="rId35" Type="http://schemas.openxmlformats.org/officeDocument/2006/relationships/slideLayout" Target="../slideLayouts/slideLayout278.xml"/><Relationship Id="rId43" Type="http://schemas.openxmlformats.org/officeDocument/2006/relationships/slideLayout" Target="../slideLayouts/slideLayout286.xml"/><Relationship Id="rId48" Type="http://schemas.openxmlformats.org/officeDocument/2006/relationships/theme" Target="../theme/theme6.xml"/><Relationship Id="rId8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5.xml"/><Relationship Id="rId17" Type="http://schemas.openxmlformats.org/officeDocument/2006/relationships/slideLayout" Target="../slideLayouts/slideLayout260.xml"/><Relationship Id="rId25" Type="http://schemas.openxmlformats.org/officeDocument/2006/relationships/slideLayout" Target="../slideLayouts/slideLayout268.xml"/><Relationship Id="rId33" Type="http://schemas.openxmlformats.org/officeDocument/2006/relationships/slideLayout" Target="../slideLayouts/slideLayout276.xml"/><Relationship Id="rId38" Type="http://schemas.openxmlformats.org/officeDocument/2006/relationships/slideLayout" Target="../slideLayouts/slideLayout281.xml"/><Relationship Id="rId46" Type="http://schemas.openxmlformats.org/officeDocument/2006/relationships/slideLayout" Target="../slideLayouts/slideLayout289.xml"/><Relationship Id="rId20" Type="http://schemas.openxmlformats.org/officeDocument/2006/relationships/slideLayout" Target="../slideLayouts/slideLayout263.xml"/><Relationship Id="rId41" Type="http://schemas.openxmlformats.org/officeDocument/2006/relationships/slideLayout" Target="../slideLayouts/slideLayout284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3.xml"/><Relationship Id="rId18" Type="http://schemas.openxmlformats.org/officeDocument/2006/relationships/slideLayout" Target="../slideLayouts/slideLayout308.xml"/><Relationship Id="rId26" Type="http://schemas.openxmlformats.org/officeDocument/2006/relationships/slideLayout" Target="../slideLayouts/slideLayout316.xml"/><Relationship Id="rId39" Type="http://schemas.openxmlformats.org/officeDocument/2006/relationships/slideLayout" Target="../slideLayouts/slideLayout329.xml"/><Relationship Id="rId21" Type="http://schemas.openxmlformats.org/officeDocument/2006/relationships/slideLayout" Target="../slideLayouts/slideLayout311.xml"/><Relationship Id="rId34" Type="http://schemas.openxmlformats.org/officeDocument/2006/relationships/slideLayout" Target="../slideLayouts/slideLayout324.xml"/><Relationship Id="rId42" Type="http://schemas.openxmlformats.org/officeDocument/2006/relationships/slideLayout" Target="../slideLayouts/slideLayout332.xml"/><Relationship Id="rId47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2.xml"/><Relationship Id="rId16" Type="http://schemas.openxmlformats.org/officeDocument/2006/relationships/slideLayout" Target="../slideLayouts/slideLayout306.xml"/><Relationship Id="rId29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301.xml"/><Relationship Id="rId24" Type="http://schemas.openxmlformats.org/officeDocument/2006/relationships/slideLayout" Target="../slideLayouts/slideLayout314.xml"/><Relationship Id="rId32" Type="http://schemas.openxmlformats.org/officeDocument/2006/relationships/slideLayout" Target="../slideLayouts/slideLayout322.xml"/><Relationship Id="rId37" Type="http://schemas.openxmlformats.org/officeDocument/2006/relationships/slideLayout" Target="../slideLayouts/slideLayout327.xml"/><Relationship Id="rId40" Type="http://schemas.openxmlformats.org/officeDocument/2006/relationships/slideLayout" Target="../slideLayouts/slideLayout330.xml"/><Relationship Id="rId45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95.xml"/><Relationship Id="rId15" Type="http://schemas.openxmlformats.org/officeDocument/2006/relationships/slideLayout" Target="../slideLayouts/slideLayout305.xml"/><Relationship Id="rId23" Type="http://schemas.openxmlformats.org/officeDocument/2006/relationships/slideLayout" Target="../slideLayouts/slideLayout313.xml"/><Relationship Id="rId28" Type="http://schemas.openxmlformats.org/officeDocument/2006/relationships/slideLayout" Target="../slideLayouts/slideLayout318.xml"/><Relationship Id="rId36" Type="http://schemas.openxmlformats.org/officeDocument/2006/relationships/slideLayout" Target="../slideLayouts/slideLayout326.xml"/><Relationship Id="rId10" Type="http://schemas.openxmlformats.org/officeDocument/2006/relationships/slideLayout" Target="../slideLayouts/slideLayout300.xml"/><Relationship Id="rId19" Type="http://schemas.openxmlformats.org/officeDocument/2006/relationships/slideLayout" Target="../slideLayouts/slideLayout309.xml"/><Relationship Id="rId31" Type="http://schemas.openxmlformats.org/officeDocument/2006/relationships/slideLayout" Target="../slideLayouts/slideLayout321.xml"/><Relationship Id="rId44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4.xml"/><Relationship Id="rId22" Type="http://schemas.openxmlformats.org/officeDocument/2006/relationships/slideLayout" Target="../slideLayouts/slideLayout312.xml"/><Relationship Id="rId27" Type="http://schemas.openxmlformats.org/officeDocument/2006/relationships/slideLayout" Target="../slideLayouts/slideLayout317.xml"/><Relationship Id="rId30" Type="http://schemas.openxmlformats.org/officeDocument/2006/relationships/slideLayout" Target="../slideLayouts/slideLayout320.xml"/><Relationship Id="rId35" Type="http://schemas.openxmlformats.org/officeDocument/2006/relationships/slideLayout" Target="../slideLayouts/slideLayout325.xml"/><Relationship Id="rId43" Type="http://schemas.openxmlformats.org/officeDocument/2006/relationships/slideLayout" Target="../slideLayouts/slideLayout333.xml"/><Relationship Id="rId48" Type="http://schemas.openxmlformats.org/officeDocument/2006/relationships/theme" Target="../theme/theme7.xml"/><Relationship Id="rId8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3.xml"/><Relationship Id="rId12" Type="http://schemas.openxmlformats.org/officeDocument/2006/relationships/slideLayout" Target="../slideLayouts/slideLayout302.xml"/><Relationship Id="rId17" Type="http://schemas.openxmlformats.org/officeDocument/2006/relationships/slideLayout" Target="../slideLayouts/slideLayout307.xml"/><Relationship Id="rId25" Type="http://schemas.openxmlformats.org/officeDocument/2006/relationships/slideLayout" Target="../slideLayouts/slideLayout315.xml"/><Relationship Id="rId33" Type="http://schemas.openxmlformats.org/officeDocument/2006/relationships/slideLayout" Target="../slideLayouts/slideLayout323.xml"/><Relationship Id="rId38" Type="http://schemas.openxmlformats.org/officeDocument/2006/relationships/slideLayout" Target="../slideLayouts/slideLayout328.xml"/><Relationship Id="rId46" Type="http://schemas.openxmlformats.org/officeDocument/2006/relationships/slideLayout" Target="../slideLayouts/slideLayout336.xml"/><Relationship Id="rId20" Type="http://schemas.openxmlformats.org/officeDocument/2006/relationships/slideLayout" Target="../slideLayouts/slideLayout310.xml"/><Relationship Id="rId41" Type="http://schemas.openxmlformats.org/officeDocument/2006/relationships/slideLayout" Target="../slideLayouts/slideLayout33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38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1.xml"/><Relationship Id="rId18" Type="http://schemas.openxmlformats.org/officeDocument/2006/relationships/slideLayout" Target="../slideLayouts/slideLayout356.xml"/><Relationship Id="rId26" Type="http://schemas.openxmlformats.org/officeDocument/2006/relationships/slideLayout" Target="../slideLayouts/slideLayout364.xml"/><Relationship Id="rId39" Type="http://schemas.openxmlformats.org/officeDocument/2006/relationships/slideLayout" Target="../slideLayouts/slideLayout377.xml"/><Relationship Id="rId21" Type="http://schemas.openxmlformats.org/officeDocument/2006/relationships/slideLayout" Target="../slideLayouts/slideLayout359.xml"/><Relationship Id="rId34" Type="http://schemas.openxmlformats.org/officeDocument/2006/relationships/slideLayout" Target="../slideLayouts/slideLayout372.xml"/><Relationship Id="rId42" Type="http://schemas.openxmlformats.org/officeDocument/2006/relationships/slideLayout" Target="../slideLayouts/slideLayout380.xml"/><Relationship Id="rId47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40.xml"/><Relationship Id="rId16" Type="http://schemas.openxmlformats.org/officeDocument/2006/relationships/slideLayout" Target="../slideLayouts/slideLayout354.xml"/><Relationship Id="rId29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39.xml"/><Relationship Id="rId6" Type="http://schemas.openxmlformats.org/officeDocument/2006/relationships/slideLayout" Target="../slideLayouts/slideLayout344.xml"/><Relationship Id="rId11" Type="http://schemas.openxmlformats.org/officeDocument/2006/relationships/slideLayout" Target="../slideLayouts/slideLayout349.xml"/><Relationship Id="rId24" Type="http://schemas.openxmlformats.org/officeDocument/2006/relationships/slideLayout" Target="../slideLayouts/slideLayout362.xml"/><Relationship Id="rId32" Type="http://schemas.openxmlformats.org/officeDocument/2006/relationships/slideLayout" Target="../slideLayouts/slideLayout370.xml"/><Relationship Id="rId37" Type="http://schemas.openxmlformats.org/officeDocument/2006/relationships/slideLayout" Target="../slideLayouts/slideLayout375.xml"/><Relationship Id="rId40" Type="http://schemas.openxmlformats.org/officeDocument/2006/relationships/slideLayout" Target="../slideLayouts/slideLayout378.xml"/><Relationship Id="rId45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43.xml"/><Relationship Id="rId15" Type="http://schemas.openxmlformats.org/officeDocument/2006/relationships/slideLayout" Target="../slideLayouts/slideLayout353.xml"/><Relationship Id="rId23" Type="http://schemas.openxmlformats.org/officeDocument/2006/relationships/slideLayout" Target="../slideLayouts/slideLayout361.xml"/><Relationship Id="rId28" Type="http://schemas.openxmlformats.org/officeDocument/2006/relationships/slideLayout" Target="../slideLayouts/slideLayout366.xml"/><Relationship Id="rId36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48.xml"/><Relationship Id="rId19" Type="http://schemas.openxmlformats.org/officeDocument/2006/relationships/slideLayout" Target="../slideLayouts/slideLayout357.xml"/><Relationship Id="rId31" Type="http://schemas.openxmlformats.org/officeDocument/2006/relationships/slideLayout" Target="../slideLayouts/slideLayout369.xml"/><Relationship Id="rId44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42.xml"/><Relationship Id="rId9" Type="http://schemas.openxmlformats.org/officeDocument/2006/relationships/slideLayout" Target="../slideLayouts/slideLayout347.xml"/><Relationship Id="rId14" Type="http://schemas.openxmlformats.org/officeDocument/2006/relationships/slideLayout" Target="../slideLayouts/slideLayout352.xml"/><Relationship Id="rId22" Type="http://schemas.openxmlformats.org/officeDocument/2006/relationships/slideLayout" Target="../slideLayouts/slideLayout360.xml"/><Relationship Id="rId27" Type="http://schemas.openxmlformats.org/officeDocument/2006/relationships/slideLayout" Target="../slideLayouts/slideLayout365.xml"/><Relationship Id="rId30" Type="http://schemas.openxmlformats.org/officeDocument/2006/relationships/slideLayout" Target="../slideLayouts/slideLayout368.xml"/><Relationship Id="rId35" Type="http://schemas.openxmlformats.org/officeDocument/2006/relationships/slideLayout" Target="../slideLayouts/slideLayout373.xml"/><Relationship Id="rId43" Type="http://schemas.openxmlformats.org/officeDocument/2006/relationships/slideLayout" Target="../slideLayouts/slideLayout381.xml"/><Relationship Id="rId48" Type="http://schemas.openxmlformats.org/officeDocument/2006/relationships/theme" Target="../theme/theme9.xml"/><Relationship Id="rId8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41.xml"/><Relationship Id="rId12" Type="http://schemas.openxmlformats.org/officeDocument/2006/relationships/slideLayout" Target="../slideLayouts/slideLayout350.xml"/><Relationship Id="rId17" Type="http://schemas.openxmlformats.org/officeDocument/2006/relationships/slideLayout" Target="../slideLayouts/slideLayout355.xml"/><Relationship Id="rId25" Type="http://schemas.openxmlformats.org/officeDocument/2006/relationships/slideLayout" Target="../slideLayouts/slideLayout363.xml"/><Relationship Id="rId33" Type="http://schemas.openxmlformats.org/officeDocument/2006/relationships/slideLayout" Target="../slideLayouts/slideLayout371.xml"/><Relationship Id="rId38" Type="http://schemas.openxmlformats.org/officeDocument/2006/relationships/slideLayout" Target="../slideLayouts/slideLayout376.xml"/><Relationship Id="rId46" Type="http://schemas.openxmlformats.org/officeDocument/2006/relationships/slideLayout" Target="../slideLayouts/slideLayout384.xml"/><Relationship Id="rId20" Type="http://schemas.openxmlformats.org/officeDocument/2006/relationships/slideLayout" Target="../slideLayouts/slideLayout358.xml"/><Relationship Id="rId41" Type="http://schemas.openxmlformats.org/officeDocument/2006/relationships/slideLayout" Target="../slideLayouts/slideLayout3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/>
              <a:pPr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7">
            <a:alphaModFix/>
            <a:lum/>
          </a:blip>
          <a:srcRect b="25840"/>
          <a:stretch>
            <a:fillRect/>
          </a:stretch>
        </p:blipFill>
        <p:spPr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9"/>
            <a:ext cx="9342437" cy="12881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4622" tIns="0" rIns="14622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731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731" dirty="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12564"/>
              </p:ext>
            </p:extLst>
          </p:nvPr>
        </p:nvGraphicFramePr>
        <p:xfrm>
          <a:off x="165100" y="117475"/>
          <a:ext cx="9617095" cy="40567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3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1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1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1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2" r:id="rId16"/>
    <p:sldLayoutId id="2147484133" r:id="rId17"/>
    <p:sldLayoutId id="2147484134" r:id="rId18"/>
    <p:sldLayoutId id="2147484139" r:id="rId19"/>
    <p:sldLayoutId id="2147484256" r:id="rId2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3714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801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202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603" algn="ctr" rtl="0" fontAlgn="base" latinLnBrk="1">
        <a:spcBef>
          <a:spcPct val="0"/>
        </a:spcBef>
        <a:spcAft>
          <a:spcPct val="0"/>
        </a:spcAft>
        <a:defRPr kumimoji="1" sz="3574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550" indent="-2785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99">
          <a:solidFill>
            <a:schemeClr val="tx1"/>
          </a:solidFill>
          <a:latin typeface="+mn-lt"/>
          <a:ea typeface="+mn-ea"/>
          <a:cs typeface="+mn-cs"/>
        </a:defRPr>
      </a:lvl1pPr>
      <a:lvl2pPr marL="603526" indent="-23212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4">
          <a:solidFill>
            <a:schemeClr val="tx1"/>
          </a:solidFill>
          <a:latin typeface="+mn-lt"/>
          <a:ea typeface="+mn-ea"/>
        </a:defRPr>
      </a:lvl2pPr>
      <a:lvl3pPr marL="928501" indent="-185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9903" indent="-1857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304" indent="-1857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2704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1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5505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6906" indent="-185700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01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202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603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0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5998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205" algn="l" defTabSz="74280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E74-C87B-4E2E-B2ED-9B431119EDC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2019-06-14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793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79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C22D-44A4-4CD7-8FB9-ED8C8B35F10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1"/>
          <a:stretch/>
        </p:blipFill>
        <p:spPr bwMode="auto">
          <a:xfrm>
            <a:off x="-5082" y="0"/>
            <a:ext cx="9911081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  <p:sldLayoutId id="2147483735" r:id="rId39"/>
    <p:sldLayoutId id="2147483736" r:id="rId40"/>
    <p:sldLayoutId id="2147483737" r:id="rId41"/>
    <p:sldLayoutId id="2147483738" r:id="rId42"/>
    <p:sldLayoutId id="2147483739" r:id="rId43"/>
    <p:sldLayoutId id="2147483740" r:id="rId44"/>
    <p:sldLayoutId id="2147483741" r:id="rId45"/>
    <p:sldLayoutId id="2147483742" r:id="rId46"/>
    <p:sldLayoutId id="214748374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49" r:id="rId53"/>
    <p:sldLayoutId id="2147483750" r:id="rId54"/>
    <p:sldLayoutId id="2147483751" r:id="rId55"/>
    <p:sldLayoutId id="2147484253" r:id="rId5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 bwMode="auto">
          <a:xfrm>
            <a:off x="255588" y="6656388"/>
            <a:ext cx="9342437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lIns="18000" tIns="0" rIns="18000" bIns="0">
            <a:spAutoFit/>
          </a:bodyPr>
          <a:lstStyle/>
          <a:p>
            <a:pPr>
              <a:defRPr/>
            </a:pPr>
            <a:fld id="{FCCFC58C-E4F1-4A56-B312-D26F5ECE7723}" type="slidenum">
              <a:rPr lang="en-US" altLang="ko-KR" sz="9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퇴직연금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 userDrawn="1"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18" charset="-127"/>
                        <a:ea typeface="산돌고딕B" pitchFamily="18" charset="-127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4175" r:id="rId15"/>
    <p:sldLayoutId id="2147484176" r:id="rId16"/>
    <p:sldLayoutId id="2147484177" r:id="rId17"/>
    <p:sldLayoutId id="2147484178" r:id="rId18"/>
    <p:sldLayoutId id="2147484179" r:id="rId19"/>
    <p:sldLayoutId id="2147484180" r:id="rId20"/>
    <p:sldLayoutId id="2147484181" r:id="rId21"/>
    <p:sldLayoutId id="2147484182" r:id="rId22"/>
    <p:sldLayoutId id="2147484183" r:id="rId23"/>
    <p:sldLayoutId id="2147484184" r:id="rId24"/>
    <p:sldLayoutId id="2147484185" r:id="rId25"/>
    <p:sldLayoutId id="2147484186" r:id="rId26"/>
    <p:sldLayoutId id="2147484187" r:id="rId27"/>
    <p:sldLayoutId id="2147484188" r:id="rId28"/>
    <p:sldLayoutId id="2147484189" r:id="rId29"/>
    <p:sldLayoutId id="2147484190" r:id="rId30"/>
    <p:sldLayoutId id="2147484191" r:id="rId31"/>
    <p:sldLayoutId id="2147484192" r:id="rId32"/>
    <p:sldLayoutId id="2147484193" r:id="rId33"/>
    <p:sldLayoutId id="2147484194" r:id="rId34"/>
    <p:sldLayoutId id="2147484195" r:id="rId35"/>
    <p:sldLayoutId id="2147484196" r:id="rId36"/>
    <p:sldLayoutId id="2147484197" r:id="rId37"/>
    <p:sldLayoutId id="2147484198" r:id="rId38"/>
    <p:sldLayoutId id="2147484199" r:id="rId39"/>
    <p:sldLayoutId id="2147484200" r:id="rId40"/>
    <p:sldLayoutId id="2147484201" r:id="rId41"/>
    <p:sldLayoutId id="2147484202" r:id="rId42"/>
    <p:sldLayoutId id="2147484203" r:id="rId43"/>
    <p:sldLayoutId id="2147484204" r:id="rId44"/>
    <p:sldLayoutId id="2147484205" r:id="rId45"/>
    <p:sldLayoutId id="2147484206" r:id="rId46"/>
    <p:sldLayoutId id="2147484207" r:id="rId47"/>
    <p:sldLayoutId id="2147484254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4208" r:id="rId3"/>
    <p:sldLayoutId id="2147484209" r:id="rId4"/>
    <p:sldLayoutId id="2147484210" r:id="rId5"/>
    <p:sldLayoutId id="2147484211" r:id="rId6"/>
    <p:sldLayoutId id="2147484212" r:id="rId7"/>
    <p:sldLayoutId id="2147484213" r:id="rId8"/>
    <p:sldLayoutId id="2147484214" r:id="rId9"/>
    <p:sldLayoutId id="2147484215" r:id="rId10"/>
    <p:sldLayoutId id="2147484216" r:id="rId11"/>
    <p:sldLayoutId id="2147484217" r:id="rId12"/>
    <p:sldLayoutId id="2147484218" r:id="rId13"/>
    <p:sldLayoutId id="2147484219" r:id="rId14"/>
    <p:sldLayoutId id="2147484220" r:id="rId15"/>
    <p:sldLayoutId id="2147484221" r:id="rId16"/>
    <p:sldLayoutId id="2147484222" r:id="rId17"/>
    <p:sldLayoutId id="2147484223" r:id="rId18"/>
    <p:sldLayoutId id="2147484224" r:id="rId19"/>
    <p:sldLayoutId id="2147484225" r:id="rId20"/>
    <p:sldLayoutId id="2147484226" r:id="rId21"/>
    <p:sldLayoutId id="2147484227" r:id="rId22"/>
    <p:sldLayoutId id="2147484228" r:id="rId23"/>
    <p:sldLayoutId id="2147484229" r:id="rId24"/>
    <p:sldLayoutId id="2147484230" r:id="rId25"/>
    <p:sldLayoutId id="2147484231" r:id="rId26"/>
    <p:sldLayoutId id="2147484232" r:id="rId27"/>
    <p:sldLayoutId id="2147484233" r:id="rId28"/>
    <p:sldLayoutId id="2147484234" r:id="rId29"/>
    <p:sldLayoutId id="2147484235" r:id="rId30"/>
    <p:sldLayoutId id="2147484236" r:id="rId31"/>
    <p:sldLayoutId id="2147484237" r:id="rId32"/>
    <p:sldLayoutId id="2147484238" r:id="rId33"/>
    <p:sldLayoutId id="2147484239" r:id="rId34"/>
    <p:sldLayoutId id="2147484240" r:id="rId35"/>
    <p:sldLayoutId id="2147484241" r:id="rId36"/>
    <p:sldLayoutId id="2147484242" r:id="rId37"/>
    <p:sldLayoutId id="2147484243" r:id="rId38"/>
    <p:sldLayoutId id="2147484244" r:id="rId39"/>
    <p:sldLayoutId id="2147484245" r:id="rId40"/>
    <p:sldLayoutId id="2147484246" r:id="rId41"/>
    <p:sldLayoutId id="2147484247" r:id="rId42"/>
    <p:sldLayoutId id="2147484248" r:id="rId43"/>
    <p:sldLayoutId id="2147484249" r:id="rId44"/>
    <p:sldLayoutId id="2147484250" r:id="rId45"/>
    <p:sldLayoutId id="2147484251" r:id="rId46"/>
    <p:sldLayoutId id="2147484252" r:id="rId47"/>
    <p:sldLayoutId id="2147484255" r:id="rId4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/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FOOTER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4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05443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1"/>
          <p:cNvSpPr txBox="1">
            <a:spLocks/>
          </p:cNvSpPr>
          <p:nvPr userDrawn="1"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r>
              <a:rPr lang="ko-KR" altLang="en-US" kern="0" dirty="0" smtClean="0"/>
              <a:t>마스터 제목 스타일 편집</a:t>
            </a:r>
            <a:endParaRPr lang="ko-KR" altLang="en-US" kern="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4" name="TextBox 13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  <p:sldLayoutId id="2147483964" r:id="rId32"/>
    <p:sldLayoutId id="2147483965" r:id="rId33"/>
    <p:sldLayoutId id="2147483966" r:id="rId34"/>
    <p:sldLayoutId id="2147483967" r:id="rId35"/>
    <p:sldLayoutId id="2147483968" r:id="rId36"/>
    <p:sldLayoutId id="2147483969" r:id="rId37"/>
    <p:sldLayoutId id="2147483970" r:id="rId38"/>
    <p:sldLayoutId id="2147483971" r:id="rId39"/>
    <p:sldLayoutId id="2147483972" r:id="rId40"/>
    <p:sldLayoutId id="2147483973" r:id="rId41"/>
    <p:sldLayoutId id="2147483974" r:id="rId42"/>
    <p:sldLayoutId id="2147483975" r:id="rId43"/>
    <p:sldLayoutId id="2147483976" r:id="rId44"/>
    <p:sldLayoutId id="2147483977" r:id="rId45"/>
    <p:sldLayoutId id="2147483978" r:id="rId46"/>
    <p:sldLayoutId id="2147483979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가입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latin typeface="맑은 고딕"/>
                <a:ea typeface="맑은 고딕"/>
              </a:rPr>
              <a:pPr/>
              <a:t>‹#›</a:t>
            </a:fld>
            <a:endParaRPr lang="en-US" altLang="ko-KR" sz="900">
              <a:latin typeface="맑은 고딕"/>
              <a:ea typeface="맑은 고딕"/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15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8" name="TextBox 7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빈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3" name="TextBox 2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  <p:sldLayoutId id="2147483822" r:id="rId26"/>
    <p:sldLayoutId id="2147483823" r:id="rId27"/>
    <p:sldLayoutId id="2147483824" r:id="rId28"/>
    <p:sldLayoutId id="2147483825" r:id="rId29"/>
    <p:sldLayoutId id="2147483826" r:id="rId30"/>
    <p:sldLayoutId id="2147483827" r:id="rId31"/>
    <p:sldLayoutId id="2147483828" r:id="rId32"/>
    <p:sldLayoutId id="2147483829" r:id="rId33"/>
    <p:sldLayoutId id="2147483830" r:id="rId34"/>
    <p:sldLayoutId id="2147483831" r:id="rId35"/>
    <p:sldLayoutId id="2147483832" r:id="rId36"/>
    <p:sldLayoutId id="2147483833" r:id="rId37"/>
    <p:sldLayoutId id="2147483834" r:id="rId38"/>
    <p:sldLayoutId id="2147483835" r:id="rId39"/>
    <p:sldLayoutId id="2147483836" r:id="rId40"/>
    <p:sldLayoutId id="2147483837" r:id="rId41"/>
    <p:sldLayoutId id="2147483838" r:id="rId42"/>
    <p:sldLayoutId id="2147483839" r:id="rId43"/>
    <p:sldLayoutId id="2147483840" r:id="rId44"/>
    <p:sldLayoutId id="2147483841" r:id="rId45"/>
    <p:sldLayoutId id="2147483842" r:id="rId46"/>
    <p:sldLayoutId id="2147483843" r:id="rId4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5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8405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496"/>
              </p:ext>
            </p:extLst>
          </p:nvPr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  <p:sldLayoutId id="2147483784" r:id="rId34"/>
    <p:sldLayoutId id="2147483785" r:id="rId35"/>
    <p:sldLayoutId id="2147483786" r:id="rId36"/>
    <p:sldLayoutId id="2147483787" r:id="rId37"/>
    <p:sldLayoutId id="2147483788" r:id="rId38"/>
    <p:sldLayoutId id="2147483789" r:id="rId39"/>
    <p:sldLayoutId id="2147483790" r:id="rId40"/>
    <p:sldLayoutId id="2147483791" r:id="rId41"/>
    <p:sldLayoutId id="2147483792" r:id="rId42"/>
    <p:sldLayoutId id="2147483793" r:id="rId43"/>
    <p:sldLayoutId id="2147483794" r:id="rId44"/>
    <p:sldLayoutId id="2147483795" r:id="rId45"/>
    <p:sldLayoutId id="2147483796" r:id="rId46"/>
    <p:sldLayoutId id="2147483797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6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363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07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96" r:id="rId19"/>
    <p:sldLayoutId id="2147483997" r:id="rId20"/>
    <p:sldLayoutId id="2147483998" r:id="rId21"/>
    <p:sldLayoutId id="2147483999" r:id="rId22"/>
    <p:sldLayoutId id="2147484000" r:id="rId23"/>
    <p:sldLayoutId id="2147484001" r:id="rId24"/>
    <p:sldLayoutId id="2147484002" r:id="rId25"/>
    <p:sldLayoutId id="2147484003" r:id="rId26"/>
    <p:sldLayoutId id="2147484004" r:id="rId27"/>
    <p:sldLayoutId id="2147484005" r:id="rId28"/>
    <p:sldLayoutId id="2147484006" r:id="rId29"/>
    <p:sldLayoutId id="2147484007" r:id="rId30"/>
    <p:sldLayoutId id="2147484008" r:id="rId31"/>
    <p:sldLayoutId id="2147484009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5" r:id="rId38"/>
    <p:sldLayoutId id="2147484016" r:id="rId39"/>
    <p:sldLayoutId id="2147484017" r:id="rId40"/>
    <p:sldLayoutId id="2147484018" r:id="rId41"/>
    <p:sldLayoutId id="2147484019" r:id="rId42"/>
    <p:sldLayoutId id="2147484020" r:id="rId43"/>
    <p:sldLayoutId id="2147484021" r:id="rId44"/>
    <p:sldLayoutId id="2147484022" r:id="rId45"/>
    <p:sldLayoutId id="2147484023" r:id="rId46"/>
    <p:sldLayoutId id="2147484024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7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9" name="TextBox 8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  <p:sldLayoutId id="2147484041" r:id="rId18"/>
    <p:sldLayoutId id="2147484042" r:id="rId19"/>
    <p:sldLayoutId id="2147484043" r:id="rId20"/>
    <p:sldLayoutId id="2147484044" r:id="rId21"/>
    <p:sldLayoutId id="2147484045" r:id="rId22"/>
    <p:sldLayoutId id="2147484046" r:id="rId23"/>
    <p:sldLayoutId id="2147484047" r:id="rId24"/>
    <p:sldLayoutId id="2147484048" r:id="rId25"/>
    <p:sldLayoutId id="2147484049" r:id="rId26"/>
    <p:sldLayoutId id="2147484050" r:id="rId27"/>
    <p:sldLayoutId id="2147484051" r:id="rId28"/>
    <p:sldLayoutId id="2147484052" r:id="rId29"/>
    <p:sldLayoutId id="2147484053" r:id="rId30"/>
    <p:sldLayoutId id="2147484054" r:id="rId31"/>
    <p:sldLayoutId id="2147484055" r:id="rId32"/>
    <p:sldLayoutId id="2147484056" r:id="rId33"/>
    <p:sldLayoutId id="2147484057" r:id="rId34"/>
    <p:sldLayoutId id="2147484058" r:id="rId35"/>
    <p:sldLayoutId id="2147484059" r:id="rId36"/>
    <p:sldLayoutId id="2147484060" r:id="rId37"/>
    <p:sldLayoutId id="2147484061" r:id="rId38"/>
    <p:sldLayoutId id="2147484062" r:id="rId39"/>
    <p:sldLayoutId id="2147484063" r:id="rId40"/>
    <p:sldLayoutId id="2147484064" r:id="rId41"/>
    <p:sldLayoutId id="2147484065" r:id="rId42"/>
    <p:sldLayoutId id="2147484066" r:id="rId43"/>
    <p:sldLayoutId id="2147484067" r:id="rId44"/>
    <p:sldLayoutId id="2147484068" r:id="rId45"/>
    <p:sldLayoutId id="2147484069" r:id="rId46"/>
    <p:sldLayoutId id="2147484070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8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04160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9_담당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4"/>
          <p:cNvSpPr>
            <a:spLocks noChangeArrowheads="1"/>
          </p:cNvSpPr>
          <p:nvPr userDrawn="1"/>
        </p:nvSpPr>
        <p:spPr>
          <a:xfrm>
            <a:off x="255584" y="6656385"/>
            <a:ext cx="9342438" cy="144602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8000" tIns="0" rIns="18000" bIns="0">
            <a:spAutoFit/>
          </a:bodyPr>
          <a:lstStyle/>
          <a:p>
            <a:fld id="{FCCFC58C-E4F1-4A56-B312-D26F5ECE7723}" type="slidenum">
              <a:rPr lang="en-US" altLang="ko-KR" sz="900">
                <a:solidFill>
                  <a:srgbClr val="000000"/>
                </a:solidFill>
              </a:rPr>
              <a:pPr/>
              <a:t>‹#›</a:t>
            </a:fld>
            <a:endParaRPr lang="en-US" altLang="ko-KR" sz="900">
              <a:solidFill>
                <a:srgbClr val="000000"/>
              </a:solidFill>
            </a:endParaRPr>
          </a:p>
        </p:txBody>
      </p:sp>
      <p:graphicFrame>
        <p:nvGraphicFramePr>
          <p:cNvPr id="10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08539"/>
              </p:ext>
            </p:extLst>
          </p:nvPr>
        </p:nvGraphicFramePr>
        <p:xfrm>
          <a:off x="165100" y="117475"/>
          <a:ext cx="9617095" cy="405600"/>
        </p:xfrm>
        <a:graphic>
          <a:graphicData uri="http://schemas.openxmlformats.org/drawingml/2006/table">
            <a:tbl>
              <a:tblPr firstRow="1" bandRow="1"/>
              <a:tblGrid>
                <a:gridCol w="182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12"/>
          <p:cNvGraphicFramePr>
            <a:graphicFrameLocks noGrp="1"/>
          </p:cNvGraphicFramePr>
          <p:nvPr/>
        </p:nvGraphicFramePr>
        <p:xfrm>
          <a:off x="165100" y="620713"/>
          <a:ext cx="9626599" cy="5976938"/>
        </p:xfrm>
        <a:graphic>
          <a:graphicData uri="http://schemas.openxmlformats.org/drawingml/2006/table">
            <a:tbl>
              <a:tblPr firstRow="1" bandRow="1"/>
              <a:tblGrid>
                <a:gridCol w="962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6938">
                <a:tc>
                  <a:txBody>
                    <a:bodyPr/>
                    <a:lstStyle/>
                    <a:p>
                      <a:pPr marL="0" lvl="0" indent="0" algn="dist" defTabSz="1620202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 userDrawn="1"/>
        </p:nvCxnSpPr>
        <p:spPr>
          <a:xfrm>
            <a:off x="1496616" y="6451078"/>
            <a:ext cx="6120680" cy="2039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rgbClr val="FF0000"/>
            </a:solidFill>
            <a:prstDash val="sysDash"/>
            <a:round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4206559" y="6306922"/>
            <a:ext cx="504505" cy="18722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/>
              <a:t>FOOTER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  <p:sldLayoutId id="2147484109" r:id="rId40"/>
    <p:sldLayoutId id="2147484110" r:id="rId41"/>
    <p:sldLayoutId id="2147484111" r:id="rId42"/>
    <p:sldLayoutId id="2147484112" r:id="rId43"/>
    <p:sldLayoutId id="2147484113" r:id="rId44"/>
    <p:sldLayoutId id="2147484114" r:id="rId45"/>
    <p:sldLayoutId id="2147484115" r:id="rId46"/>
    <p:sldLayoutId id="2147484116" r:id="rId4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4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5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9.pn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20.png"/><Relationship Id="rId4" Type="http://schemas.openxmlformats.org/officeDocument/2006/relationships/image" Target="../media/image7.jpg"/><Relationship Id="rId9" Type="http://schemas.openxmlformats.org/officeDocument/2006/relationships/image" Target="../media/image17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10" Type="http://schemas.openxmlformats.org/officeDocument/2006/relationships/image" Target="../media/image2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9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25.jpg"/><Relationship Id="rId5" Type="http://schemas.openxmlformats.org/officeDocument/2006/relationships/image" Target="../media/image9.jpg"/><Relationship Id="rId10" Type="http://schemas.openxmlformats.org/officeDocument/2006/relationships/image" Target="../media/image10.jp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5" Type="http://schemas.openxmlformats.org/officeDocument/2006/relationships/image" Target="../media/image9.jpg"/><Relationship Id="rId10" Type="http://schemas.openxmlformats.org/officeDocument/2006/relationships/image" Target="../media/image19.png"/><Relationship Id="rId4" Type="http://schemas.openxmlformats.org/officeDocument/2006/relationships/image" Target="../media/image8.jp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1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25.jpg"/><Relationship Id="rId4" Type="http://schemas.openxmlformats.org/officeDocument/2006/relationships/image" Target="../media/image8.jpg"/><Relationship Id="rId9" Type="http://schemas.openxmlformats.org/officeDocument/2006/relationships/image" Target="../media/image10.jp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11.jpg"/><Relationship Id="rId10" Type="http://schemas.openxmlformats.org/officeDocument/2006/relationships/image" Target="../media/image12.pn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11.jpg"/><Relationship Id="rId10" Type="http://schemas.openxmlformats.org/officeDocument/2006/relationships/image" Target="../media/image12.pn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11.jpg"/><Relationship Id="rId10" Type="http://schemas.openxmlformats.org/officeDocument/2006/relationships/image" Target="../media/image12.pn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5" Type="http://schemas.openxmlformats.org/officeDocument/2006/relationships/image" Target="../media/image11.jpg"/><Relationship Id="rId10" Type="http://schemas.openxmlformats.org/officeDocument/2006/relationships/image" Target="../media/image19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26.jp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9.xml"/><Relationship Id="rId6" Type="http://schemas.openxmlformats.org/officeDocument/2006/relationships/image" Target="../media/image10.jpg"/><Relationship Id="rId11" Type="http://schemas.openxmlformats.org/officeDocument/2006/relationships/image" Target="../media/image14.png"/><Relationship Id="rId5" Type="http://schemas.openxmlformats.org/officeDocument/2006/relationships/image" Target="../media/image11.jpg"/><Relationship Id="rId10" Type="http://schemas.openxmlformats.org/officeDocument/2006/relationships/image" Target="../media/image20.png"/><Relationship Id="rId4" Type="http://schemas.openxmlformats.org/officeDocument/2006/relationships/image" Target="../media/image9.jp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795338" y="1233550"/>
            <a:ext cx="8420100" cy="1471613"/>
          </a:xfrm>
        </p:spPr>
        <p:txBody>
          <a:bodyPr>
            <a:normAutofit/>
          </a:bodyPr>
          <a:lstStyle/>
          <a:p>
            <a:pPr lvl="0"/>
            <a:r>
              <a:rPr lang="ko-KR" altLang="en-US" sz="4000" b="1" dirty="0" smtClean="0"/>
              <a:t>영화 정보 스토리보드</a:t>
            </a:r>
            <a:endParaRPr lang="ko-KR" altLang="en-US" sz="3600" b="1" dirty="0"/>
          </a:p>
        </p:txBody>
      </p:sp>
      <p:sp>
        <p:nvSpPr>
          <p:cNvPr id="6" name="제목 6"/>
          <p:cNvSpPr txBox="1"/>
          <p:nvPr/>
        </p:nvSpPr>
        <p:spPr>
          <a:xfrm>
            <a:off x="1928664" y="2817726"/>
            <a:ext cx="5864220" cy="74506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620202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b="0" spc="5" dirty="0" smtClean="0">
                <a:latin typeface="맑은 고딕"/>
                <a:ea typeface="맑은 고딕"/>
              </a:rPr>
              <a:t>Version </a:t>
            </a:r>
            <a:r>
              <a:rPr lang="en-US" altLang="ko-KR" sz="2000" b="0" i="1" spc="5" dirty="0" smtClean="0">
                <a:latin typeface="맑은 고딕"/>
                <a:ea typeface="맑은 고딕"/>
              </a:rPr>
              <a:t>2.</a:t>
            </a:r>
            <a:r>
              <a:rPr lang="en-US" altLang="ko-KR" sz="2000" i="1" dirty="0" smtClean="0">
                <a:latin typeface="맑은 고딕"/>
                <a:ea typeface="맑은 고딕"/>
              </a:rPr>
              <a:t>0</a:t>
            </a:r>
            <a:endParaRPr lang="ko-KR" altLang="en-US" sz="2000" b="0" i="1" spc="5" dirty="0">
              <a:latin typeface="맑은 고딕"/>
              <a:ea typeface="맑은 고딕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357156" y="5590034"/>
            <a:ext cx="3096343" cy="1044116"/>
            <a:chOff x="0" y="0"/>
            <a:chExt cx="1850465" cy="1004696"/>
          </a:xfrm>
        </p:grpSpPr>
        <p:sp>
          <p:nvSpPr>
            <p:cNvPr id="9" name="TextBox 15"/>
            <p:cNvSpPr txBox="1"/>
            <p:nvPr/>
          </p:nvSpPr>
          <p:spPr>
            <a:xfrm>
              <a:off x="0" y="0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단    계 </a:t>
              </a:r>
            </a:p>
          </p:txBody>
        </p:sp>
        <p:sp>
          <p:nvSpPr>
            <p:cNvPr id="10" name="TextBox 16"/>
            <p:cNvSpPr txBox="1"/>
            <p:nvPr/>
          </p:nvSpPr>
          <p:spPr>
            <a:xfrm>
              <a:off x="700662" y="0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분석</a:t>
              </a:r>
              <a:r>
                <a:rPr lang="en-US" altLang="ko-KR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200" b="0" i="0" spc="5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설계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0" y="338119"/>
              <a:ext cx="700662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작성자 </a:t>
              </a:r>
            </a:p>
          </p:txBody>
        </p:sp>
        <p:sp>
          <p:nvSpPr>
            <p:cNvPr id="12" name="TextBox 18"/>
            <p:cNvSpPr txBox="1"/>
            <p:nvPr/>
          </p:nvSpPr>
          <p:spPr>
            <a:xfrm>
              <a:off x="700662" y="338119"/>
              <a:ext cx="1149803" cy="32845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dirty="0" err="1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안현승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0" y="666577"/>
              <a:ext cx="700662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ko-KR" altLang="en-US" sz="1200" b="0" i="0" spc="5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작성일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00662" y="666577"/>
              <a:ext cx="1149803" cy="33811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  <a:effectLst/>
          </p:spPr>
          <p:txBody>
            <a:bodyPr wrap="square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defTabSz="1620202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 b="0" i="0" spc="5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2019-03-25</a:t>
              </a:r>
              <a:endParaRPr lang="ko-KR" altLang="en-US" sz="1200" b="0" i="0" spc="5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 </a:t>
            </a:r>
            <a:r>
              <a:rPr lang="ko-KR" altLang="en-US" dirty="0" smtClean="0">
                <a:latin typeface="+mn-lt"/>
              </a:rPr>
              <a:t>찾기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err="1"/>
                        <a:t>이메일을</a:t>
                      </a:r>
                      <a:r>
                        <a:rPr lang="ko-KR" altLang="en-US" sz="800" dirty="0"/>
                        <a:t> 틀렸을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세로로 말린 두루마리 모양 71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2" name="직선 연결선 12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29" name="직선 화살표 연결선 128"/>
          <p:cNvCxnSpPr>
            <a:stCxn id="12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379269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0" name="직사각형 139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1" name="직사각형 140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142017" y="255695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않습니다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326050" y="366178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5" name="직선 연결선 11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7" name="직사각형 11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0" name="직선 연결선 11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27" name="직선 화살표 연결선 126"/>
          <p:cNvCxnSpPr>
            <a:stCxn id="12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379269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131998" y="2571836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 또는 이메일을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/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316031" y="367667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7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원도우</a:t>
                      </a:r>
                      <a:r>
                        <a:rPr lang="ko-KR" altLang="en-US" sz="800" baseline="0" dirty="0" smtClean="0"/>
                        <a:t> 창 종료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2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ID</a:t>
            </a:r>
            <a:r>
              <a:rPr lang="ko-KR" altLang="en-US" dirty="0" smtClean="0"/>
              <a:t> </a:t>
            </a:r>
            <a:r>
              <a:rPr lang="ko-KR" altLang="en-US" dirty="0"/>
              <a:t>찾기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1" name="세로로 말린 두루마리 모양 20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66" name="TextBox 65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81" name="직선 화살표 연결선 80"/>
          <p:cNvCxnSpPr>
            <a:stCxn id="80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26666" y="3009665"/>
            <a:ext cx="93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관리자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1396" y="3374464"/>
            <a:ext cx="109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admin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31019" y="3014957"/>
            <a:ext cx="15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accent3">
                    <a:lumMod val="50000"/>
                  </a:schemeClr>
                </a:solidFill>
              </a:rPr>
              <a:t>님의 아이디는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59414" y="3398387"/>
            <a:ext cx="15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</a:rPr>
              <a:t>입니다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/>
                        <a:t>을 </a:t>
                      </a:r>
                      <a:r>
                        <a:rPr lang="ko-KR" altLang="en-US" sz="800" dirty="0" err="1"/>
                        <a:t>클릭할시</a:t>
                      </a:r>
                      <a:r>
                        <a:rPr lang="ko-KR" altLang="en-US" sz="800" dirty="0"/>
                        <a:t> 모두 알맞게 </a:t>
                      </a:r>
                      <a:r>
                        <a:rPr lang="ko-KR" altLang="en-US" sz="800" dirty="0" err="1"/>
                        <a:t>썻다면</a:t>
                      </a:r>
                      <a:r>
                        <a:rPr lang="ko-KR" altLang="en-US" sz="800" dirty="0"/>
                        <a:t> 비밀번호 </a:t>
                      </a:r>
                      <a:r>
                        <a:rPr lang="ko-KR" altLang="en-US" sz="800" dirty="0" err="1"/>
                        <a:t>변경창을</a:t>
                      </a:r>
                      <a:r>
                        <a:rPr lang="ko-KR" altLang="en-US" sz="800" dirty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 smtClean="0"/>
                        <a:t>,ID,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틀렸을 시</a:t>
                      </a:r>
                      <a:endParaRPr lang="ko-KR" altLang="en-US" sz="800" dirty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84" name="TextBox 8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92" name="직선 연결선 9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99" name="직선 화살표 연결선 98"/>
          <p:cNvCxnSpPr>
            <a:stCxn id="9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직사각형 155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성명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아이디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 smtClean="0"/>
                        <a:t>이메일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전화번호가 </a:t>
                      </a:r>
                      <a:r>
                        <a:rPr lang="ko-KR" altLang="en-US" sz="800" dirty="0" err="1"/>
                        <a:t>틀렸을시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12" name="직선 연결선 11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19" name="직선 화살표 연결선 118"/>
          <p:cNvCxnSpPr>
            <a:stCxn id="118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30" name="직사각형 129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31" name="직사각형 130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39" name="직사각형 138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05483" y="2821063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정보가 맞지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90206" y="394189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세로로 말린 두루마리 모양 55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25" name="직선 연결선 12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0" name="직선 연결선 12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35" name="직선 연결선 13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37" name="직선 화살표 연결선 136"/>
          <p:cNvCxnSpPr>
            <a:stCxn id="13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143" name="직사각형 142"/>
          <p:cNvSpPr/>
          <p:nvPr/>
        </p:nvSpPr>
        <p:spPr bwMode="auto">
          <a:xfrm>
            <a:off x="4934548" y="4037959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991763" y="4028378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309032" y="4005858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36976" y="4047422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8" name="직사각형 14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9" name="직사각형 148"/>
          <p:cNvSpPr/>
          <p:nvPr/>
        </p:nvSpPr>
        <p:spPr bwMode="auto">
          <a:xfrm>
            <a:off x="5569792" y="4041862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3980892" y="4617061"/>
            <a:ext cx="550542" cy="2246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28517" y="4581922"/>
            <a:ext cx="92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667400" y="4620574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5279468" y="4617061"/>
            <a:ext cx="465620" cy="22117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뒷자리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25008" y="4647224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4393801" y="4617060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 bwMode="auto">
          <a:xfrm>
            <a:off x="4345656" y="463512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3991763" y="3411485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 smtClean="0">
                <a:solidFill>
                  <a:schemeClr val="accent3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97918" y="3393790"/>
            <a:ext cx="718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205483" y="2917171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성명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ID,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적었는지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290206" y="4037999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비밀번호 변경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새 비밀번호를 적어주세요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841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71188" y="3132713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1892" y="3090069"/>
            <a:ext cx="120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28396" y="3974128"/>
            <a:ext cx="158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새 비밀번호 확인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771188" y="4009919"/>
            <a:ext cx="1240905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확인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684535" y="4400409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비밀번호가 일치하지 않습니다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575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err="1" smtClean="0"/>
                        <a:t>확인시</a:t>
                      </a:r>
                      <a:r>
                        <a:rPr lang="ko-KR" altLang="en-US" sz="800" baseline="0" dirty="0" smtClean="0"/>
                        <a:t> 윈도우 창 종료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 smtClean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</a:p>
        </p:txBody>
      </p:sp>
      <p:sp>
        <p:nvSpPr>
          <p:cNvPr id="11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13" name="세로로 말린 두루마리 모양 112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52" name="TextBox 51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67" name="직선 화살표 연결선 66"/>
          <p:cNvCxnSpPr>
            <a:stCxn id="66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 bwMode="auto">
          <a:xfrm>
            <a:off x="3074965" y="2182222"/>
            <a:ext cx="3276364" cy="3500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201670" y="2631037"/>
            <a:ext cx="3047474" cy="28794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93103" y="3897846"/>
            <a:ext cx="309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solidFill>
                  <a:schemeClr val="accent3">
                    <a:lumMod val="50000"/>
                  </a:schemeClr>
                </a:solidFill>
              </a:rPr>
              <a:t>비밀번호가 변경되었습니다</a:t>
            </a:r>
            <a:r>
              <a:rPr lang="en-US" altLang="ko-KR" sz="18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ko-KR" altLang="en-US" sz="1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453840" y="5102230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87399"/>
              </p:ext>
            </p:extLst>
          </p:nvPr>
        </p:nvGraphicFramePr>
        <p:xfrm>
          <a:off x="531810" y="621475"/>
          <a:ext cx="8850315" cy="596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865">
                  <a:extLst>
                    <a:ext uri="{9D8B030D-6E8A-4147-A177-3AD203B41FA5}">
                      <a16:colId xmlns:a16="http://schemas.microsoft.com/office/drawing/2014/main" val="3532205692"/>
                    </a:ext>
                  </a:extLst>
                </a:gridCol>
              </a:tblGrid>
              <a:tr h="432055"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스토리보드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영화 정보</a:t>
                      </a:r>
                      <a:r>
                        <a:rPr lang="en-US" altLang="ko-KR" sz="1200" b="1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ko-KR" altLang="en-US" sz="11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영화 정보제공 </a:t>
                      </a:r>
                      <a:r>
                        <a:rPr lang="ko-KR" altLang="en-US" sz="11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웹서비스</a:t>
                      </a:r>
                      <a:endParaRPr lang="ko-KR" altLang="en-US" sz="1100" b="0" i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en-US" altLang="ko-KR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smtClean="0"/>
                        <a:t>영화 추천</a:t>
                      </a:r>
                      <a:r>
                        <a:rPr lang="ko-KR" altLang="en-US" sz="1100" b="0" i="0" baseline="0" dirty="0" smtClean="0"/>
                        <a:t> 및 소개 포털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스토리보드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영화 정보</a:t>
                      </a:r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28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 err="1" smtClean="0"/>
                        <a:t>안현승</a:t>
                      </a:r>
                      <a:endParaRPr lang="ko-KR" altLang="en-US" sz="1100" b="0" i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lang="ko-KR" altLang="en-US" sz="11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2019.03.25</a:t>
                      </a:r>
                      <a:endParaRPr lang="en-US" altLang="ko-KR" sz="11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2019.03..25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안현승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전체적인 인터페이스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안현승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t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04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아이디 </a:t>
                      </a:r>
                      <a:r>
                        <a:rPr lang="ko-KR" altLang="en-US" sz="800" dirty="0" err="1" smtClean="0"/>
                        <a:t>중복확인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취소하면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961742"/>
            <a:ext cx="4572508" cy="1692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2656733" y="3668210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16696" y="2097645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980892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24449" y="4177458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아이디는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가능한 아이디입니다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불가능한 아이디입니다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한글 또는 공백</a:t>
                      </a:r>
                      <a:r>
                        <a:rPr lang="ko-KR" altLang="en-US" sz="800" baseline="0" dirty="0" smtClean="0"/>
                        <a:t> 또는 사용할 수 없는 특수문자가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사용할</a:t>
                      </a:r>
                      <a:r>
                        <a:rPr lang="ko-KR" altLang="en-US" sz="800" baseline="0" dirty="0" smtClean="0"/>
                        <a:t> 수 없는 특수문자 사용 시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216696" y="2961742"/>
            <a:ext cx="4572508" cy="1692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2656733" y="3668210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216696" y="2097645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smtClean="0">
                <a:latin typeface="돋움" pitchFamily="50" charset="-127"/>
                <a:ea typeface="돋움" pitchFamily="50" charset="-127"/>
              </a:rPr>
              <a:t>아이디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980892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24449" y="4177458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아이디는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205483" y="2821063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/>
              <a:t>사용이 가능한 </a:t>
            </a:r>
            <a:r>
              <a:rPr lang="ko-KR" altLang="en-US" sz="1100" dirty="0" smtClean="0"/>
              <a:t>아이디입니다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290206" y="3941891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245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이메일 </a:t>
                      </a:r>
                      <a:r>
                        <a:rPr lang="ko-KR" altLang="en-US" sz="800" dirty="0" err="1" smtClean="0"/>
                        <a:t>중복확인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입력한 사항이 없을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돌아가면 아이디 중복확인으로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961742"/>
            <a:ext cx="4572508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2656733" y="3668210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638854" y="2097644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221669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4066699" y="3657965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0776" y="3681822"/>
            <a:ext cx="2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@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3900223" y="4200209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D60093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76663" y="376684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9347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7769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가능한 이메일입니다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가능한 아이디일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사용이 불가능한 이메일입니다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 불가능한 이메일일 때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/>
                      </a:r>
                      <a:br>
                        <a:rPr lang="en-US" altLang="ko-KR" sz="800" dirty="0" smtClean="0"/>
                      </a:br>
                      <a:r>
                        <a:rPr lang="ko-KR" altLang="en-US" sz="800" dirty="0" smtClean="0"/>
                        <a:t>한글 또는 공백</a:t>
                      </a:r>
                      <a:r>
                        <a:rPr lang="ko-KR" altLang="en-US" sz="800" baseline="0" dirty="0" smtClean="0"/>
                        <a:t> 또는 사용할 수 없는 특수문자가 있습니다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사용할</a:t>
                      </a:r>
                      <a:r>
                        <a:rPr lang="ko-KR" altLang="en-US" sz="800" baseline="0" dirty="0" smtClean="0"/>
                        <a:t> 수 없는 특수문자 사용 시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중복확인 </a:t>
                      </a:r>
                      <a:r>
                        <a:rPr lang="ko-KR" altLang="en-US" sz="800" dirty="0" err="1"/>
                        <a:t>팝업창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216696" y="2961742"/>
            <a:ext cx="4572508" cy="18722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3105758"/>
            <a:ext cx="1341849" cy="43610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 bwMode="auto">
          <a:xfrm>
            <a:off x="2656733" y="3668210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5315876" y="3668211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638854" y="2097644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21669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410966" y="2292703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4066699" y="3657965"/>
            <a:ext cx="1134043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0776" y="3681822"/>
            <a:ext cx="2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@</a:t>
            </a:r>
            <a:endParaRPr lang="ko-KR" altLang="en-US" sz="18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3900223" y="4200209"/>
            <a:ext cx="1117178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D60093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976663" y="3766841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/>
              <a:t>사용이 가능한 </a:t>
            </a:r>
            <a:r>
              <a:rPr lang="ko-KR" altLang="en-US" sz="1100" dirty="0" smtClean="0"/>
              <a:t>이메일입니다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1320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입력한 사항이 없을 때</a:t>
                      </a:r>
                      <a:endParaRPr lang="en-US" altLang="ko-KR" sz="800" dirty="0" smtClean="0"/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않을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돌아가면 이메일 중복확인으로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35669" y="4924117"/>
              <a:ext cx="443681" cy="1557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FOOTER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2" name="직사각형 10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입력한 </a:t>
                      </a:r>
                      <a:r>
                        <a:rPr lang="ko-KR" altLang="en-US" sz="800" dirty="0"/>
                        <a:t>사항이 </a:t>
                      </a:r>
                      <a:r>
                        <a:rPr lang="ko-KR" altLang="en-US" sz="800" dirty="0" smtClean="0"/>
                        <a:t>없을 때</a:t>
                      </a:r>
                      <a:endParaRPr lang="en-US" altLang="ko-KR" sz="800" b="1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모두 입력을 해주세요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5070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비밀번호와 비밀번호 확인이 일치하지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않을 때</a:t>
                      </a: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1" name="그룹 30"/>
          <p:cNvGrpSpPr/>
          <p:nvPr/>
        </p:nvGrpSpPr>
        <p:grpSpPr>
          <a:xfrm>
            <a:off x="1496616" y="6306922"/>
            <a:ext cx="6120680" cy="200055"/>
            <a:chOff x="1812882" y="4924117"/>
            <a:chExt cx="5257872" cy="155776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812882" y="5036366"/>
              <a:ext cx="5257872" cy="1588"/>
            </a:xfrm>
            <a:prstGeom prst="line">
              <a:avLst/>
            </a:prstGeom>
            <a:solidFill>
              <a:srgbClr val="FF5050"/>
            </a:solidFill>
            <a:ln w="9525" cap="flat" cmpd="sng" algn="ctr">
              <a:solidFill>
                <a:srgbClr val="FF0000"/>
              </a:solidFill>
              <a:prstDash val="sysDash"/>
              <a:round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4140815" y="4924117"/>
              <a:ext cx="433387" cy="14578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altLang="ko-KR"/>
                <a:t>FOOTER</a:t>
              </a:r>
              <a:endParaRPr lang="ko-KR" altLang="en-US"/>
            </a:p>
          </p:txBody>
        </p:sp>
      </p:grpSp>
      <p:sp>
        <p:nvSpPr>
          <p:cNvPr id="68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회원관리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세로로 말린 두루마리 모양 3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16696" y="2169656"/>
            <a:ext cx="4572508" cy="38884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2313672"/>
            <a:ext cx="1341849" cy="43610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220099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5000"/>
                    <a:lumOff val="3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5061012" y="1305558"/>
            <a:ext cx="1728192" cy="86243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2216696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638854" y="1500617"/>
            <a:ext cx="1381629" cy="6673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이메일 </a:t>
            </a:r>
            <a:r>
              <a:rPr lang="ko-KR" altLang="en-US" sz="1100" b="1" dirty="0" err="1" smtClean="0">
                <a:solidFill>
                  <a:schemeClr val="accent3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중복확인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292986" y="4452168"/>
            <a:ext cx="750059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47150" y="4428614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 bwMode="auto">
          <a:xfrm>
            <a:off x="4768694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돌아가기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5879044" y="4513633"/>
            <a:ext cx="92128" cy="1290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3572156" y="5673602"/>
            <a:ext cx="864096" cy="304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B050"/>
                </a:solidFill>
                <a:latin typeface="돋움" pitchFamily="50" charset="-127"/>
                <a:ea typeface="돋움" pitchFamily="50" charset="-127"/>
              </a:rPr>
              <a:t>가입완료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21770" y="28880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성명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4220099" y="3244925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4206639" y="3595869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4211845" y="411387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 </a:t>
            </a: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확인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40832" y="28602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32820" y="3219954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87820" y="359586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0733" y="4121844"/>
            <a:ext cx="1476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156383" y="4421955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216517" y="4796529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014806" y="480311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앞자리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8775" y="479046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 bwMode="auto">
          <a:xfrm>
            <a:off x="4606414" y="4848352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152800" y="4766316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5640275" y="4796529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뒷자리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4244" y="478388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 bwMode="auto">
          <a:xfrm>
            <a:off x="4225441" y="516627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생년월일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88804" y="5166277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85139" y="3831400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935172" y="294599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vl="0" defTabSz="1530191"/>
            <a:r>
              <a:rPr lang="ko-KR" altLang="en-US" sz="1100" dirty="0" smtClean="0"/>
              <a:t>비밀번호가 일치하지 않습니다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019895" y="40668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7984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08549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입력되어서 나옴 하지만 수정 불가능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탈퇴</a:t>
                      </a:r>
                      <a:r>
                        <a:rPr lang="en-US" altLang="ko-KR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탈퇴</a:t>
                      </a:r>
                      <a:r>
                        <a:rPr lang="ko-KR" altLang="en-US" sz="800" b="0" i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팝업창 발생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smtClean="0"/>
                        <a:t>‘</a:t>
                      </a:r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’</a:t>
                      </a:r>
                      <a:r>
                        <a:rPr lang="ko-KR" altLang="en-US" sz="800" smtClean="0"/>
                        <a:t>클릭시 정보수정 페이지로 이동 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url</a:t>
                      </a:r>
                      <a:r>
                        <a:rPr lang="ko-KR" altLang="en-US" sz="800" dirty="0" smtClean="0"/>
                        <a:t>저장해둔 페이지로 돌아감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 bwMode="auto">
          <a:xfrm>
            <a:off x="3686232" y="2093000"/>
            <a:ext cx="3360010" cy="317299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/>
        </p:nvSpPr>
        <p:spPr bwMode="auto">
          <a:xfrm>
            <a:off x="3777860" y="2565698"/>
            <a:ext cx="3164552" cy="25562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801030" y="3433094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893340" y="3439513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658087" y="340779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6407767" y="3492577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사용자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737314" y="3402882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4797448" y="3777456"/>
            <a:ext cx="602258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010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5595737" y="3784039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99706" y="3771393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5" name="직사각형 154"/>
          <p:cNvSpPr/>
          <p:nvPr/>
        </p:nvSpPr>
        <p:spPr bwMode="auto">
          <a:xfrm>
            <a:off x="5187345" y="3829279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733731" y="3747243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6221206" y="3777456"/>
            <a:ext cx="415150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025175" y="3764810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59" name="직사각형 158"/>
          <p:cNvSpPr/>
          <p:nvPr/>
        </p:nvSpPr>
        <p:spPr bwMode="auto">
          <a:xfrm>
            <a:off x="4806372" y="4147204"/>
            <a:ext cx="1821275" cy="25202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769735" y="4147204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794153"/>
            <a:ext cx="311811" cy="134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57" y="4794153"/>
            <a:ext cx="318959" cy="1373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13" y="4794153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80666"/>
              </p:ext>
            </p:extLst>
          </p:nvPr>
        </p:nvGraphicFramePr>
        <p:xfrm>
          <a:off x="7673339" y="618293"/>
          <a:ext cx="2110865" cy="30454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‘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’</a:t>
                      </a:r>
                      <a:r>
                        <a:rPr lang="ko-KR" altLang="en-US" sz="800" dirty="0" err="1"/>
                        <a:t>클릭시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 smtClean="0"/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회원정보로 돌아감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A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비밀번호와 비밀번호 확인이 일치하지 않았을 시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사용자</a:t>
                      </a:r>
                      <a:endParaRPr lang="ko-KR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사용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A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사용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89426" y="296112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입력을 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74149" y="408195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130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꺾인 연결선 56"/>
          <p:cNvCxnSpPr/>
          <p:nvPr/>
        </p:nvCxnSpPr>
        <p:spPr>
          <a:xfrm rot="5400000">
            <a:off x="4191312" y="2789677"/>
            <a:ext cx="383264" cy="297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제목 142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영화 정보 관리자용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메뉴 구성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3586331" y="2982796"/>
            <a:ext cx="1454707" cy="311908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최신영화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55" name="꺾인 연결선 154"/>
          <p:cNvCxnSpPr/>
          <p:nvPr/>
        </p:nvCxnSpPr>
        <p:spPr>
          <a:xfrm>
            <a:off x="4713980" y="2683131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/>
          <p:nvPr/>
        </p:nvCxnSpPr>
        <p:spPr>
          <a:xfrm rot="10800000" flipV="1">
            <a:off x="2777147" y="2683798"/>
            <a:ext cx="874655" cy="29899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2079416" y="2975063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공지사항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7984877" y="3412611"/>
            <a:ext cx="1040043" cy="546203"/>
            <a:chOff x="539851" y="2091503"/>
            <a:chExt cx="1138569" cy="578160"/>
          </a:xfrm>
        </p:grpSpPr>
        <p:sp>
          <p:nvSpPr>
            <p:cNvPr id="66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 문의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문의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079416" y="3408701"/>
            <a:ext cx="1249707" cy="546202"/>
            <a:chOff x="433845" y="2091503"/>
            <a:chExt cx="1244575" cy="578160"/>
          </a:xfrm>
        </p:grpSpPr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433845" y="2297891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공지사항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3585106" y="3408700"/>
            <a:ext cx="1455932" cy="546203"/>
            <a:chOff x="539851" y="2091502"/>
            <a:chExt cx="1394347" cy="578159"/>
          </a:xfrm>
        </p:grpSpPr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41020" y="2297889"/>
              <a:ext cx="1393178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539851" y="2091502"/>
              <a:ext cx="1394347" cy="22762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최신영화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8013340" y="117426"/>
            <a:ext cx="1764196" cy="180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algn="l" latinLnBrk="0"/>
            <a:endParaRPr lang="ko-KR" altLang="en-US" b="1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>
            <a:off x="7056488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7945079" y="2978974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문의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89313" y="3408700"/>
            <a:ext cx="1040043" cy="546203"/>
            <a:chOff x="539851" y="2091503"/>
            <a:chExt cx="1138569" cy="578160"/>
          </a:xfrm>
        </p:grpSpPr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 리스트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추천영화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740464" y="3408700"/>
            <a:ext cx="1040043" cy="546203"/>
            <a:chOff x="539851" y="2091503"/>
            <a:chExt cx="1138569" cy="57816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41020" y="2297891"/>
              <a:ext cx="1137400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 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39851" y="2091503"/>
              <a:ext cx="1138569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자유게시판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37" name="꺾인 연결선 36"/>
          <p:cNvCxnSpPr/>
          <p:nvPr/>
        </p:nvCxnSpPr>
        <p:spPr>
          <a:xfrm>
            <a:off x="6149160" y="2681615"/>
            <a:ext cx="1215649" cy="325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6700666" y="2975063"/>
            <a:ext cx="1119641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자유게시판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9" name="Rectangle 34"/>
          <p:cNvSpPr>
            <a:spLocks noChangeArrowheads="1"/>
          </p:cNvSpPr>
          <p:nvPr/>
        </p:nvSpPr>
        <p:spPr bwMode="auto">
          <a:xfrm>
            <a:off x="5295409" y="2982796"/>
            <a:ext cx="1276105" cy="307633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추천영화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rot="10800000" flipV="1">
            <a:off x="1279513" y="2687750"/>
            <a:ext cx="1921684" cy="298998"/>
          </a:xfrm>
          <a:prstGeom prst="bentConnector3">
            <a:avLst>
              <a:gd name="adj1" fmla="val 9939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81781" y="2979015"/>
            <a:ext cx="1249061" cy="300037"/>
          </a:xfrm>
          <a:prstGeom prst="rect">
            <a:avLst/>
          </a:prstGeom>
          <a:gradFill rotWithShape="1">
            <a:gsLst>
              <a:gs pos="0">
                <a:srgbClr val="047EB4"/>
              </a:gs>
              <a:gs pos="100000">
                <a:srgbClr val="024462"/>
              </a:gs>
            </a:gsLst>
            <a:lin ang="5400000" scaled="1"/>
          </a:gradFill>
          <a:ln w="3175">
            <a:solidFill>
              <a:srgbClr val="3C583A"/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회원정보</a:t>
            </a:r>
            <a:endParaRPr kumimoji="0" lang="ko-KR" altLang="en-US" sz="9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81781" y="3412653"/>
            <a:ext cx="1249707" cy="546203"/>
            <a:chOff x="433845" y="2091503"/>
            <a:chExt cx="1244575" cy="578161"/>
          </a:xfrm>
        </p:grpSpPr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433845" y="2297892"/>
              <a:ext cx="1244575" cy="3717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rgbClr val="3C583A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100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buFont typeface="Arial" pitchFamily="34" charset="0"/>
                <a:buChar char="•"/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  <a:ea typeface="+mn-ea"/>
                </a:rPr>
                <a:t>개인정보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433845" y="2091503"/>
              <a:ext cx="1244575" cy="227623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3C583A"/>
              </a:solidFill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r>
                <a:rPr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회원정보</a:t>
              </a:r>
              <a:endParaRPr lang="ko-KR" altLang="en-US" sz="9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" name="그룹 15"/>
          <p:cNvGrpSpPr>
            <a:grpSpLocks/>
          </p:cNvGrpSpPr>
          <p:nvPr/>
        </p:nvGrpSpPr>
        <p:grpSpPr bwMode="auto">
          <a:xfrm>
            <a:off x="2886720" y="2477919"/>
            <a:ext cx="3759076" cy="363543"/>
            <a:chOff x="3134413" y="1982597"/>
            <a:chExt cx="2250250" cy="350838"/>
          </a:xfrm>
        </p:grpSpPr>
        <p:pic>
          <p:nvPicPr>
            <p:cNvPr id="80" name="Picture 22" descr="D:\[Design]\04_표준제안서\PT도형\01_도형\16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4413" y="1982597"/>
              <a:ext cx="22502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AutoShape 19"/>
            <p:cNvSpPr>
              <a:spLocks noChangeArrowheads="1"/>
            </p:cNvSpPr>
            <p:nvPr/>
          </p:nvSpPr>
          <p:spPr bwMode="gray">
            <a:xfrm>
              <a:off x="3286510" y="2021030"/>
              <a:ext cx="1885002" cy="2667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  <a:extLst/>
          </p:spPr>
          <p:txBody>
            <a:bodyPr lIns="19600" tIns="39200" rIns="19600" bIns="39200"/>
            <a:lstStyle/>
            <a:p>
              <a:pPr defTabSz="995363" latinLnBrk="0">
                <a:lnSpc>
                  <a:spcPct val="110000"/>
                </a:lnSpc>
                <a:defRPr/>
              </a:pPr>
              <a:r>
                <a:rPr lang="ko-KR" altLang="en-US" sz="1400" b="1" kern="0" spc="-50" dirty="0" smtClean="0">
                  <a:solidFill>
                    <a:srgbClr val="FFFFFF"/>
                  </a:solidFill>
                  <a:latin typeface="+mn-ea"/>
                  <a:ea typeface="+mn-ea"/>
                </a:rPr>
                <a:t>영화 정보 사용자용</a:t>
              </a:r>
              <a:endParaRPr lang="ko-KR" altLang="en-US" sz="1400" b="1" kern="0" spc="-5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B </a:t>
                      </a: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비밀번호와 비밀번호 확인이 일치하지 않았을 시</a:t>
                      </a:r>
                      <a:endParaRPr lang="en-US" altLang="ko-KR" sz="8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내 정보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3777860" y="2457686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3777860" y="2565698"/>
            <a:ext cx="3164552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801030" y="4396110"/>
            <a:ext cx="794707" cy="2563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893340" y="4402529"/>
            <a:ext cx="751848" cy="24560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err="1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naver.c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58087" y="4370812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6407767" y="4455593"/>
            <a:ext cx="242087" cy="1622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4804372" y="2698168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사용</a:t>
            </a:r>
            <a:r>
              <a:rPr kumimoji="1" lang="ko-KR" altLang="en-US" sz="10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자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797447" y="3043379"/>
            <a:ext cx="1847741" cy="25111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user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023434" y="2670293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915422" y="3030045"/>
            <a:ext cx="71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7314" y="4365898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797448" y="4740472"/>
            <a:ext cx="60225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5595737" y="4747055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0000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9706" y="4734409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99" name="직사각형 98"/>
          <p:cNvSpPr/>
          <p:nvPr/>
        </p:nvSpPr>
        <p:spPr bwMode="auto">
          <a:xfrm>
            <a:off x="5187345" y="4792295"/>
            <a:ext cx="221283" cy="176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733731" y="4710259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전화번호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221206" y="4740472"/>
            <a:ext cx="415150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0001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25175" y="4727826"/>
            <a:ext cx="18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103" name="직사각형 102"/>
          <p:cNvSpPr/>
          <p:nvPr/>
        </p:nvSpPr>
        <p:spPr bwMode="auto">
          <a:xfrm>
            <a:off x="4806372" y="5110220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111111</a:t>
            </a: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769735" y="5110220"/>
            <a:ext cx="86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smtClean="0">
                <a:solidFill>
                  <a:schemeClr val="accent3">
                    <a:lumMod val="50000"/>
                  </a:schemeClr>
                </a:solidFill>
              </a:rPr>
              <a:t>생년월일 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37" y="5593127"/>
            <a:ext cx="311811" cy="134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56" y="5590034"/>
            <a:ext cx="324036" cy="138573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 bwMode="auto">
          <a:xfrm>
            <a:off x="4823913" y="346362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20492" y="3435752"/>
            <a:ext cx="798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4823913" y="4017447"/>
            <a:ext cx="1821275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i="0" u="none" strike="noStrike" cap="none" normalizeH="0" baseline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05892" y="4000862"/>
            <a:ext cx="1164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mtClean="0">
                <a:solidFill>
                  <a:schemeClr val="accent3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88234" y="3717826"/>
            <a:ext cx="2065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비밀번호는 </a:t>
            </a:r>
            <a:r>
              <a:rPr lang="en-US" altLang="ko-KR" sz="1050" dirty="0" smtClean="0">
                <a:solidFill>
                  <a:srgbClr val="FF0000"/>
                </a:solidFill>
              </a:rPr>
              <a:t>20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이하입니다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25550" y="2942952"/>
            <a:ext cx="3052010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10273" y="406378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algn="ctr" latinLnBrk="0"/>
            <a:r>
              <a:rPr lang="ko-KR" altLang="en-US" sz="1100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4840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리스트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 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관리자만 </a:t>
                      </a:r>
                      <a:r>
                        <a:rPr lang="ko-KR" altLang="en-US" sz="800" baseline="0" dirty="0" err="1" smtClean="0"/>
                        <a:t>작성가능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관리자만 보임 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 bwMode="auto">
          <a:xfrm>
            <a:off x="3686232" y="2093000"/>
            <a:ext cx="3360010" cy="198486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9546" y="274266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13040" y="2742665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10074" y="273375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12:10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3784770" y="2925738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792745" y="2942462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16239" y="2942463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13273" y="2933553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12:00</a:t>
            </a:r>
            <a:endParaRPr lang="ko-KR" altLang="en-US" dirty="0"/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7969" y="3125536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789546" y="3136335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13040" y="3136336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0074" y="3127426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11:40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784770" y="3319409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3784823" y="3333986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08317" y="3333987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05351" y="3325077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2019.06.13. </a:t>
            </a:r>
            <a:r>
              <a:rPr lang="en-US" altLang="ko-KR" dirty="0" smtClean="0"/>
              <a:t>09:33</a:t>
            </a:r>
            <a:endParaRPr lang="ko-KR" altLang="en-US" dirty="0"/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3780047" y="3517060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5233394" y="3860505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36209" y="2742918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ㅎㅎㅎ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[3]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39408" y="2942716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공지사항입니다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36209" y="3136589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공지사항입니다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304928" y="3334240"/>
            <a:ext cx="924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err="1" smtClean="0"/>
              <a:t>Lovie</a:t>
            </a:r>
            <a:r>
              <a:rPr lang="ko-KR" altLang="en-US" b="1" dirty="0" smtClean="0"/>
              <a:t>에 대한 소개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2" y="3589850"/>
            <a:ext cx="402318" cy="17330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3777860" y="3614358"/>
            <a:ext cx="717807" cy="1394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제목 또는 내용에서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7136" y="4968688"/>
            <a:ext cx="264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제목 또는 내용에서 검색</a:t>
            </a:r>
            <a:endParaRPr lang="ko-KR" altLang="en-US" sz="1600"/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4263914" y="3770686"/>
            <a:ext cx="2021234" cy="13277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수정글쓰기</a:t>
                      </a:r>
                      <a:r>
                        <a:rPr lang="ko-KR" altLang="en-US" sz="800" dirty="0" smtClean="0"/>
                        <a:t>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삭제여부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53303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290017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80"/>
            <a:ext cx="2895208" cy="91723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1987" y="517823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4016896" y="508597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84329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5097945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4414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안녕하세요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5097945"/>
            <a:ext cx="305295" cy="1315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4414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안녕하세요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26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4414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안녕하세요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88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공지사항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공지사항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공지사항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3686232" y="2093000"/>
            <a:ext cx="3360010" cy="392908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8844" y="2113615"/>
            <a:ext cx="109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공지사항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3764867" y="2617850"/>
            <a:ext cx="3179731" cy="32602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b="1" dirty="0" err="1" smtClean="0"/>
              <a:t>Lovie</a:t>
            </a:r>
            <a:r>
              <a:rPr lang="ko-KR" altLang="en-US" sz="1100" b="1" dirty="0" smtClean="0"/>
              <a:t>에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대한 소개</a:t>
            </a:r>
            <a:endParaRPr lang="ko-KR" altLang="en-US" sz="1100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1" y="3609814"/>
            <a:ext cx="1389299" cy="25213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12116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공지사항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09:33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8864" y="3252676"/>
            <a:ext cx="3155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에 </a:t>
            </a:r>
            <a:r>
              <a:rPr lang="ko-KR" altLang="en-US" sz="800" dirty="0" err="1"/>
              <a:t>오신것을</a:t>
            </a:r>
            <a:r>
              <a:rPr lang="ko-KR" altLang="en-US" sz="800" dirty="0"/>
              <a:t> 환영합니다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en-US" altLang="ko-KR" sz="800" dirty="0" err="1"/>
              <a:t>Lovie</a:t>
            </a:r>
            <a:r>
              <a:rPr lang="ko-KR" altLang="en-US" sz="800" dirty="0"/>
              <a:t>는 </a:t>
            </a:r>
            <a:r>
              <a:rPr lang="en-US" altLang="ko-KR" sz="800" dirty="0"/>
              <a:t>2010</a:t>
            </a:r>
            <a:r>
              <a:rPr lang="ko-KR" altLang="en-US" sz="800" dirty="0"/>
              <a:t>년부터 현재까지의 영화를 추천해주고 영화를 소개해주는 웹 사이트입니다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많은 이용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 bwMode="auto">
          <a:xfrm>
            <a:off x="3893996" y="4492779"/>
            <a:ext cx="2895208" cy="131847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5248290" y="553827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4016896" y="4742189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3989984" y="54100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4016895" y="4789634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5222" y="4789634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4023918" y="506194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4195759" y="506194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082543" y="519399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414683" y="519050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4016894" y="5193990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24654" y="4509763"/>
            <a:ext cx="524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900" b="1" dirty="0">
                <a:solidFill>
                  <a:schemeClr val="accent5">
                    <a:lumMod val="50000"/>
                  </a:schemeClr>
                </a:solidFill>
              </a:rPr>
              <a:t>[1</a:t>
            </a:r>
            <a:r>
              <a:rPr lang="en-US" altLang="ko-KR" sz="900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44888" y="504190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44142" y="517339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안녕하세요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7360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최신영화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최신영화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최신영화를 보여줌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(49p)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18844" y="2113615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최신영화 </a:t>
            </a:r>
            <a:r>
              <a:rPr lang="en-US" altLang="ko-KR" sz="1600" b="1" dirty="0" smtClean="0">
                <a:solidFill>
                  <a:schemeClr val="bg2">
                    <a:lumMod val="75000"/>
                  </a:schemeClr>
                </a:solidFill>
              </a:rPr>
              <a:t>TOP.9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96" y="3861842"/>
            <a:ext cx="1418709" cy="2417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3845120" y="272268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5064286" y="272268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208302" y="273536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555" y="355047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33020" y="355047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76222" y="3537806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845120" y="383689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064286" y="3836898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208302" y="384957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97555" y="466468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33020" y="466468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76222" y="4652016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839836" y="488375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059002" y="488375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6203018" y="489642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92271" y="571154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27736" y="571154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70938" y="569887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0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TOP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TOP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위부터 인기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순으로 영화 나열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메인화면에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있음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49" name="TextBox 48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71" name="직선 화살표 연결선 70"/>
          <p:cNvCxnSpPr>
            <a:stCxn id="69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18715" y="791469"/>
            <a:ext cx="108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smtClean="0"/>
              <a:t>반투명 상태</a:t>
            </a:r>
            <a:endParaRPr lang="en-US" altLang="ko-KR" sz="1200" dirty="0" smtClean="0"/>
          </a:p>
        </p:txBody>
      </p:sp>
      <p:cxnSp>
        <p:nvCxnSpPr>
          <p:cNvPr id="75" name="직선 화살표 연결선 74"/>
          <p:cNvCxnSpPr>
            <a:stCxn id="73" idx="1"/>
          </p:cNvCxnSpPr>
          <p:nvPr/>
        </p:nvCxnSpPr>
        <p:spPr bwMode="auto">
          <a:xfrm flipH="1">
            <a:off x="4088904" y="929969"/>
            <a:ext cx="529811" cy="2730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추천영화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추천영화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월별로 검색 후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추천영화를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보여줌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기본페이지는 현재 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의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영화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년도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월을 검색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영화가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출력됐을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때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넘어간 후엔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보임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추천영화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439831" y="1176702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26" y="1291173"/>
            <a:ext cx="888889" cy="25396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8" y="1187069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14315" y="1295046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39831" y="1593418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02019" y="1593418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45835" y="1901308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17843" y="2513376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082853" y="333740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4313576"/>
            <a:ext cx="1374516" cy="23417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4529600"/>
            <a:ext cx="1374516" cy="24944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55431" y="2112686"/>
            <a:ext cx="3360010" cy="40547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88043" y="2133301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추천영화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49246" y="2585384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9" name="그림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3646540"/>
            <a:ext cx="1374516" cy="24944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 bwMode="auto">
          <a:xfrm>
            <a:off x="3814319" y="274237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033485" y="274237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177501" y="275504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66754" y="357016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02219" y="357016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45421" y="355749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814319" y="385658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033485" y="3856584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177501" y="386925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66754" y="468437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02219" y="4684374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45421" y="4671702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809035" y="490344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8201" y="4903440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172217" y="4916112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61470" y="5731230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96935" y="5731230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40137" y="5718558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50000"/>
                  </a:schemeClr>
                </a:solidFill>
              </a:rPr>
              <a:t>영화이름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3" y="3881528"/>
            <a:ext cx="1374516" cy="2341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21" y="4103443"/>
            <a:ext cx="1444718" cy="24613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34" y="2415723"/>
            <a:ext cx="311811" cy="134319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5246235" y="2363926"/>
            <a:ext cx="522189" cy="1573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2019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595705" y="2342215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67367" y="2323774"/>
            <a:ext cx="18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년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 bwMode="auto">
          <a:xfrm>
            <a:off x="5973000" y="2338488"/>
            <a:ext cx="405811" cy="1677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6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206092" y="2327124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77754" y="2308683"/>
            <a:ext cx="18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월</a:t>
            </a:r>
            <a:endParaRPr lang="ko-KR" altLang="en-US" sz="1050" dirty="0"/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3718093" y="594227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79" y="5979602"/>
            <a:ext cx="361877" cy="15588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영화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영화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상세보기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유튜브로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해당영화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유튜브로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해당영화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제목 검색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최신영화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18844" y="2113615"/>
            <a:ext cx="188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err="1" smtClean="0">
                <a:solidFill>
                  <a:schemeClr val="bg2">
                    <a:lumMod val="75000"/>
                  </a:schemeClr>
                </a:solidFill>
              </a:rPr>
              <a:t>영화소개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그림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35" y="2396037"/>
            <a:ext cx="311811" cy="134319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 bwMode="auto">
          <a:xfrm>
            <a:off x="3799254" y="2653496"/>
            <a:ext cx="3114192" cy="31525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214070" y="2760666"/>
            <a:ext cx="675832" cy="815118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35774" y="2817726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영화이름</a:t>
            </a:r>
            <a:endParaRPr lang="ko-KR" altLang="en-US" sz="105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55568" y="3180714"/>
            <a:ext cx="57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장르</a:t>
            </a:r>
            <a:endParaRPr lang="ko-KR" altLang="en-US" sz="100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51538" y="3339745"/>
            <a:ext cx="5709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공포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 bwMode="auto">
          <a:xfrm>
            <a:off x="5210071" y="3115540"/>
            <a:ext cx="16104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 bwMode="auto">
          <a:xfrm>
            <a:off x="3882123" y="3670859"/>
            <a:ext cx="2968228" cy="71117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3882123" y="4509914"/>
            <a:ext cx="293841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82123" y="3682954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줄거리</a:t>
            </a:r>
            <a:endParaRPr lang="ko-KR" altLang="en-US" sz="105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2123" y="4545918"/>
            <a:ext cx="723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b="1" dirty="0" err="1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관련영상</a:t>
            </a:r>
            <a:endParaRPr lang="ko-KR" altLang="en-US" sz="1050" b="1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6876" y="3881256"/>
            <a:ext cx="2851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 </a:t>
            </a:r>
            <a:r>
              <a:rPr lang="en-US" altLang="ko-KR" dirty="0" err="1" smtClean="0"/>
              <a:t>a;lwdm;awdmwa;mdlwa</a:t>
            </a:r>
            <a:r>
              <a:rPr lang="en-US" altLang="ko-KR" dirty="0" smtClean="0"/>
              <a:t>;</a:t>
            </a:r>
            <a:r>
              <a:rPr lang="ko-KR" altLang="en-US" dirty="0" smtClean="0"/>
              <a:t>으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짐음ㅈ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읒ㅁ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읒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admaw;damw;dmalwdmaw;dmwa;dmaw;dmaw;dmaw;dmaw;dwaldmaw;dlmawd</a:t>
            </a:r>
            <a:r>
              <a:rPr lang="en-US" altLang="ko-KR" dirty="0" smtClean="0"/>
              <a:t>;</a:t>
            </a:r>
            <a:r>
              <a:rPr lang="ko-KR" altLang="en-US" dirty="0" err="1" smtClean="0"/>
              <a:t>미읒</a:t>
            </a:r>
            <a:r>
              <a:rPr lang="en-US" altLang="ko-KR" dirty="0" smtClean="0"/>
              <a:t>;</a:t>
            </a:r>
            <a:r>
              <a:rPr lang="en-US" altLang="ko-KR" dirty="0" err="1" smtClean="0"/>
              <a:t>admwa;dwadw;ldawmd;a</a:t>
            </a:r>
            <a:r>
              <a:rPr lang="en-US" altLang="ko-KR" dirty="0" smtClean="0"/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35042" y="5573472"/>
            <a:ext cx="20240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유튜브로 </a:t>
            </a:r>
            <a:r>
              <a:rPr lang="ko-KR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해당영화</a:t>
            </a:r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</a:rPr>
              <a:t> 검색</a:t>
            </a:r>
            <a:endParaRPr lang="ko-KR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227877" y="4793386"/>
            <a:ext cx="905143" cy="7349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569137" y="4789602"/>
            <a:ext cx="905143" cy="73491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551986" y="5066289"/>
            <a:ext cx="309007" cy="19668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▶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889104" y="5069687"/>
            <a:ext cx="309007" cy="19668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▶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리스트</a:t>
            </a:r>
            <a:endParaRPr lang="ko-KR" altLang="en-US" dirty="0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3686232" y="2093000"/>
            <a:ext cx="3360010" cy="198486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89546" y="274266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13040" y="2742665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0074" y="273375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11:00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784770" y="2925738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792745" y="2942462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16239" y="2942463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user3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13273" y="2933553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2019.06.12. 15:00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 bwMode="auto">
          <a:xfrm>
            <a:off x="3787969" y="3125536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3789546" y="3136335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040" y="3136336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user2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0074" y="3127426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2019.06.12. 12:40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3784770" y="3319409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84823" y="3333986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08317" y="3333987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5351" y="3325077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2019.06.11. 11:33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3780047" y="3517060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5233394" y="3860505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336209" y="2742918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ㅎㅎㅎ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[3]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39408" y="2942716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안녕하세요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[3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36209" y="3136589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안녕하세요</a:t>
            </a:r>
            <a:r>
              <a:rPr lang="en-US" altLang="ko-KR" b="1" dirty="0" smtClean="0"/>
              <a:t>~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04928" y="3334240"/>
            <a:ext cx="11075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잘부탁드립니다</a:t>
            </a:r>
            <a:r>
              <a:rPr lang="en-US" altLang="ko-KR" b="1" dirty="0" smtClean="0"/>
              <a:t>.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82" y="3589850"/>
            <a:ext cx="402318" cy="173307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81" y="3589851"/>
            <a:ext cx="402318" cy="173307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 bwMode="auto">
          <a:xfrm>
            <a:off x="3777860" y="3614358"/>
            <a:ext cx="717807" cy="1394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제목 또는 내용에서 검색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77136" y="4968688"/>
            <a:ext cx="2644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제목 또는 내용에서 검색</a:t>
            </a:r>
            <a:endParaRPr lang="ko-KR" altLang="en-US" sz="1600"/>
          </a:p>
        </p:txBody>
      </p:sp>
      <p:cxnSp>
        <p:nvCxnSpPr>
          <p:cNvPr id="78" name="직선 화살표 연결선 77"/>
          <p:cNvCxnSpPr/>
          <p:nvPr/>
        </p:nvCxnSpPr>
        <p:spPr bwMode="auto">
          <a:xfrm flipH="1" flipV="1">
            <a:off x="4263914" y="3770686"/>
            <a:ext cx="2021234" cy="13277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글쓰기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4" y="2113615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’ </a:t>
                      </a:r>
                      <a:r>
                        <a:rPr lang="ko-KR" altLang="en-US" sz="800" baseline="0" dirty="0" smtClean="0"/>
                        <a:t>클릭 시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5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9" name="그림 1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954466"/>
            <a:ext cx="305295" cy="131512"/>
          </a:xfrm>
          <a:prstGeom prst="rect">
            <a:avLst/>
          </a:prstGeom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수정글쓰기</a:t>
                      </a:r>
                      <a:r>
                        <a:rPr lang="ko-KR" altLang="en-US" sz="800" dirty="0" smtClean="0"/>
                        <a:t>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삭제여부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err="1" smtClean="0"/>
              <a:t>잘부탁드립니다</a:t>
            </a:r>
            <a:r>
              <a:rPr lang="en-US" altLang="ko-KR" b="1" dirty="0" smtClean="0"/>
              <a:t>.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취소 여부 확인 후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0872" y="3009940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11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수정</a:t>
            </a:r>
            <a:endParaRPr lang="ko-KR" altLang="en-US" dirty="0"/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세로로 말린 두루마리 모양 30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2159" y="3024200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729240" y="2894233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수정을 취소하시겠습니까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19320" y="3998832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375404" y="3997582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err="1" smtClean="0"/>
              <a:t>잘부탁드립니다</a:t>
            </a:r>
            <a:r>
              <a:rPr lang="en-US" altLang="ko-KR" b="1" dirty="0" smtClean="0"/>
              <a:t>.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1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삭제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954466"/>
            <a:ext cx="305295" cy="131512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삭제하시겠습니까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954466"/>
            <a:ext cx="305295" cy="13151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로그인 성공</a:t>
                      </a:r>
                      <a:r>
                        <a:rPr lang="ko-KR" altLang="en-US" sz="800" baseline="0" dirty="0" smtClean="0"/>
                        <a:t> 후 본인 아이디 클릭 시 회원관리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아이디 또는 비밀번호를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B </a:t>
                      </a:r>
                      <a:r>
                        <a:rPr lang="ko-KR" altLang="en-US" sz="800" dirty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아이디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8p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비밀번호 찾기를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11p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/>
                        <a:t>회원가입을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17p</a:t>
                      </a:r>
                      <a:r>
                        <a:rPr lang="ko-KR" altLang="en-US" sz="800" dirty="0"/>
                        <a:t>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자유게시판</a:t>
            </a:r>
            <a:r>
              <a:rPr lang="en-US" altLang="ko-KR" dirty="0"/>
              <a:t>&gt;</a:t>
            </a:r>
            <a:r>
              <a:rPr lang="ko-KR" altLang="en-US" dirty="0"/>
              <a:t>자유게시판 </a:t>
            </a:r>
            <a:r>
              <a:rPr lang="ko-KR" altLang="en-US" dirty="0" smtClean="0"/>
              <a:t>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76" name="직선 연결선 75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44142" y="4729379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77" y="4961997"/>
            <a:ext cx="311811" cy="13431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954466"/>
            <a:ext cx="305295" cy="13151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5029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관리자만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016895" y="5066112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505413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505064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7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016895" y="5066112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505413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505064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자유게시판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자유게시판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자유게시판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자유게시판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509914"/>
            <a:ext cx="1374516" cy="249449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396508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smtClean="0">
                <a:solidFill>
                  <a:schemeClr val="bg2">
                    <a:lumMod val="75000"/>
                  </a:schemeClr>
                </a:solidFill>
              </a:rPr>
              <a:t>자유게시판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33322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err="1" smtClean="0"/>
              <a:t>잘부탁드립니다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/>
              <a:t>안녕하세요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en-US" altLang="ko-KR" sz="800" dirty="0" smtClean="0"/>
          </a:p>
          <a:p>
            <a:pPr algn="l"/>
            <a:r>
              <a:rPr lang="ko-KR" altLang="en-US" sz="800" dirty="0" smtClean="0"/>
              <a:t>가입했습니다</a:t>
            </a:r>
            <a:r>
              <a:rPr lang="en-US" altLang="ko-KR" sz="800" dirty="0" smtClean="0"/>
              <a:t>.</a:t>
            </a:r>
          </a:p>
          <a:p>
            <a:pPr algn="l"/>
            <a:endParaRPr lang="en-US" altLang="ko-KR" sz="800" dirty="0" smtClean="0"/>
          </a:p>
          <a:p>
            <a:pPr algn="l"/>
            <a:r>
              <a:rPr lang="ko-KR" altLang="en-US" sz="800" dirty="0" err="1" smtClean="0"/>
              <a:t>잘부탁드립니다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4041862"/>
            <a:ext cx="2895208" cy="180020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5644106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4291271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5554030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4338716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4338716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4058845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[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3]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76" y="4293019"/>
            <a:ext cx="1292335" cy="220176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617926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597891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617926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 bwMode="auto">
          <a:xfrm>
            <a:off x="4039337" y="4925993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3960307" y="4905958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11178" y="4925993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11:35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 bwMode="auto">
          <a:xfrm>
            <a:off x="4024664" y="525863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945634" y="523859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6505" y="525863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11:36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4016895" y="5066112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58617" y="5054130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0757" y="5050644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944888" y="537008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많은 이용 부탁드립니다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959561" y="5037446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잘부탁드려요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944142" y="4725938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56506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자유게시판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2019.06.11.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댓글이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리스트</a:t>
            </a:r>
            <a:endParaRPr lang="ko-KR" altLang="en-US" dirty="0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3686232" y="2093000"/>
            <a:ext cx="3360010" cy="146884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77860" y="2548800"/>
            <a:ext cx="491447" cy="21749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글번호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13040" y="2561052"/>
            <a:ext cx="500664" cy="18466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5905332" y="2561053"/>
            <a:ext cx="1043990" cy="18466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작성일</a:t>
            </a:r>
            <a:endParaRPr kumimoji="1" lang="ko-KR" altLang="en-US" sz="8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89546" y="2730963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313040" y="2730964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user2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0074" y="2722054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12:40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3784770" y="2914037"/>
            <a:ext cx="3164552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784823" y="2928614"/>
            <a:ext cx="4914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08317" y="2928615"/>
            <a:ext cx="500664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05351" y="2919705"/>
            <a:ext cx="10392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2019.06.13. 11:33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 bwMode="auto">
          <a:xfrm>
            <a:off x="3780047" y="311168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5233394" y="324977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383862" y="2561052"/>
            <a:ext cx="849532" cy="1816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제목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36209" y="2731217"/>
            <a:ext cx="849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err="1" smtClean="0"/>
              <a:t>문의있습니다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04928" y="2928868"/>
            <a:ext cx="11075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/>
              <a:t>아이디 변경해주세요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 lang="ko-KR" altLang="en-US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16739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글쓰기</a:t>
                      </a:r>
                      <a:r>
                        <a:rPr lang="ko-KR" altLang="en-US" sz="800" baseline="0" dirty="0" smtClean="0"/>
                        <a:t> 버튼을 누르면 글쓰기 페이지로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리스트 목록에 있는 제목을 누르면 리스트 상세보기로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</a:t>
            </a:r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세로로 말린 두루마리 모양 2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리스트로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등록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취소</a:t>
                      </a:r>
                      <a:r>
                        <a:rPr lang="en-US" altLang="ko-KR" sz="800" baseline="0" dirty="0" smtClean="0"/>
                        <a:t>’ </a:t>
                      </a:r>
                      <a:r>
                        <a:rPr lang="ko-KR" altLang="en-US" sz="800" baseline="0" dirty="0" smtClean="0"/>
                        <a:t>클릭 시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18844" y="2113615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6859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</a:t>
            </a:r>
            <a:r>
              <a:rPr lang="ko-KR" altLang="en-US" sz="800" dirty="0" smtClean="0"/>
              <a:t>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4112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수정글쓰기</a:t>
                      </a:r>
                      <a:r>
                        <a:rPr lang="ko-KR" altLang="en-US" sz="800" dirty="0" smtClean="0"/>
                        <a:t>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삭제여부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팝업창</a:t>
                      </a:r>
                      <a:r>
                        <a:rPr lang="ko-KR" altLang="en-US" sz="800" dirty="0" smtClean="0"/>
                        <a:t> 띄움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목록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err="1" smtClean="0"/>
                        <a:t>클릭시</a:t>
                      </a:r>
                      <a:r>
                        <a:rPr lang="ko-KR" altLang="en-US" sz="800" dirty="0" smtClean="0"/>
                        <a:t> 리스트로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 등록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5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aseline="0" dirty="0" smtClean="0"/>
                        <a:t>페이지 이동 숫자를 클릭하면 </a:t>
                      </a:r>
                      <a:r>
                        <a:rPr lang="ko-KR" altLang="en-US" sz="800" baseline="0" dirty="0" err="1" smtClean="0"/>
                        <a:t>댓굴</a:t>
                      </a:r>
                      <a:r>
                        <a:rPr lang="ko-KR" altLang="en-US" sz="800" baseline="0" dirty="0" smtClean="0"/>
                        <a:t> 다음 페이지로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상세보기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8326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수정 후 </a:t>
                      </a:r>
                      <a:r>
                        <a:rPr lang="ko-KR" altLang="en-US" sz="800" dirty="0" err="1" smtClean="0"/>
                        <a:t>상세보기로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취소</a:t>
                      </a:r>
                      <a:r>
                        <a:rPr lang="en-US" altLang="ko-KR" sz="800" dirty="0" smtClean="0"/>
                        <a:t>’ </a:t>
                      </a:r>
                      <a:r>
                        <a:rPr lang="ko-KR" altLang="en-US" sz="800" dirty="0" smtClean="0"/>
                        <a:t>클릭 시 취소 여부 확인 후</a:t>
                      </a:r>
                      <a:r>
                        <a:rPr lang="ko-KR" altLang="en-US" sz="800" baseline="0" dirty="0" smtClean="0"/>
                        <a:t> 수정 전 </a:t>
                      </a:r>
                      <a:r>
                        <a:rPr lang="ko-KR" altLang="en-US" sz="800" baseline="0" dirty="0" err="1" smtClean="0"/>
                        <a:t>상세보기로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3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목록</a:t>
                      </a:r>
                      <a:r>
                        <a:rPr lang="en-US" altLang="ko-KR" sz="800" baseline="0" dirty="0" smtClean="0"/>
                        <a:t>‘ </a:t>
                      </a:r>
                      <a:r>
                        <a:rPr lang="ko-KR" altLang="en-US" sz="800" baseline="0" dirty="0" smtClean="0"/>
                        <a:t>클릭 시 리스트로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smtClean="0"/>
              <a:t>아이디 변경해주세</a:t>
            </a:r>
            <a:r>
              <a:rPr lang="ko-KR" altLang="en-US" b="1" dirty="0" smtClean="0"/>
              <a:t>요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3836876" y="3076666"/>
            <a:ext cx="301882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/>
              <a:t>아이디 변경 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64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상세보기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686232" y="2093000"/>
            <a:ext cx="3360010" cy="382107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</a:t>
            </a:r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직사각형 68"/>
          <p:cNvSpPr/>
          <p:nvPr/>
        </p:nvSpPr>
        <p:spPr bwMode="auto">
          <a:xfrm>
            <a:off x="3764867" y="2617850"/>
            <a:ext cx="3179731" cy="318820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836876" y="3012774"/>
            <a:ext cx="3030907" cy="23972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764867" y="2624648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762463" y="5476881"/>
            <a:ext cx="3179731" cy="3359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 bwMode="auto">
          <a:xfrm>
            <a:off x="4707337" y="2695029"/>
            <a:ext cx="1838882" cy="16349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algn="l" latinLnBrk="0"/>
            <a:r>
              <a:rPr lang="ko-KR" altLang="en-US" b="1" dirty="0" smtClean="0"/>
              <a:t>아이디 변경해주세</a:t>
            </a:r>
            <a:r>
              <a:rPr lang="ko-KR" altLang="en-US" b="1" dirty="0" smtClean="0"/>
              <a:t>요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42" y="5596017"/>
            <a:ext cx="311811" cy="13431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1" y="5592924"/>
            <a:ext cx="324036" cy="13857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897248" y="2649408"/>
            <a:ext cx="756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제목</a:t>
            </a:r>
            <a:endParaRPr lang="ko-KR" altLang="en-US" sz="1100" b="1" dirty="0"/>
          </a:p>
        </p:txBody>
      </p:sp>
      <p:sp>
        <p:nvSpPr>
          <p:cNvPr id="87" name="직사각형 86"/>
          <p:cNvSpPr/>
          <p:nvPr/>
        </p:nvSpPr>
        <p:spPr>
          <a:xfrm>
            <a:off x="3836876" y="3076666"/>
            <a:ext cx="301882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/>
              <a:t>아이디 변경 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 수정을 취소하시겠습니까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21588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**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직사각형 93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직사각형 107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문의 상세보기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17936"/>
              </p:ext>
            </p:extLst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정말로 삭제하시겠습니까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48944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205028" y="391187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 smtClean="0">
                <a:solidFill>
                  <a:srgbClr val="000000"/>
                </a:solidFill>
              </a:rPr>
              <a:t>취소</a:t>
            </a:r>
            <a:endParaRPr lang="ko-KR" alt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아이디 또는 비밀번호를 틀렸을 때</a:t>
                      </a:r>
                      <a:endParaRPr lang="ko-KR" altLang="en-US" sz="800" dirty="0"/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</a:rPr>
              <a:t>TOP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" name="세로로 말린 두루마리 모양 7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8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970116" y="2538625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비밀번호가 일치하지 않습니다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75487" y="3415616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2554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값이 없을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직사각형 149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54" name="직선 연결선 153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댓글내용을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4441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로그인이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안돼있을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5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6" name="세로로 말린 두루마리 모양 95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136" name="직사각형 135"/>
          <p:cNvSpPr/>
          <p:nvPr/>
        </p:nvSpPr>
        <p:spPr bwMode="auto">
          <a:xfrm>
            <a:off x="3686232" y="2093000"/>
            <a:ext cx="3360010" cy="299297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8" name="직선 연결선 137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직사각형 138"/>
          <p:cNvSpPr/>
          <p:nvPr/>
        </p:nvSpPr>
        <p:spPr bwMode="auto">
          <a:xfrm>
            <a:off x="3764867" y="2617850"/>
            <a:ext cx="3179731" cy="23601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46" name="직사각형 145"/>
          <p:cNvSpPr/>
          <p:nvPr/>
        </p:nvSpPr>
        <p:spPr bwMode="auto">
          <a:xfrm>
            <a:off x="3893996" y="3609814"/>
            <a:ext cx="2895208" cy="126014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5165781" y="4599990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8" name="직선 연결선 147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4016896" y="4509914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직사각형 149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[1]</a:t>
            </a:r>
            <a:endParaRPr lang="ko-KR" altLang="en-US" sz="900" b="1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54" name="직선 연결선 153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598000" y="2525048"/>
            <a:ext cx="1544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회원가입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err="1" smtClean="0">
                <a:solidFill>
                  <a:schemeClr val="accent3">
                    <a:lumMod val="50000"/>
                  </a:schemeClr>
                </a:solidFill>
              </a:rPr>
              <a:t>아이디찾기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비밀번호 찾기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4" y="2043149"/>
            <a:ext cx="1115486" cy="33464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944142" y="4297331"/>
            <a:ext cx="2088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smtClean="0"/>
              <a:t>변경하고 싶으신 </a:t>
            </a:r>
            <a:r>
              <a:rPr lang="ko-KR" altLang="en-US" sz="800" dirty="0" smtClean="0"/>
              <a:t>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3558864" y="2808522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회원만 댓글을 작성할 수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94255" y="3913121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68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 bwMode="auto">
          <a:xfrm>
            <a:off x="3686232" y="2093000"/>
            <a:ext cx="3360010" cy="342502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/>
          <p:cNvSpPr/>
          <p:nvPr/>
        </p:nvSpPr>
        <p:spPr bwMode="auto">
          <a:xfrm>
            <a:off x="3764867" y="2617850"/>
            <a:ext cx="3179731" cy="275616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 bwMode="auto">
          <a:xfrm>
            <a:off x="3893996" y="3609814"/>
            <a:ext cx="2895208" cy="16201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165781" y="499603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4016896" y="490595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직사각형 142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ko-KR" altLang="en-US" sz="900" b="1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47" name="직선 연결선 146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 bwMode="auto">
          <a:xfrm>
            <a:off x="4039337" y="453855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960307" y="451851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178" y="453855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</a:t>
            </a:r>
            <a:r>
              <a:rPr lang="en-US" altLang="ko-KR" sz="500" dirty="0" smtClean="0">
                <a:solidFill>
                  <a:schemeClr val="bg2"/>
                </a:solidFill>
              </a:rPr>
              <a:t>11:37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9561" y="465000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/>
              <a:t>User</a:t>
            </a:r>
            <a:r>
              <a:rPr lang="ko-KR" altLang="en-US" sz="800" dirty="0" smtClean="0"/>
              <a:t>로 부탁드립니다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944141" y="4297331"/>
            <a:ext cx="2085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변경하고 싶으신 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64103"/>
              </p:ext>
            </p:extLst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수정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본인이 작성한 글만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6" name="그림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8" y="4581922"/>
            <a:ext cx="311811" cy="13431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44" y="4581922"/>
            <a:ext cx="305295" cy="1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수정완료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띄우고 작성 불가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b="0" i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상제보기로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1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세로로 말린 두루마리 모양 61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 bwMode="auto">
          <a:xfrm>
            <a:off x="3686232" y="2093000"/>
            <a:ext cx="3360010" cy="342502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직사각형 127"/>
          <p:cNvSpPr/>
          <p:nvPr/>
        </p:nvSpPr>
        <p:spPr bwMode="auto">
          <a:xfrm>
            <a:off x="3764867" y="2617850"/>
            <a:ext cx="3179731" cy="275616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136" name="직사각형 135"/>
          <p:cNvSpPr/>
          <p:nvPr/>
        </p:nvSpPr>
        <p:spPr bwMode="auto">
          <a:xfrm>
            <a:off x="3893996" y="3609814"/>
            <a:ext cx="2895208" cy="16201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5165781" y="499603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직선 연결선 141"/>
          <p:cNvCxnSpPr/>
          <p:nvPr/>
        </p:nvCxnSpPr>
        <p:spPr bwMode="auto">
          <a:xfrm>
            <a:off x="4016896" y="490595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직사각형 142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ko-KR" altLang="en-US" sz="900" b="1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cxnSp>
        <p:nvCxnSpPr>
          <p:cNvPr id="147" name="직선 연결선 146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TextBox 148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4" name="그림 1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137" name="직사각형 136"/>
          <p:cNvSpPr/>
          <p:nvPr/>
        </p:nvSpPr>
        <p:spPr bwMode="auto">
          <a:xfrm>
            <a:off x="4023464" y="4669398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6065186" y="4657416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6397326" y="4653930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 bwMode="auto">
          <a:xfrm>
            <a:off x="4039337" y="453855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960307" y="451851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1178" y="453855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</a:t>
            </a:r>
            <a:r>
              <a:rPr lang="en-US" altLang="ko-KR" sz="500" dirty="0" smtClean="0">
                <a:solidFill>
                  <a:schemeClr val="bg2"/>
                </a:solidFill>
              </a:rPr>
              <a:t>11:37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9561" y="465000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/>
              <a:t>User</a:t>
            </a:r>
            <a:r>
              <a:rPr lang="ko-KR" altLang="en-US" sz="800" dirty="0" smtClean="0"/>
              <a:t>로 부탁드립니다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944141" y="4297331"/>
            <a:ext cx="2085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변경하고 싶으신 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74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세로로 말린 두루마리 모양 6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686232" y="2093000"/>
            <a:ext cx="3360010" cy="342502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3764867" y="2617850"/>
            <a:ext cx="3179731" cy="275616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3893996" y="3609814"/>
            <a:ext cx="2895208" cy="16201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165781" y="499603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016896" y="490595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ko-KR" altLang="en-US" sz="900" b="1" dirty="0"/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23464" y="4669398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065186" y="4657416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397326" y="4653930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cxnSp>
        <p:nvCxnSpPr>
          <p:cNvPr id="94" name="직선 연결선 93"/>
          <p:cNvCxnSpPr/>
          <p:nvPr/>
        </p:nvCxnSpPr>
        <p:spPr bwMode="auto">
          <a:xfrm>
            <a:off x="4039337" y="453855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960307" y="451851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178" y="453855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</a:t>
            </a:r>
            <a:r>
              <a:rPr lang="en-US" altLang="ko-KR" sz="500" dirty="0" smtClean="0">
                <a:solidFill>
                  <a:schemeClr val="bg2"/>
                </a:solidFill>
              </a:rPr>
              <a:t>11:37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59561" y="465000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/>
              <a:t>User</a:t>
            </a:r>
            <a:r>
              <a:rPr lang="ko-KR" altLang="en-US" sz="800" dirty="0" smtClean="0"/>
              <a:t>로 부탁드립니다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944141" y="4297331"/>
            <a:ext cx="2085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변경하고 싶으신 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3411605" y="2733809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댓글을 수정하였습니다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46996" y="3838408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8657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문의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상세보기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댓글 수정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클릭 시</a:t>
                      </a: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세로로 말린 두루마리 모양 63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문의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470632" y="1573732"/>
            <a:ext cx="1862188" cy="462837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332820" y="1573732"/>
            <a:ext cx="4114476" cy="46283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676636" y="1881622"/>
            <a:ext cx="1404156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 bwMode="auto">
          <a:xfrm>
            <a:off x="1748644" y="2493690"/>
            <a:ext cx="1265150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2113654" y="331771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게시판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861842"/>
            <a:ext cx="1374516" cy="234177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077866"/>
            <a:ext cx="1374516" cy="234177"/>
          </a:xfrm>
          <a:prstGeom prst="rect">
            <a:avLst/>
          </a:prstGeom>
        </p:spPr>
      </p:pic>
      <p:pic>
        <p:nvPicPr>
          <p:cNvPr id="148" name="그림 1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3626854"/>
            <a:ext cx="1374516" cy="249449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4" y="4293890"/>
            <a:ext cx="1374516" cy="234177"/>
          </a:xfrm>
          <a:prstGeom prst="rect">
            <a:avLst/>
          </a:prstGeom>
        </p:spPr>
      </p:pic>
      <p:pic>
        <p:nvPicPr>
          <p:cNvPr id="153" name="그림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76" y="4509914"/>
            <a:ext cx="1251644" cy="22715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789658" y="202157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4510" y="2525048"/>
            <a:ext cx="14694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내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정보 </a:t>
            </a:r>
            <a:r>
              <a:rPr lang="en-US" altLang="ko-KR" sz="600" dirty="0" smtClean="0">
                <a:solidFill>
                  <a:schemeClr val="accent3">
                    <a:lumMod val="50000"/>
                  </a:schemeClr>
                </a:solidFill>
              </a:rPr>
              <a:t>| </a:t>
            </a:r>
            <a:r>
              <a:rPr lang="ko-KR" altLang="en-US" sz="600" dirty="0" smtClean="0">
                <a:solidFill>
                  <a:schemeClr val="accent3">
                    <a:lumMod val="50000"/>
                  </a:schemeClr>
                </a:solidFill>
              </a:rPr>
              <a:t>로그아웃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686232" y="2093000"/>
            <a:ext cx="3360010" cy="342502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18843" y="2113615"/>
            <a:ext cx="1257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>
                <a:solidFill>
                  <a:schemeClr val="bg2">
                    <a:lumMod val="75000"/>
                  </a:schemeClr>
                </a:solidFill>
              </a:rPr>
              <a:t>문의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3780047" y="2565698"/>
            <a:ext cx="3164552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3764867" y="2617850"/>
            <a:ext cx="3179731" cy="275616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764867" y="2624648"/>
            <a:ext cx="3179731" cy="46031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23" y="2349674"/>
            <a:ext cx="334322" cy="14401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752238" y="2637707"/>
            <a:ext cx="2648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b="1" dirty="0" smtClean="0"/>
              <a:t>아이디 변경해주세요</a:t>
            </a:r>
            <a:endParaRPr lang="ko-KR" alt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70801" y="290570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user</a:t>
            </a:r>
            <a:endParaRPr lang="ko-KR" altLang="en-US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20128" y="2889734"/>
            <a:ext cx="14291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/>
                </a:solidFill>
              </a:rPr>
              <a:t>문의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| 2019.06.13. 11:33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28864" y="3252676"/>
            <a:ext cx="3155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아이디 변경 부탁드립니다</a:t>
            </a:r>
            <a:r>
              <a:rPr lang="en-US" altLang="ko-KR" sz="800" dirty="0" smtClean="0"/>
              <a:t>..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 bwMode="auto">
          <a:xfrm>
            <a:off x="3893996" y="3609814"/>
            <a:ext cx="2895208" cy="162018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165781" y="4996034"/>
            <a:ext cx="179065" cy="15977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1</a:t>
            </a:r>
            <a:endParaRPr kumimoji="1" lang="ko-KR" altLang="en-US" sz="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016896" y="3859223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4016896" y="4905958"/>
            <a:ext cx="2641855" cy="0"/>
          </a:xfrm>
          <a:prstGeom prst="line">
            <a:avLst/>
          </a:prstGeom>
          <a:solidFill>
            <a:srgbClr val="FF5050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4016895" y="3906668"/>
            <a:ext cx="2178965" cy="22433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275222" y="3906668"/>
            <a:ext cx="383529" cy="22433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24653" y="3626797"/>
            <a:ext cx="778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b="1" dirty="0" smtClean="0"/>
              <a:t>댓글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ko-KR" altLang="en-US" sz="900" b="1" dirty="0"/>
          </a:p>
        </p:txBody>
      </p:sp>
      <p:cxnSp>
        <p:nvCxnSpPr>
          <p:cNvPr id="85" name="직선 연결선 84"/>
          <p:cNvCxnSpPr/>
          <p:nvPr/>
        </p:nvCxnSpPr>
        <p:spPr bwMode="auto">
          <a:xfrm>
            <a:off x="4023918" y="4185878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944888" y="4165843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 smtClean="0">
                <a:solidFill>
                  <a:schemeClr val="accent5">
                    <a:lumMod val="50000"/>
                  </a:schemeClr>
                </a:solidFill>
              </a:rPr>
              <a:t>운영자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95759" y="4185878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11:34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23464" y="4669398"/>
            <a:ext cx="2006541" cy="159423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065186" y="4657416"/>
            <a:ext cx="296137" cy="175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완료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397326" y="4653930"/>
            <a:ext cx="248258" cy="1715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03" y="2347516"/>
            <a:ext cx="311811" cy="134319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566" y="2341241"/>
            <a:ext cx="305295" cy="131512"/>
          </a:xfrm>
          <a:prstGeom prst="rect">
            <a:avLst/>
          </a:prstGeom>
        </p:spPr>
      </p:pic>
      <p:cxnSp>
        <p:nvCxnSpPr>
          <p:cNvPr id="94" name="직선 연결선 93"/>
          <p:cNvCxnSpPr/>
          <p:nvPr/>
        </p:nvCxnSpPr>
        <p:spPr bwMode="auto">
          <a:xfrm>
            <a:off x="4039337" y="4538551"/>
            <a:ext cx="2641855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3960307" y="4518516"/>
            <a:ext cx="50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ko-KR" b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ser</a:t>
            </a:r>
            <a:endParaRPr lang="ko-KR" altLang="en-US" b="1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11178" y="4538551"/>
            <a:ext cx="9012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>
                <a:solidFill>
                  <a:schemeClr val="bg2"/>
                </a:solidFill>
              </a:rPr>
              <a:t>2019.06.11. </a:t>
            </a:r>
            <a:r>
              <a:rPr lang="en-US" altLang="ko-KR" sz="500" dirty="0" smtClean="0">
                <a:solidFill>
                  <a:schemeClr val="bg2"/>
                </a:solidFill>
              </a:rPr>
              <a:t>11:37</a:t>
            </a:r>
            <a:endParaRPr lang="ko-KR" altLang="en-US" sz="500" dirty="0">
              <a:solidFill>
                <a:schemeClr val="bg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59561" y="4650004"/>
            <a:ext cx="1730852" cy="21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dirty="0" smtClean="0"/>
              <a:t>User</a:t>
            </a:r>
            <a:r>
              <a:rPr lang="ko-KR" altLang="en-US" sz="800" dirty="0" smtClean="0"/>
              <a:t>로 부탁드립니다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944141" y="4297331"/>
            <a:ext cx="2085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dirty="0" smtClean="0"/>
              <a:t>변경하고 싶으신 아이디를 적어주세요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3434204" y="2701317"/>
            <a:ext cx="3189918" cy="1615681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댓글이 수정되지 않았습니다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69595" y="3805916"/>
            <a:ext cx="626797" cy="201999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8293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9235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dirty="0" smtClean="0"/>
                        <a:t>아이디 또는 비밀번호를 적지 않을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세로로 말린 두루마리 모양 67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70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 bwMode="auto">
          <a:xfrm>
            <a:off x="1474856" y="1197546"/>
            <a:ext cx="5973690" cy="50045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80792" y="1557586"/>
            <a:ext cx="27723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76" y="1701602"/>
            <a:ext cx="1341849" cy="436101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223754" y="2281719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3223754" y="2763581"/>
            <a:ext cx="2475892" cy="4044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비밀번호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223754" y="3262210"/>
            <a:ext cx="2475892" cy="45561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로그인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3223754" y="3947536"/>
            <a:ext cx="115318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아이디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637487" y="3947168"/>
            <a:ext cx="10525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D6009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D60093"/>
                </a:solidFill>
                <a:effectLst/>
                <a:latin typeface="돋움" pitchFamily="50" charset="-127"/>
                <a:ea typeface="돋움" pitchFamily="50" charset="-127"/>
              </a:rPr>
              <a:t>비밀번호 찾기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3228656" y="4450817"/>
            <a:ext cx="2475892" cy="4044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돋움" pitchFamily="50" charset="-127"/>
                <a:ea typeface="돋움" pitchFamily="50" charset="-127"/>
              </a:rPr>
              <a:t>회원가입</a:t>
            </a:r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223754" y="3825838"/>
            <a:ext cx="24663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979447" y="2561101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아이디 또는 비밀번호를 입력해주세요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84818" y="3438092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051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280163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1710213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확인을 클릭 시 메인 화면으로 이동</a:t>
                      </a:r>
                      <a:endParaRPr lang="en-US" altLang="ko-KR" sz="800" b="0" i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세로로 말린 두루마리 모양 18"/>
          <p:cNvSpPr/>
          <p:nvPr/>
        </p:nvSpPr>
        <p:spPr>
          <a:xfrm>
            <a:off x="200472" y="2529694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en-US" altLang="ko-KR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&gt;</a:t>
            </a:r>
            <a:r>
              <a:rPr lang="ko-KR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23" name="제목 13"/>
          <p:cNvSpPr txBox="1">
            <a:spLocks/>
          </p:cNvSpPr>
          <p:nvPr/>
        </p:nvSpPr>
        <p:spPr>
          <a:xfrm>
            <a:off x="2000672" y="117427"/>
            <a:ext cx="4608512" cy="41108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3714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42801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14202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485603" algn="ctr" rtl="0" fontAlgn="base" latinLnBrk="1">
              <a:spcBef>
                <a:spcPct val="0"/>
              </a:spcBef>
              <a:spcAft>
                <a:spcPct val="0"/>
              </a:spcAft>
              <a:defRPr kumimoji="1" sz="3574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kern="0" dirty="0" smtClean="0"/>
              <a:t>TOP</a:t>
            </a:r>
            <a:br>
              <a:rPr lang="en-US" altLang="ko-KR" kern="0" dirty="0" smtClean="0"/>
            </a:br>
            <a:r>
              <a:rPr lang="en-US" altLang="ko-KR" kern="0" dirty="0" err="1" smtClean="0"/>
              <a:t>TOP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&gt; </a:t>
            </a:r>
            <a:r>
              <a:rPr lang="ko-KR" altLang="en-US" kern="0" dirty="0" smtClean="0"/>
              <a:t>로그아웃</a:t>
            </a:r>
            <a:endParaRPr lang="ko-KR" altLang="en-US" kern="0" dirty="0"/>
          </a:p>
        </p:txBody>
      </p:sp>
      <p:sp>
        <p:nvSpPr>
          <p:cNvPr id="112" name="직사각형 111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5116" y="1275360"/>
            <a:ext cx="5184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</a:rPr>
              <a:t>user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내 </a:t>
            </a:r>
            <a:r>
              <a:rPr lang="ko-KR" altLang="en-US" sz="400" dirty="0" smtClean="0"/>
              <a:t>정보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로그아웃</a:t>
            </a:r>
            <a:endParaRPr lang="ko-KR" altLang="en-US" sz="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Lovie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어서오세요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1" name="직선 연결선 130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6" name="직선 연결선 135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41" name="직선 연결선 140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43" name="직선 화살표 연결선 142"/>
          <p:cNvCxnSpPr>
            <a:stCxn id="142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26488" y="2796029"/>
            <a:ext cx="3052010" cy="116551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336699"/>
            </a:solidFill>
            <a:prstDash val="solid"/>
            <a:round/>
          </a:ln>
          <a:effectLst/>
        </p:spPr>
        <p:txBody>
          <a:bodyPr vert="horz" wrap="none" lIns="53915" tIns="26958" rIns="53915" bIns="26958" anchor="ctr" anchorCtr="0"/>
          <a:lstStyle/>
          <a:p>
            <a:pPr latinLnBrk="0"/>
            <a:r>
              <a:rPr lang="ko-KR" altLang="en-US" sz="1100" b="1" dirty="0" smtClean="0">
                <a:solidFill>
                  <a:srgbClr val="000000"/>
                </a:solidFill>
                <a:latin typeface="+mn-lt"/>
                <a:ea typeface="돋움"/>
              </a:rPr>
              <a:t>로그아웃을 하였습니다</a:t>
            </a:r>
            <a:r>
              <a:rPr lang="en-US" altLang="ko-KR" sz="1100" b="1" dirty="0" smtClean="0">
                <a:solidFill>
                  <a:srgbClr val="000000"/>
                </a:solidFill>
                <a:latin typeface="+mn-lt"/>
                <a:ea typeface="돋움"/>
              </a:rPr>
              <a:t>.</a:t>
            </a:r>
            <a:endParaRPr lang="ko-KR" altLang="en-US" sz="1100" b="1" dirty="0">
              <a:solidFill>
                <a:srgbClr val="000000"/>
              </a:solidFill>
              <a:latin typeface="+mn-lt"/>
              <a:ea typeface="돋움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231859" y="3673020"/>
            <a:ext cx="797402" cy="201764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53915" tIns="26958" rIns="53915" bIns="26958" anchor="ctr"/>
          <a:lstStyle/>
          <a:p>
            <a:pPr latinLnBrk="0"/>
            <a:r>
              <a:rPr lang="ko-KR" altLang="en-US" sz="1100" dirty="0">
                <a:solidFill>
                  <a:srgbClr val="000000"/>
                </a:solidFill>
              </a:rPr>
              <a:t>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39" y="1167383"/>
            <a:ext cx="825397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lt"/>
              </a:rPr>
              <a:t>회원관리</a:t>
            </a:r>
            <a:r>
              <a:rPr lang="en-US" altLang="ko-KR" dirty="0">
                <a:latin typeface="+mn-lt"/>
              </a:rPr>
              <a:t/>
            </a:r>
            <a:br>
              <a:rPr lang="en-US" altLang="ko-KR" dirty="0">
                <a:latin typeface="+mn-lt"/>
              </a:rPr>
            </a:b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en-US" altLang="ko-KR" dirty="0" smtClean="0">
                <a:latin typeface="+mn-lt"/>
              </a:rPr>
              <a:t>ID</a:t>
            </a:r>
            <a:r>
              <a:rPr lang="ko-KR" altLang="en-US" dirty="0" smtClean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찾기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673339" y="618293"/>
          <a:ext cx="2110865" cy="328931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508">
                <a:tc gridSpan="2"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/>
                        <a:t>Description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 hMerge="1"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3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**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1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새로운 윈도우 창에서 진행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2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‘</a:t>
                      </a:r>
                      <a:r>
                        <a:rPr lang="ko-KR" altLang="en-US" sz="800" dirty="0" smtClean="0"/>
                        <a:t>확인</a:t>
                      </a:r>
                      <a:r>
                        <a:rPr lang="en-US" altLang="ko-KR" sz="800" dirty="0" smtClean="0"/>
                        <a:t>’</a:t>
                      </a:r>
                      <a:r>
                        <a:rPr lang="ko-KR" altLang="en-US" sz="800" dirty="0" smtClean="0"/>
                        <a:t>을 눌렀을 시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dirty="0" smtClean="0"/>
                        <a:t>모두 알맞게 </a:t>
                      </a:r>
                      <a:r>
                        <a:rPr lang="ko-KR" altLang="en-US" sz="800" dirty="0" err="1" smtClean="0"/>
                        <a:t>썻다면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결과창을</a:t>
                      </a:r>
                      <a:r>
                        <a:rPr lang="ko-KR" altLang="en-US" sz="800" dirty="0" smtClean="0"/>
                        <a:t> 보여줌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dirty="0" smtClean="0"/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smtClean="0"/>
                        <a:t>성명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이메일을 틀렸을 때</a:t>
                      </a:r>
                    </a:p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dirty="0" smtClean="0"/>
                        <a:t>B 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입력한 사항이 없을 때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3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4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/>
                        <a:t>5</a:t>
                      </a: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508">
                <a:tc>
                  <a:txBody>
                    <a:bodyPr/>
                    <a:lstStyle/>
                    <a:p>
                      <a:pPr marL="0" lvl="0" indent="0" algn="ctr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tc>
                  <a:txBody>
                    <a:bodyPr/>
                    <a:lstStyle/>
                    <a:p>
                      <a:pPr marL="0" lvl="0" indent="0" algn="l" defTabSz="1710213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6808" marR="46808" marT="46795" marB="4679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3" name="AutoShape 22"/>
          <p:cNvSpPr>
            <a:spLocks noChangeArrowheads="1"/>
          </p:cNvSpPr>
          <p:nvPr/>
        </p:nvSpPr>
        <p:spPr>
          <a:xfrm>
            <a:off x="314194" y="2201132"/>
            <a:ext cx="900112" cy="327925"/>
          </a:xfrm>
          <a:prstGeom prst="roundRect">
            <a:avLst>
              <a:gd name="adj" fmla="val 5588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336699"/>
            </a:solidFill>
            <a:round/>
          </a:ln>
        </p:spPr>
        <p:txBody>
          <a:bodyPr wrap="none" lIns="36000" tIns="108000" rIns="36000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lt"/>
              </a:rPr>
              <a:t>회원관리</a:t>
            </a:r>
            <a:endParaRPr lang="ko-KR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4" name="세로로 말린 두루마리 모양 53"/>
          <p:cNvSpPr/>
          <p:nvPr/>
        </p:nvSpPr>
        <p:spPr>
          <a:xfrm>
            <a:off x="200472" y="2542369"/>
            <a:ext cx="1044116" cy="782227"/>
          </a:xfrm>
          <a:prstGeom prst="verticalScroll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</a:ln>
          <a:effectLst/>
        </p:spPr>
        <p:txBody>
          <a:bodyPr vert="horz" wrap="none" lIns="53915" tIns="26958" rIns="53915" bIns="26958" numCol="1" rtlCol="0" anchor="t" anchorCtr="0" compatLnSpc="1">
            <a:prstTxWarp prst="textNoShape">
              <a:avLst/>
            </a:prstTxWarp>
          </a:bodyPr>
          <a:lstStyle/>
          <a:p>
            <a:pPr lvl="0" algn="l" defTabSz="1260157"/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  <a:p>
            <a:pPr lvl="0" algn="l" defTabSz="1260157"/>
            <a:r>
              <a:rPr lang="ko-KR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≫ </a:t>
            </a: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회원관리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1470631" y="1152508"/>
            <a:ext cx="5973690" cy="2025258"/>
          </a:xfrm>
          <a:prstGeom prst="rect">
            <a:avLst/>
          </a:prstGeom>
          <a:solidFill>
            <a:srgbClr val="C1818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1470632" y="1157016"/>
            <a:ext cx="5976664" cy="416716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2720752" y="1949110"/>
            <a:ext cx="828092" cy="926243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7" y="1271487"/>
            <a:ext cx="888889" cy="253968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27" y="1156570"/>
            <a:ext cx="789393" cy="417162"/>
          </a:xfrm>
          <a:prstGeom prst="rect">
            <a:avLst/>
          </a:prstGeom>
        </p:spPr>
      </p:pic>
      <p:sp>
        <p:nvSpPr>
          <p:cNvPr id="119" name="직사각형 118"/>
          <p:cNvSpPr/>
          <p:nvPr/>
        </p:nvSpPr>
        <p:spPr bwMode="auto">
          <a:xfrm>
            <a:off x="1474856" y="3177766"/>
            <a:ext cx="5973690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1470631" y="4689934"/>
            <a:ext cx="5973690" cy="1604034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92960" y="209764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</a:rPr>
              <a:t>영화이름</a:t>
            </a:r>
            <a:endParaRPr lang="en-US" altLang="ko-K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랜덤 추천 결과 입니다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198694" y="3280796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866149" y="3274575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2252700" y="3336161"/>
            <a:ext cx="1224136" cy="11432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2324708" y="3411078"/>
            <a:ext cx="1044116" cy="4867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2324708" y="4200259"/>
            <a:ext cx="1044116" cy="187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52700" y="3450043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75000"/>
                  </a:schemeClr>
                </a:solidFill>
              </a:rPr>
              <a:t>로그인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39052" y="4221882"/>
            <a:ext cx="14694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 smtClean="0"/>
              <a:t>회원가입 </a:t>
            </a:r>
            <a:r>
              <a:rPr lang="en-US" altLang="ko-KR" sz="400" dirty="0" smtClean="0"/>
              <a:t>| </a:t>
            </a:r>
            <a:r>
              <a:rPr lang="ko-KR" altLang="en-US" sz="400" dirty="0" err="1" smtClean="0"/>
              <a:t>아이디찾기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| </a:t>
            </a:r>
            <a:r>
              <a:rPr lang="ko-KR" altLang="en-US" sz="400" dirty="0" smtClean="0"/>
              <a:t>비밀번호 찾기</a:t>
            </a:r>
            <a:endParaRPr lang="ko-KR" altLang="en-US" sz="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130051" y="3933850"/>
            <a:ext cx="146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영화후기를</a:t>
            </a:r>
            <a:r>
              <a:rPr lang="ko-KR" altLang="en-US" sz="800" dirty="0" smtClean="0"/>
              <a:t> 남겨주세요</a:t>
            </a:r>
            <a:r>
              <a:rPr lang="en-US" altLang="ko-KR" sz="800" dirty="0" smtClean="0"/>
              <a:t>!</a:t>
            </a:r>
            <a:endParaRPr lang="ko-KR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793803" y="3296110"/>
            <a:ext cx="824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공지사항</a:t>
            </a:r>
            <a:endParaRPr lang="ko-KR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834335" y="3274575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2" name="직선 연결선 131"/>
          <p:cNvCxnSpPr/>
          <p:nvPr/>
        </p:nvCxnSpPr>
        <p:spPr bwMode="auto">
          <a:xfrm>
            <a:off x="3944888" y="3541843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3860225" y="3577129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- 123123..</a:t>
            </a: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asd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ewqeqe</a:t>
            </a:r>
            <a:endParaRPr lang="en-US" altLang="ko-KR" sz="1000" dirty="0" smtClean="0"/>
          </a:p>
          <a:p>
            <a:pPr marL="171450" indent="-171450" algn="l">
              <a:buFontTx/>
              <a:buChar char="-"/>
            </a:pPr>
            <a:r>
              <a:rPr lang="en-US" altLang="ko-KR" sz="1000" dirty="0" err="1" smtClean="0"/>
              <a:t>Wqqq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5578032" y="3272659"/>
            <a:ext cx="1350150" cy="12507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5686" y="3294194"/>
            <a:ext cx="101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자유게시판</a:t>
            </a:r>
            <a:endParaRPr lang="ko-KR" alt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546218" y="3272659"/>
            <a:ext cx="406138" cy="2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cxnSp>
        <p:nvCxnSpPr>
          <p:cNvPr id="137" name="직선 연결선 136"/>
          <p:cNvCxnSpPr/>
          <p:nvPr/>
        </p:nvCxnSpPr>
        <p:spPr bwMode="auto">
          <a:xfrm>
            <a:off x="5656771" y="3539927"/>
            <a:ext cx="1152128" cy="0"/>
          </a:xfrm>
          <a:prstGeom prst="line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5572108" y="3575213"/>
            <a:ext cx="1356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 smtClean="0"/>
              <a:t>- 1231223..</a:t>
            </a:r>
          </a:p>
          <a:p>
            <a:pPr algn="l"/>
            <a:r>
              <a:rPr lang="en-US" altLang="ko-KR" sz="1000" dirty="0" smtClean="0"/>
              <a:t>- A</a:t>
            </a:r>
            <a:r>
              <a:rPr lang="ko-KR" altLang="en-US" sz="1000" dirty="0" err="1" smtClean="0"/>
              <a:t>ㅇㄴ</a:t>
            </a:r>
            <a:r>
              <a:rPr lang="en-US" altLang="ko-KR" sz="1000" dirty="0" smtClean="0"/>
              <a:t>d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[2]</a:t>
            </a:r>
            <a:endParaRPr lang="en-US" altLang="ko-KR" sz="10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altLang="ko-KR" sz="1000" dirty="0" smtClean="0"/>
              <a:t>- E</a:t>
            </a:r>
            <a:r>
              <a:rPr lang="ko-KR" altLang="en-US" sz="1000" dirty="0" err="1" smtClean="0"/>
              <a:t>ㅁㅁㅁ</a:t>
            </a:r>
            <a:r>
              <a:rPr lang="en-US" altLang="ko-KR" sz="1000" dirty="0" err="1" smtClean="0"/>
              <a:t>eqe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W222  </a:t>
            </a:r>
            <a:r>
              <a:rPr lang="en-US" altLang="ko-KR" sz="1000" dirty="0" err="1" smtClean="0"/>
              <a:t>qqq</a:t>
            </a:r>
            <a:endParaRPr lang="en-US" altLang="ko-KR" sz="1000" dirty="0" smtClean="0"/>
          </a:p>
          <a:p>
            <a:pPr algn="l"/>
            <a:r>
              <a:rPr lang="en-US" altLang="ko-KR" sz="1000" dirty="0" smtClean="0"/>
              <a:t>- </a:t>
            </a:r>
            <a:r>
              <a:rPr lang="en-US" altLang="ko-KR" sz="1000" dirty="0" err="1" smtClean="0"/>
              <a:t>qqqq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[4]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69344" y="48152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전월 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위 영화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445116" y="5535125"/>
            <a:ext cx="1859812" cy="758844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34335" y="55278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영화폰트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cxnSp>
        <p:nvCxnSpPr>
          <p:cNvPr id="142" name="직선 연결선 141"/>
          <p:cNvCxnSpPr/>
          <p:nvPr/>
        </p:nvCxnSpPr>
        <p:spPr bwMode="auto">
          <a:xfrm>
            <a:off x="4929622" y="5914547"/>
            <a:ext cx="1725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580012" y="3897846"/>
            <a:ext cx="24128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 smtClean="0"/>
              <a:t>개봉일           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흰색</a:t>
            </a:r>
            <a:r>
              <a:rPr lang="en-US" altLang="ko-KR" sz="1600" b="1" dirty="0" smtClean="0"/>
              <a:t>)</a:t>
            </a:r>
          </a:p>
          <a:p>
            <a:pPr algn="l"/>
            <a:r>
              <a:rPr lang="en-US" altLang="ko-KR" sz="1200" dirty="0" smtClean="0"/>
              <a:t>YYYY. MM. DD.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관객수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</a:t>
            </a:r>
            <a:endParaRPr lang="en-US" altLang="ko-KR" sz="1600" b="1" dirty="0" smtClean="0"/>
          </a:p>
          <a:p>
            <a:pPr algn="l"/>
            <a:r>
              <a:rPr lang="en-US" altLang="ko-KR" sz="1200" dirty="0" smtClean="0"/>
              <a:t>x\</a:t>
            </a:r>
          </a:p>
          <a:p>
            <a:pPr algn="l"/>
            <a:endParaRPr lang="en-US" altLang="ko-KR" sz="1200" dirty="0" smtClean="0"/>
          </a:p>
          <a:p>
            <a:pPr algn="l"/>
            <a:r>
              <a:rPr lang="ko-KR" altLang="en-US" sz="1600" b="1" dirty="0" smtClean="0"/>
              <a:t>전월 매출액 점유율</a:t>
            </a:r>
            <a:endParaRPr lang="en-US" altLang="ko-KR" sz="1600" b="1" dirty="0"/>
          </a:p>
          <a:p>
            <a:pPr algn="l"/>
            <a:r>
              <a:rPr lang="en-US" altLang="ko-KR" sz="1200" dirty="0" err="1" smtClean="0"/>
              <a:t>xx.x</a:t>
            </a:r>
            <a:r>
              <a:rPr lang="en-US" altLang="ko-KR" sz="1200" dirty="0" smtClean="0"/>
              <a:t>%</a:t>
            </a:r>
          </a:p>
        </p:txBody>
      </p:sp>
      <p:cxnSp>
        <p:nvCxnSpPr>
          <p:cNvPr id="144" name="직선 화살표 연결선 143"/>
          <p:cNvCxnSpPr>
            <a:stCxn id="143" idx="1"/>
          </p:cNvCxnSpPr>
          <p:nvPr/>
        </p:nvCxnSpPr>
        <p:spPr bwMode="auto">
          <a:xfrm flipH="1">
            <a:off x="5505686" y="5082786"/>
            <a:ext cx="2074326" cy="9527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 bwMode="auto">
          <a:xfrm>
            <a:off x="3074965" y="2182222"/>
            <a:ext cx="3276364" cy="223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85886" y="2182076"/>
            <a:ext cx="3282141" cy="29904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061714" y="2193022"/>
            <a:ext cx="288764" cy="288100"/>
          </a:xfrm>
          <a:prstGeom prst="rect">
            <a:avLst/>
          </a:prstGeom>
          <a:solidFill>
            <a:srgbClr val="FF5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X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3201670" y="2631037"/>
            <a:ext cx="3047474" cy="159084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85788" y="2833736"/>
            <a:ext cx="1759299" cy="23861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성명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934548" y="3344301"/>
            <a:ext cx="810539" cy="25593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991763" y="3344302"/>
            <a:ext cx="776586" cy="26410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이메일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40832" y="2816041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성명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09032" y="3321782"/>
            <a:ext cx="71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이메일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36976" y="3363346"/>
            <a:ext cx="23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@</a:t>
            </a:r>
            <a:endParaRPr lang="ko-KR" altLang="en-US" sz="105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5453840" y="3789834"/>
            <a:ext cx="615284" cy="309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65000"/>
                  </a:schemeClr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46" name="직사각형 145"/>
          <p:cNvSpPr/>
          <p:nvPr/>
        </p:nvSpPr>
        <p:spPr bwMode="auto">
          <a:xfrm>
            <a:off x="5569792" y="3363890"/>
            <a:ext cx="139292" cy="2071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3915" tIns="26958" rIns="53915" bIns="2695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▼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445116" y="1275360"/>
            <a:ext cx="4101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bg2">
                    <a:lumMod val="75000"/>
                  </a:schemeClr>
                </a:solidFill>
              </a:rPr>
              <a:t>공지사항      최신영화      추천영화      자유게시판      문의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4.xml><?xml version="1.0" encoding="utf-8"?>
<a:theme xmlns:a="http://schemas.openxmlformats.org/drawingml/2006/main" name="13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5.xml><?xml version="1.0" encoding="utf-8"?>
<a:theme xmlns:a="http://schemas.openxmlformats.org/drawingml/2006/main" name="1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5_가입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6_빈화면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5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6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7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8.xml><?xml version="1.0" encoding="utf-8"?>
<a:theme xmlns:a="http://schemas.openxmlformats.org/drawingml/2006/main" name="8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ppt/theme/theme9.xml><?xml version="1.0" encoding="utf-8"?>
<a:theme xmlns:a="http://schemas.openxmlformats.org/drawingml/2006/main" name="9_담당자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spDef>
    <a:lnDef>
      <a:spPr>
        <a:solidFill>
          <a:srgbClr val="FF5050"/>
        </a:solidFill>
        <a:ln w="9525" cap="flat" cmpd="sng" algn="ctr">
          <a:solidFill>
            <a:schemeClr val="bg2"/>
          </a:solidFill>
          <a:prstDash val="solid"/>
          <a:round/>
        </a:ln>
        <a:effectLst/>
      </a:spPr>
      <a:bodyPr vert="horz" wrap="none" lIns="53915" tIns="26958" rIns="53915" bIns="2695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en-US" sz="700" b="1" i="0" u="none" strike="noStrike" cap="none" normalizeH="0" baseline="0" smtClean="0">
            <a:ln>
              <a:noFill/>
            </a:ln>
            <a:solidFill>
              <a:schemeClr val="tx1"/>
            </a:solidFill>
            <a:latin typeface="돋움"/>
            <a:ea typeface="돋움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4508</Words>
  <Application>Microsoft Office PowerPoint</Application>
  <PresentationFormat>사용자 지정</PresentationFormat>
  <Paragraphs>2247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65</vt:i4>
      </vt:variant>
    </vt:vector>
  </HeadingPairs>
  <TitlesOfParts>
    <vt:vector size="85" baseType="lpstr">
      <vt:lpstr>굴림</vt:lpstr>
      <vt:lpstr>돋움</vt:lpstr>
      <vt:lpstr>맑은 고딕</vt:lpstr>
      <vt:lpstr>산돌고딕B</vt:lpstr>
      <vt:lpstr>Arial</vt:lpstr>
      <vt:lpstr>디자인 사용자 지정</vt:lpstr>
      <vt:lpstr>4_담당자</vt:lpstr>
      <vt:lpstr>5_가입자</vt:lpstr>
      <vt:lpstr>6_빈화면</vt:lpstr>
      <vt:lpstr>5_담당자</vt:lpstr>
      <vt:lpstr>6_담당자</vt:lpstr>
      <vt:lpstr>7_담당자</vt:lpstr>
      <vt:lpstr>8_담당자</vt:lpstr>
      <vt:lpstr>9_담당자</vt:lpstr>
      <vt:lpstr>10_담당자</vt:lpstr>
      <vt:lpstr>1_디자인 사용자 지정</vt:lpstr>
      <vt:lpstr>11_담당자</vt:lpstr>
      <vt:lpstr>12_담당자</vt:lpstr>
      <vt:lpstr>13_담당자</vt:lpstr>
      <vt:lpstr>14_담당자</vt:lpstr>
      <vt:lpstr>영화 정보 스토리보드</vt:lpstr>
      <vt:lpstr>PowerPoint 프레젠테이션</vt:lpstr>
      <vt:lpstr>영화 정보 관리자용 메뉴 구성</vt:lpstr>
      <vt:lpstr>TOP TOP</vt:lpstr>
      <vt:lpstr>로그인 로그인</vt:lpstr>
      <vt:lpstr>로그인 로그인</vt:lpstr>
      <vt:lpstr>로그인 로그인</vt:lpstr>
      <vt:lpstr> </vt:lpstr>
      <vt:lpstr>회원관리 회원관리 &gt; ID 찾기</vt:lpstr>
      <vt:lpstr>회원관리 회원관리 &gt; ID 찾기</vt:lpstr>
      <vt:lpstr>회원관리 회원관리 &gt; ID 찾기</vt:lpstr>
      <vt:lpstr>회원관리 회원관리 &gt; ID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비밀번호 찾기</vt:lpstr>
      <vt:lpstr>회원관리 회원관리 &gt; 회원가입 &gt; 아이디 중복확인</vt:lpstr>
      <vt:lpstr>회원관리 회원관리 &gt; 회원가입 &gt; 아이디 중복확인</vt:lpstr>
      <vt:lpstr>회원관리 회원관리 &gt; 회원가입 &gt; 이메일 중복확인</vt:lpstr>
      <vt:lpstr>회원관리 회원관리 &gt; 회원가입 &gt; 이메일 중복확인</vt:lpstr>
      <vt:lpstr>회원관리 회원관리 &gt; 회원가입</vt:lpstr>
      <vt:lpstr>회원관리 회원관리 &gt; 회원가입</vt:lpstr>
      <vt:lpstr>회원관리 회원관리 &gt; 회원가입</vt:lpstr>
      <vt:lpstr>회원관리 회원관리 &gt; 내 정보</vt:lpstr>
      <vt:lpstr>회원관리 회원관리 &gt; 내 정보 (수정)</vt:lpstr>
      <vt:lpstr>회원관리 회원관리 &gt; 내 정보 (수정)</vt:lpstr>
      <vt:lpstr>회원관리 회원관리 &gt; 내 정보 (수정)</vt:lpstr>
      <vt:lpstr>공지사항 공지사항&gt;공지사항 리스트</vt:lpstr>
      <vt:lpstr>공지사항 공지사항&gt;공지사항 상세보기</vt:lpstr>
      <vt:lpstr>공지사항 공지사항&gt;공지사항 상세보기 &gt; 댓글 등록</vt:lpstr>
      <vt:lpstr>공지사항 공지사항&gt;공지사항 상세보기 &gt; 댓글 등록</vt:lpstr>
      <vt:lpstr>공지사항 공지사항&gt;공지사항 상세보기 &gt; 댓글 등록</vt:lpstr>
      <vt:lpstr>공지사항 공지사항&gt;공지사항 상세보기 &gt; 댓글 수정</vt:lpstr>
      <vt:lpstr>공지사항 공지사항&gt;공지사항 상세보기 &gt; 댓글 수정</vt:lpstr>
      <vt:lpstr>공지사항 공지사항&gt;공지사항 상세보기 &gt; 댓글 수정</vt:lpstr>
      <vt:lpstr>최신영화 최신영화</vt:lpstr>
      <vt:lpstr>추천영화 추천영화</vt:lpstr>
      <vt:lpstr>영화 영화&gt;상세보기</vt:lpstr>
      <vt:lpstr>자유게시판 자유게시판&gt;자유게시판 리스트</vt:lpstr>
      <vt:lpstr>자유게시판 자유게시판&gt;자유게시판 글쓰기</vt:lpstr>
      <vt:lpstr>자유게시판 자유게시판&gt;자유게시판 상세보기</vt:lpstr>
      <vt:lpstr>자유게시판 자유게시판&gt;자유게시판 수정</vt:lpstr>
      <vt:lpstr>자유게시판 자유게시판&gt;자유게시판 수정</vt:lpstr>
      <vt:lpstr>자유게시판 자유게시판&gt;자유게시판 삭제</vt:lpstr>
      <vt:lpstr>자유게시판 자유게시판&gt;자유게시판 상세보기 &gt; 댓글 등록</vt:lpstr>
      <vt:lpstr>자유게시판 자유게시판&gt;자유게시판 상세보기 &gt; 댓글 등록</vt:lpstr>
      <vt:lpstr>자유게시판 자유게시판&gt;자유게시판 상세보기 &gt; 댓글 등록</vt:lpstr>
      <vt:lpstr>자유게시판 자유게시판&gt;자유게시판 상세보기 &gt; 댓글 수정</vt:lpstr>
      <vt:lpstr>자유게시판 자유게시판&gt;자유게시판 상세보기 &gt; 댓글 수정</vt:lpstr>
      <vt:lpstr>자유게시판 자유게시판&gt;자유게시판 상세보기 &gt; 댓글 수정</vt:lpstr>
      <vt:lpstr>문의 문의&gt;문의 리스트</vt:lpstr>
      <vt:lpstr>문의 문의&gt;문의 글쓰기</vt:lpstr>
      <vt:lpstr>문의 문의&gt;문의 상세보기</vt:lpstr>
      <vt:lpstr>문의 문의&gt;문의 수정</vt:lpstr>
      <vt:lpstr>문의 문의&gt;문의 상세보기</vt:lpstr>
      <vt:lpstr>문의 문의&gt;문의 상세보기</vt:lpstr>
      <vt:lpstr>문의 문의 &gt; 문의 상세보기 &gt; 댓글 등록</vt:lpstr>
      <vt:lpstr>문의 문의&gt; 문의 상세보기 &gt; 댓글 등록</vt:lpstr>
      <vt:lpstr>문의 문의 &gt; 문의 상세보기 &gt; 댓글 등록</vt:lpstr>
      <vt:lpstr>문의 문의 &gt; 문의 상세보기 &gt; 댓글 수정</vt:lpstr>
      <vt:lpstr>문의 문의 &gt; 문의 상세보기 &gt; 댓글 수정</vt:lpstr>
      <vt:lpstr>문의 문의 &gt; 문의 상세보기 &gt; 댓글 수정</vt:lpstr>
    </vt:vector>
  </TitlesOfParts>
  <Manager/>
  <Company>HIST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KDB생명보험 웹접근성 개선</dc:title>
  <dc:subject/>
  <dc:creator>Jin</dc:creator>
  <cp:keywords/>
  <dc:description/>
  <cp:lastModifiedBy>data8311-27</cp:lastModifiedBy>
  <cp:revision>5308</cp:revision>
  <dcterms:created xsi:type="dcterms:W3CDTF">2006-06-07T02:37:19Z</dcterms:created>
  <dcterms:modified xsi:type="dcterms:W3CDTF">2019-06-14T01:58:09Z</dcterms:modified>
  <cp:category/>
  <cp:contentStatus/>
</cp:coreProperties>
</file>