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17"/>
  </p:notesMasterIdLst>
  <p:handoutMasterIdLst>
    <p:handoutMasterId r:id="rId18"/>
  </p:handoutMasterIdLst>
  <p:sldIdLst>
    <p:sldId id="270" r:id="rId5"/>
    <p:sldId id="260" r:id="rId6"/>
    <p:sldId id="277" r:id="rId7"/>
    <p:sldId id="262" r:id="rId8"/>
    <p:sldId id="263" r:id="rId9"/>
    <p:sldId id="278" r:id="rId10"/>
    <p:sldId id="264" r:id="rId11"/>
    <p:sldId id="265" r:id="rId12"/>
    <p:sldId id="266" r:id="rId13"/>
    <p:sldId id="279" r:id="rId14"/>
    <p:sldId id="280" r:id="rId15"/>
    <p:sldId id="28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D9D9"/>
    <a:srgbClr val="F2F2F2"/>
    <a:srgbClr val="462340"/>
    <a:srgbClr val="4B374B"/>
    <a:srgbClr val="4A7260"/>
    <a:srgbClr val="8A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72833802-FEF1-4C79-8D5D-14CF1EAF98D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3696"/>
  </p:normalViewPr>
  <p:slideViewPr>
    <p:cSldViewPr snapToGrid="0">
      <p:cViewPr varScale="1">
        <p:scale>
          <a:sx n="111" d="100"/>
          <a:sy n="111" d="100"/>
        </p:scale>
        <p:origin x="534" y="78"/>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E1F9995-ABA5-4B84-A110-13D73B93675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BB0FC55C-A306-4A55-B35A-6BA5203CC3E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A6B64A6-5383-4553-9650-AE943B3D4590}" type="datetimeFigureOut">
              <a:rPr lang="en-US" smtClean="0"/>
              <a:t>5/25/2024</a:t>
            </a:fld>
            <a:endParaRPr lang="en-US" dirty="0"/>
          </a:p>
        </p:txBody>
      </p:sp>
      <p:sp>
        <p:nvSpPr>
          <p:cNvPr id="4" name="Footer Placeholder 3">
            <a:extLst>
              <a:ext uri="{FF2B5EF4-FFF2-40B4-BE49-F238E27FC236}">
                <a16:creationId xmlns:a16="http://schemas.microsoft.com/office/drawing/2014/main" id="{9CBC51AC-ACC0-4B35-8350-D8EA48E4E60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EE2F829-76AE-4D6B-A09B-E771F87F6D6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1ECB224-3C4D-493C-AEF6-51FAC3CC7C4B}" type="slidenum">
              <a:rPr lang="en-US" smtClean="0"/>
              <a:t>‹#›</a:t>
            </a:fld>
            <a:endParaRPr lang="en-US" dirty="0"/>
          </a:p>
        </p:txBody>
      </p:sp>
    </p:spTree>
    <p:extLst>
      <p:ext uri="{BB962C8B-B14F-4D97-AF65-F5344CB8AC3E}">
        <p14:creationId xmlns:p14="http://schemas.microsoft.com/office/powerpoint/2010/main" val="20911979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39E0DF2-F06A-4107-A20D-CF99C15F57D9}" type="datetimeFigureOut">
              <a:rPr lang="en-US" noProof="0" smtClean="0"/>
              <a:t>5/25/2024</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5C09F48-E3F7-4432-94C0-BC9DA42EACBA}" type="slidenum">
              <a:rPr lang="en-US" noProof="0" smtClean="0"/>
              <a:t>‹#›</a:t>
            </a:fld>
            <a:endParaRPr lang="en-US" noProof="0" dirty="0"/>
          </a:p>
        </p:txBody>
      </p:sp>
    </p:spTree>
    <p:extLst>
      <p:ext uri="{BB962C8B-B14F-4D97-AF65-F5344CB8AC3E}">
        <p14:creationId xmlns:p14="http://schemas.microsoft.com/office/powerpoint/2010/main" val="19491063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8.svg"/></Relationships>
</file>

<file path=ppt/slideLayouts/_rels/slideLayout16.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8.sv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with Image">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887D6B07-9595-4D7C-A1C7-EE4327E86C4F}"/>
              </a:ext>
            </a:extLst>
          </p:cNvPr>
          <p:cNvGrpSpPr/>
          <p:nvPr userDrawn="1"/>
        </p:nvGrpSpPr>
        <p:grpSpPr>
          <a:xfrm>
            <a:off x="0" y="1770061"/>
            <a:ext cx="12192000" cy="3255962"/>
            <a:chOff x="0" y="1770061"/>
            <a:chExt cx="12192000" cy="3255962"/>
          </a:xfrm>
          <a:solidFill>
            <a:schemeClr val="bg2"/>
          </a:solidFill>
        </p:grpSpPr>
        <p:sp>
          <p:nvSpPr>
            <p:cNvPr id="8" name="Rectangle 7">
              <a:extLst>
                <a:ext uri="{FF2B5EF4-FFF2-40B4-BE49-F238E27FC236}">
                  <a16:creationId xmlns:a16="http://schemas.microsoft.com/office/drawing/2014/main" id="{71EAC7A8-37E9-4B9E-B736-A22B168C80E4}"/>
                </a:ext>
              </a:extLst>
            </p:cNvPr>
            <p:cNvSpPr/>
            <p:nvPr/>
          </p:nvSpPr>
          <p:spPr>
            <a:xfrm>
              <a:off x="0" y="1770061"/>
              <a:ext cx="12192000" cy="11969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Rectangle 8">
              <a:extLst>
                <a:ext uri="{FF2B5EF4-FFF2-40B4-BE49-F238E27FC236}">
                  <a16:creationId xmlns:a16="http://schemas.microsoft.com/office/drawing/2014/main" id="{072B49C9-D888-4DFD-821C-C8761C791457}"/>
                </a:ext>
              </a:extLst>
            </p:cNvPr>
            <p:cNvSpPr/>
            <p:nvPr/>
          </p:nvSpPr>
          <p:spPr>
            <a:xfrm>
              <a:off x="0" y="4954586"/>
              <a:ext cx="12192000" cy="7143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ectangle 9">
              <a:extLst>
                <a:ext uri="{FF2B5EF4-FFF2-40B4-BE49-F238E27FC236}">
                  <a16:creationId xmlns:a16="http://schemas.microsoft.com/office/drawing/2014/main" id="{377C6874-A790-4966-9E2B-1615E67A53D2}"/>
                </a:ext>
              </a:extLst>
            </p:cNvPr>
            <p:cNvSpPr/>
            <p:nvPr/>
          </p:nvSpPr>
          <p:spPr>
            <a:xfrm>
              <a:off x="0" y="4449763"/>
              <a:ext cx="12192000" cy="7143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76B2B5D3-CC1C-45E2-BB10-D1175A138A49}"/>
                </a:ext>
              </a:extLst>
            </p:cNvPr>
            <p:cNvSpPr/>
            <p:nvPr/>
          </p:nvSpPr>
          <p:spPr>
            <a:xfrm>
              <a:off x="0" y="3975099"/>
              <a:ext cx="12192000" cy="2508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Rectangle 11">
              <a:extLst>
                <a:ext uri="{FF2B5EF4-FFF2-40B4-BE49-F238E27FC236}">
                  <a16:creationId xmlns:a16="http://schemas.microsoft.com/office/drawing/2014/main" id="{45994648-15A7-4F74-9BE2-5A7A9FF67672}"/>
                </a:ext>
              </a:extLst>
            </p:cNvPr>
            <p:cNvSpPr/>
            <p:nvPr/>
          </p:nvSpPr>
          <p:spPr>
            <a:xfrm>
              <a:off x="0" y="3079750"/>
              <a:ext cx="12192000" cy="6985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Freeform: Shape 25">
            <a:extLst>
              <a:ext uri="{FF2B5EF4-FFF2-40B4-BE49-F238E27FC236}">
                <a16:creationId xmlns:a16="http://schemas.microsoft.com/office/drawing/2014/main" id="{58E98649-FB1E-484B-911E-90A1B1AE58F1}"/>
              </a:ext>
            </a:extLst>
          </p:cNvPr>
          <p:cNvSpPr/>
          <p:nvPr userDrawn="1"/>
        </p:nvSpPr>
        <p:spPr>
          <a:xfrm>
            <a:off x="2387600" y="1"/>
            <a:ext cx="7416800" cy="6858001"/>
          </a:xfrm>
          <a:custGeom>
            <a:avLst/>
            <a:gdLst>
              <a:gd name="connsiteX0" fmla="*/ 2297777 w 7416800"/>
              <a:gd name="connsiteY0" fmla="*/ 0 h 6858001"/>
              <a:gd name="connsiteX1" fmla="*/ 5119024 w 7416800"/>
              <a:gd name="connsiteY1" fmla="*/ 0 h 6858001"/>
              <a:gd name="connsiteX2" fmla="*/ 5151877 w 7416800"/>
              <a:gd name="connsiteY2" fmla="*/ 12024 h 6858001"/>
              <a:gd name="connsiteX3" fmla="*/ 7416800 w 7416800"/>
              <a:gd name="connsiteY3" fmla="*/ 3429000 h 6858001"/>
              <a:gd name="connsiteX4" fmla="*/ 5151877 w 7416800"/>
              <a:gd name="connsiteY4" fmla="*/ 6845976 h 6858001"/>
              <a:gd name="connsiteX5" fmla="*/ 5119021 w 7416800"/>
              <a:gd name="connsiteY5" fmla="*/ 6858001 h 6858001"/>
              <a:gd name="connsiteX6" fmla="*/ 2297779 w 7416800"/>
              <a:gd name="connsiteY6" fmla="*/ 6858001 h 6858001"/>
              <a:gd name="connsiteX7" fmla="*/ 2264924 w 7416800"/>
              <a:gd name="connsiteY7" fmla="*/ 6845976 h 6858001"/>
              <a:gd name="connsiteX8" fmla="*/ 0 w 7416800"/>
              <a:gd name="connsiteY8" fmla="*/ 3429000 h 6858001"/>
              <a:gd name="connsiteX9" fmla="*/ 2264924 w 7416800"/>
              <a:gd name="connsiteY9" fmla="*/ 12024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416800" h="6858001">
                <a:moveTo>
                  <a:pt x="2297777" y="0"/>
                </a:moveTo>
                <a:lnTo>
                  <a:pt x="5119024" y="0"/>
                </a:lnTo>
                <a:lnTo>
                  <a:pt x="5151877" y="12024"/>
                </a:lnTo>
                <a:cubicBezTo>
                  <a:pt x="6482877" y="574990"/>
                  <a:pt x="7416800" y="1892930"/>
                  <a:pt x="7416800" y="3429000"/>
                </a:cubicBezTo>
                <a:cubicBezTo>
                  <a:pt x="7416800" y="4965070"/>
                  <a:pt x="6482877" y="6283010"/>
                  <a:pt x="5151877" y="6845976"/>
                </a:cubicBezTo>
                <a:lnTo>
                  <a:pt x="5119021" y="6858001"/>
                </a:lnTo>
                <a:lnTo>
                  <a:pt x="2297779" y="6858001"/>
                </a:lnTo>
                <a:lnTo>
                  <a:pt x="2264924" y="6845976"/>
                </a:lnTo>
                <a:cubicBezTo>
                  <a:pt x="933923" y="6283010"/>
                  <a:pt x="0" y="4965070"/>
                  <a:pt x="0" y="3429000"/>
                </a:cubicBezTo>
                <a:cubicBezTo>
                  <a:pt x="0" y="1892930"/>
                  <a:pt x="933923" y="574990"/>
                  <a:pt x="2264924" y="1202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2" name="Picture Placeholder 21">
            <a:extLst>
              <a:ext uri="{FF2B5EF4-FFF2-40B4-BE49-F238E27FC236}">
                <a16:creationId xmlns:a16="http://schemas.microsoft.com/office/drawing/2014/main" id="{94FE51EC-6EEE-4E9B-95E0-8B3BEC6560A1}"/>
              </a:ext>
            </a:extLst>
          </p:cNvPr>
          <p:cNvSpPr>
            <a:spLocks noGrp="1"/>
          </p:cNvSpPr>
          <p:nvPr>
            <p:ph type="pic" sz="quarter" idx="14" hasCustomPrompt="1"/>
          </p:nvPr>
        </p:nvSpPr>
        <p:spPr>
          <a:xfrm>
            <a:off x="2667000" y="0"/>
            <a:ext cx="6858000" cy="6858000"/>
          </a:xfrm>
          <a:prstGeom prst="ellipse">
            <a:avLst/>
          </a:prstGeom>
          <a:pattFill prst="dkUpDiag">
            <a:fgClr>
              <a:schemeClr val="accent3"/>
            </a:fgClr>
            <a:bgClr>
              <a:schemeClr val="accent3">
                <a:lumMod val="75000"/>
              </a:schemeClr>
            </a:bgClr>
          </a:pattFill>
        </p:spPr>
        <p:txBody>
          <a:bodyPr vert="horz" lIns="91440" tIns="45720" rIns="91440" bIns="45720" rtlCol="0" anchor="t" anchorCtr="1">
            <a:noAutofit/>
          </a:bodyPr>
          <a:lstStyle>
            <a:lvl1pPr>
              <a:defRPr lang="en-GB" sz="1600" dirty="0">
                <a:solidFill>
                  <a:schemeClr val="bg1"/>
                </a:solidFill>
                <a:latin typeface="+mn-lt"/>
                <a:cs typeface="Arial" panose="020B0604020202020204" pitchFamily="34" charset="0"/>
              </a:defRPr>
            </a:lvl1pPr>
          </a:lstStyle>
          <a:p>
            <a:pPr marL="0" lvl="0" indent="0" algn="ctr">
              <a:buNone/>
            </a:pPr>
            <a:r>
              <a:rPr lang="en-US" noProof="0" dirty="0"/>
              <a:t>Insert Image</a:t>
            </a:r>
          </a:p>
        </p:txBody>
      </p:sp>
      <p:cxnSp>
        <p:nvCxnSpPr>
          <p:cNvPr id="15" name="Straight Connector 14">
            <a:extLst>
              <a:ext uri="{FF2B5EF4-FFF2-40B4-BE49-F238E27FC236}">
                <a16:creationId xmlns:a16="http://schemas.microsoft.com/office/drawing/2014/main" id="{1FEC2E97-8DAA-48A7-AC52-B4B5AD2C486E}"/>
              </a:ext>
            </a:extLst>
          </p:cNvPr>
          <p:cNvCxnSpPr/>
          <p:nvPr userDrawn="1"/>
        </p:nvCxnSpPr>
        <p:spPr>
          <a:xfrm>
            <a:off x="5791785" y="3949699"/>
            <a:ext cx="608430" cy="0"/>
          </a:xfrm>
          <a:prstGeom prst="line">
            <a:avLst/>
          </a:prstGeom>
          <a:ln w="57150" cap="rnd">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55002804-57E2-4379-9103-073F4D46F016}"/>
              </a:ext>
            </a:extLst>
          </p:cNvPr>
          <p:cNvSpPr>
            <a:spLocks noGrp="1"/>
          </p:cNvSpPr>
          <p:nvPr>
            <p:ph type="ctrTitle" hasCustomPrompt="1"/>
          </p:nvPr>
        </p:nvSpPr>
        <p:spPr>
          <a:xfrm>
            <a:off x="3127248" y="1124712"/>
            <a:ext cx="5943600" cy="2596896"/>
          </a:xfrm>
        </p:spPr>
        <p:txBody>
          <a:bodyPr vert="horz" lIns="91440" tIns="45720" rIns="91440" bIns="45720" rtlCol="0" anchor="b" anchorCtr="1">
            <a:noAutofit/>
          </a:bodyPr>
          <a:lstStyle>
            <a:lvl1pPr algn="ctr">
              <a:defRPr lang="en-GB" sz="5400" b="0">
                <a:solidFill>
                  <a:schemeClr val="bg1"/>
                </a:solidFill>
                <a:latin typeface="+mj-lt"/>
              </a:defRPr>
            </a:lvl1pPr>
          </a:lstStyle>
          <a:p>
            <a:pPr lvl="0" algn="ctr">
              <a:lnSpc>
                <a:spcPct val="80000"/>
              </a:lnSpc>
            </a:pPr>
            <a:r>
              <a:rPr lang="en-US" noProof="0"/>
              <a:t>Title</a:t>
            </a:r>
          </a:p>
        </p:txBody>
      </p:sp>
      <p:sp>
        <p:nvSpPr>
          <p:cNvPr id="3" name="Subtitle 2">
            <a:extLst>
              <a:ext uri="{FF2B5EF4-FFF2-40B4-BE49-F238E27FC236}">
                <a16:creationId xmlns:a16="http://schemas.microsoft.com/office/drawing/2014/main" id="{DD109CAD-EBE3-4421-954D-A76C885B2753}"/>
              </a:ext>
            </a:extLst>
          </p:cNvPr>
          <p:cNvSpPr>
            <a:spLocks noGrp="1"/>
          </p:cNvSpPr>
          <p:nvPr>
            <p:ph type="subTitle" idx="1" hasCustomPrompt="1"/>
          </p:nvPr>
        </p:nvSpPr>
        <p:spPr>
          <a:xfrm>
            <a:off x="3584448" y="4315968"/>
            <a:ext cx="5029200" cy="886968"/>
          </a:xfrm>
        </p:spPr>
        <p:txBody>
          <a:bodyPr vert="horz" lIns="91440" tIns="45720" rIns="91440" bIns="45720" rtlCol="0" anchor="t" anchorCtr="0">
            <a:noAutofit/>
          </a:bodyPr>
          <a:lstStyle>
            <a:lvl1pPr marL="0" indent="0" algn="ctr">
              <a:buNone/>
              <a:defRPr lang="en-GB" sz="1800" b="1" spc="300" dirty="0">
                <a:solidFill>
                  <a:schemeClr val="bg1"/>
                </a:solidFill>
                <a:latin typeface="+mn-lt"/>
                <a:cs typeface="Arial" panose="020B0604020202020204" pitchFamily="34" charset="0"/>
              </a:defRPr>
            </a:lvl1pPr>
          </a:lstStyle>
          <a:p>
            <a:pPr marL="228600" lvl="0" indent="-228600" algn="ctr"/>
            <a:r>
              <a:rPr lang="en-US" noProof="0"/>
              <a:t>Subtitle</a:t>
            </a:r>
          </a:p>
        </p:txBody>
      </p:sp>
      <p:sp>
        <p:nvSpPr>
          <p:cNvPr id="20" name="Text Placeholder 19">
            <a:extLst>
              <a:ext uri="{FF2B5EF4-FFF2-40B4-BE49-F238E27FC236}">
                <a16:creationId xmlns:a16="http://schemas.microsoft.com/office/drawing/2014/main" id="{49085F81-D49A-4915-8EEC-2A1A96AC0B38}"/>
              </a:ext>
            </a:extLst>
          </p:cNvPr>
          <p:cNvSpPr>
            <a:spLocks noGrp="1"/>
          </p:cNvSpPr>
          <p:nvPr>
            <p:ph type="body" sz="quarter" idx="13" hasCustomPrompt="1"/>
          </p:nvPr>
        </p:nvSpPr>
        <p:spPr>
          <a:xfrm>
            <a:off x="4641140" y="5795479"/>
            <a:ext cx="2915816" cy="258532"/>
          </a:xfrm>
        </p:spPr>
        <p:txBody>
          <a:bodyPr vert="horz" wrap="square" lIns="91440" tIns="45720" rIns="91440" bIns="45720" rtlCol="0" anchor="ctr" anchorCtr="1">
            <a:spAutoFit/>
          </a:bodyPr>
          <a:lstStyle>
            <a:lvl1pPr marL="0" indent="0">
              <a:buNone/>
              <a:defRPr lang="en-US" sz="1200" b="0" spc="300" smtClean="0">
                <a:solidFill>
                  <a:schemeClr val="bg1"/>
                </a:solidFill>
                <a:latin typeface="+mn-lt"/>
                <a:cs typeface="Arial" panose="020B0604020202020204" pitchFamily="34" charset="0"/>
              </a:defRPr>
            </a:lvl1pPr>
            <a:lvl2pPr>
              <a:defRPr lang="en-US" smtClean="0"/>
            </a:lvl2pPr>
            <a:lvl3pPr>
              <a:defRPr lang="en-US" smtClean="0"/>
            </a:lvl3pPr>
            <a:lvl4pPr>
              <a:defRPr lang="en-US" smtClean="0"/>
            </a:lvl4pPr>
            <a:lvl5pPr>
              <a:defRPr lang="en-GB"/>
            </a:lvl5pPr>
          </a:lstStyle>
          <a:p>
            <a:pPr marL="228600" lvl="0" indent="-228600" algn="ctr"/>
            <a:r>
              <a:rPr lang="en-US" noProof="0"/>
              <a:t>Date</a:t>
            </a:r>
          </a:p>
        </p:txBody>
      </p:sp>
    </p:spTree>
    <p:extLst>
      <p:ext uri="{BB962C8B-B14F-4D97-AF65-F5344CB8AC3E}">
        <p14:creationId xmlns:p14="http://schemas.microsoft.com/office/powerpoint/2010/main" val="25013616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Section Header with Image Re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D275E893-B909-4F92-896C-1901CA75CC67}"/>
              </a:ext>
            </a:extLst>
          </p:cNvPr>
          <p:cNvSpPr/>
          <p:nvPr userDrawn="1"/>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8" name="Group 7">
            <a:extLst>
              <a:ext uri="{FF2B5EF4-FFF2-40B4-BE49-F238E27FC236}">
                <a16:creationId xmlns:a16="http://schemas.microsoft.com/office/drawing/2014/main" id="{CF112A8F-331B-4802-920C-B687B9108DB9}"/>
              </a:ext>
            </a:extLst>
          </p:cNvPr>
          <p:cNvGrpSpPr/>
          <p:nvPr userDrawn="1"/>
        </p:nvGrpSpPr>
        <p:grpSpPr>
          <a:xfrm>
            <a:off x="0" y="0"/>
            <a:ext cx="12192000" cy="3255962"/>
            <a:chOff x="0" y="1770061"/>
            <a:chExt cx="12192000" cy="3255962"/>
          </a:xfrm>
          <a:solidFill>
            <a:schemeClr val="accent3"/>
          </a:solidFill>
        </p:grpSpPr>
        <p:sp>
          <p:nvSpPr>
            <p:cNvPr id="9" name="Rectangle 8">
              <a:extLst>
                <a:ext uri="{FF2B5EF4-FFF2-40B4-BE49-F238E27FC236}">
                  <a16:creationId xmlns:a16="http://schemas.microsoft.com/office/drawing/2014/main" id="{A7A887D8-B543-4BB8-8D6E-605A1E5C80FD}"/>
                </a:ext>
              </a:extLst>
            </p:cNvPr>
            <p:cNvSpPr/>
            <p:nvPr/>
          </p:nvSpPr>
          <p:spPr>
            <a:xfrm>
              <a:off x="0" y="1770061"/>
              <a:ext cx="12192000" cy="11969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ectangle 9">
              <a:extLst>
                <a:ext uri="{FF2B5EF4-FFF2-40B4-BE49-F238E27FC236}">
                  <a16:creationId xmlns:a16="http://schemas.microsoft.com/office/drawing/2014/main" id="{BCC35E9C-9E03-4FFE-B868-4D04E8E7C1F3}"/>
                </a:ext>
              </a:extLst>
            </p:cNvPr>
            <p:cNvSpPr/>
            <p:nvPr/>
          </p:nvSpPr>
          <p:spPr>
            <a:xfrm>
              <a:off x="0" y="4954586"/>
              <a:ext cx="12192000" cy="7143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574E81BF-ADCA-4D13-BE06-476741FE55C0}"/>
                </a:ext>
              </a:extLst>
            </p:cNvPr>
            <p:cNvSpPr/>
            <p:nvPr/>
          </p:nvSpPr>
          <p:spPr>
            <a:xfrm>
              <a:off x="0" y="4449763"/>
              <a:ext cx="12192000" cy="7143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Rectangle 11">
              <a:extLst>
                <a:ext uri="{FF2B5EF4-FFF2-40B4-BE49-F238E27FC236}">
                  <a16:creationId xmlns:a16="http://schemas.microsoft.com/office/drawing/2014/main" id="{063D872D-8369-4426-A311-7F054F9DB5E1}"/>
                </a:ext>
              </a:extLst>
            </p:cNvPr>
            <p:cNvSpPr/>
            <p:nvPr/>
          </p:nvSpPr>
          <p:spPr>
            <a:xfrm>
              <a:off x="0" y="3975099"/>
              <a:ext cx="12192000" cy="2508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Rectangle 12">
              <a:extLst>
                <a:ext uri="{FF2B5EF4-FFF2-40B4-BE49-F238E27FC236}">
                  <a16:creationId xmlns:a16="http://schemas.microsoft.com/office/drawing/2014/main" id="{D8C819C9-B789-44A8-9B98-F466EE191F5D}"/>
                </a:ext>
              </a:extLst>
            </p:cNvPr>
            <p:cNvSpPr/>
            <p:nvPr/>
          </p:nvSpPr>
          <p:spPr>
            <a:xfrm>
              <a:off x="0" y="3079750"/>
              <a:ext cx="12192000" cy="6985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CBE30369-1DF2-4ABA-B24A-6BFD5F61E22A}"/>
              </a:ext>
            </a:extLst>
          </p:cNvPr>
          <p:cNvSpPr>
            <a:spLocks noGrp="1"/>
          </p:cNvSpPr>
          <p:nvPr userDrawn="1">
            <p:ph type="title" hasCustomPrompt="1"/>
          </p:nvPr>
        </p:nvSpPr>
        <p:spPr>
          <a:xfrm>
            <a:off x="831849" y="3387725"/>
            <a:ext cx="5680075" cy="1700866"/>
          </a:xfrm>
        </p:spPr>
        <p:txBody>
          <a:bodyPr vert="horz" lIns="91440" tIns="45720" rIns="91440" bIns="45720" rtlCol="0" anchor="b">
            <a:noAutofit/>
          </a:bodyPr>
          <a:lstStyle>
            <a:lvl1pPr>
              <a:defRPr lang="en-GB" sz="4600" b="1" spc="-150">
                <a:solidFill>
                  <a:schemeClr val="bg1"/>
                </a:solidFill>
                <a:latin typeface="+mj-lt"/>
              </a:defRPr>
            </a:lvl1pPr>
          </a:lstStyle>
          <a:p>
            <a:pPr marL="0" lvl="0"/>
            <a:r>
              <a:rPr lang="en-US" noProof="0"/>
              <a:t>Section Header</a:t>
            </a:r>
          </a:p>
        </p:txBody>
      </p:sp>
      <p:sp>
        <p:nvSpPr>
          <p:cNvPr id="19" name="Right Triangle 18">
            <a:extLst>
              <a:ext uri="{FF2B5EF4-FFF2-40B4-BE49-F238E27FC236}">
                <a16:creationId xmlns:a16="http://schemas.microsoft.com/office/drawing/2014/main" id="{B2B3AD73-9CBC-4740-A178-7CA91A791E40}"/>
              </a:ext>
            </a:extLst>
          </p:cNvPr>
          <p:cNvSpPr/>
          <p:nvPr userDrawn="1"/>
        </p:nvSpPr>
        <p:spPr>
          <a:xfrm rot="18900000" flipH="1">
            <a:off x="436216" y="4610094"/>
            <a:ext cx="218598" cy="218598"/>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sp>
        <p:nvSpPr>
          <p:cNvPr id="3" name="Text Placeholder 2">
            <a:extLst>
              <a:ext uri="{FF2B5EF4-FFF2-40B4-BE49-F238E27FC236}">
                <a16:creationId xmlns:a16="http://schemas.microsoft.com/office/drawing/2014/main" id="{DFD4FDF2-DE4E-4F8D-98CE-1DD90825B0A4}"/>
              </a:ext>
            </a:extLst>
          </p:cNvPr>
          <p:cNvSpPr>
            <a:spLocks noGrp="1"/>
          </p:cNvSpPr>
          <p:nvPr userDrawn="1">
            <p:ph type="body" idx="1" hasCustomPrompt="1"/>
          </p:nvPr>
        </p:nvSpPr>
        <p:spPr>
          <a:xfrm>
            <a:off x="831849" y="5164364"/>
            <a:ext cx="5680075" cy="1078588"/>
          </a:xfrm>
        </p:spPr>
        <p:txBody>
          <a:bodyPr vert="horz" lIns="91440" tIns="45720" rIns="91440" bIns="45720" rtlCol="0">
            <a:noAutofit/>
          </a:bodyPr>
          <a:lstStyle>
            <a:lvl1pPr marL="0" indent="0">
              <a:buNone/>
              <a:defRPr lang="en-US" sz="1600" spc="300" dirty="0">
                <a:solidFill>
                  <a:schemeClr val="bg1"/>
                </a:solidFill>
                <a:latin typeface="+mj-lt"/>
                <a:cs typeface="Arial" panose="020B0604020202020204" pitchFamily="34" charset="0"/>
              </a:defRPr>
            </a:lvl1pPr>
          </a:lstStyle>
          <a:p>
            <a:pPr lvl="0"/>
            <a:r>
              <a:rPr lang="en-US" noProof="0"/>
              <a:t>Subtitle</a:t>
            </a:r>
          </a:p>
        </p:txBody>
      </p:sp>
      <p:sp>
        <p:nvSpPr>
          <p:cNvPr id="17" name="Oval 16">
            <a:extLst>
              <a:ext uri="{FF2B5EF4-FFF2-40B4-BE49-F238E27FC236}">
                <a16:creationId xmlns:a16="http://schemas.microsoft.com/office/drawing/2014/main" id="{811B3AF5-0AF9-445C-9B18-5CED755A048F}"/>
              </a:ext>
            </a:extLst>
          </p:cNvPr>
          <p:cNvSpPr/>
          <p:nvPr/>
        </p:nvSpPr>
        <p:spPr>
          <a:xfrm>
            <a:off x="6511925" y="131762"/>
            <a:ext cx="5416549" cy="5416549"/>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Picture Placeholder 21">
            <a:extLst>
              <a:ext uri="{FF2B5EF4-FFF2-40B4-BE49-F238E27FC236}">
                <a16:creationId xmlns:a16="http://schemas.microsoft.com/office/drawing/2014/main" id="{FF97C0E2-E15D-4EB9-9FF8-CB859892B95B}"/>
              </a:ext>
            </a:extLst>
          </p:cNvPr>
          <p:cNvSpPr>
            <a:spLocks noGrp="1"/>
          </p:cNvSpPr>
          <p:nvPr userDrawn="1">
            <p:ph type="pic" sz="quarter" idx="14" hasCustomPrompt="1"/>
          </p:nvPr>
        </p:nvSpPr>
        <p:spPr>
          <a:xfrm>
            <a:off x="6715973" y="335810"/>
            <a:ext cx="5010912" cy="5010912"/>
          </a:xfrm>
          <a:prstGeom prst="ellipse">
            <a:avLst/>
          </a:prstGeom>
          <a:pattFill prst="dkUpDiag">
            <a:fgClr>
              <a:schemeClr val="accent3"/>
            </a:fgClr>
            <a:bgClr>
              <a:schemeClr val="accent3">
                <a:lumMod val="50000"/>
              </a:schemeClr>
            </a:bgClr>
          </a:pattFill>
        </p:spPr>
        <p:txBody>
          <a:bodyPr vert="horz" lIns="91440" tIns="45720" rIns="91440" bIns="45720" rtlCol="0" anchor="t" anchorCtr="1">
            <a:noAutofit/>
          </a:bodyPr>
          <a:lstStyle>
            <a:lvl1pPr>
              <a:defRPr lang="en-GB" sz="1600" dirty="0">
                <a:solidFill>
                  <a:schemeClr val="bg1"/>
                </a:solidFill>
                <a:latin typeface="+mn-lt"/>
                <a:cs typeface="Arial" panose="020B0604020202020204" pitchFamily="34" charset="0"/>
              </a:defRPr>
            </a:lvl1pPr>
          </a:lstStyle>
          <a:p>
            <a:pPr marL="0" lvl="0" indent="0" algn="ctr">
              <a:buNone/>
            </a:pPr>
            <a:r>
              <a:rPr lang="en-US" noProof="0" dirty="0"/>
              <a:t>Insert Image</a:t>
            </a:r>
          </a:p>
        </p:txBody>
      </p:sp>
    </p:spTree>
    <p:extLst>
      <p:ext uri="{BB962C8B-B14F-4D97-AF65-F5344CB8AC3E}">
        <p14:creationId xmlns:p14="http://schemas.microsoft.com/office/powerpoint/2010/main" val="3800940423"/>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E5FBE8C2-A941-4BA0-AB92-8B9DAEA8D920}"/>
              </a:ext>
            </a:extLst>
          </p:cNvPr>
          <p:cNvSpPr>
            <a:spLocks noGrp="1"/>
          </p:cNvSpPr>
          <p:nvPr>
            <p:ph type="sldNum" sz="quarter" idx="10"/>
          </p:nvPr>
        </p:nvSpPr>
        <p:spPr/>
        <p:txBody>
          <a:bodyPr/>
          <a:lstStyle/>
          <a:p>
            <a:fld id="{DCB4E619-4CA9-4A22-920F-20396BF50470}" type="slidenum">
              <a:rPr lang="en-US" noProof="0" smtClean="0"/>
              <a:pPr/>
              <a:t>‹#›</a:t>
            </a:fld>
            <a:endParaRPr lang="en-US" noProof="0" dirty="0"/>
          </a:p>
        </p:txBody>
      </p:sp>
      <p:sp>
        <p:nvSpPr>
          <p:cNvPr id="2" name="Title 1">
            <a:extLst>
              <a:ext uri="{FF2B5EF4-FFF2-40B4-BE49-F238E27FC236}">
                <a16:creationId xmlns:a16="http://schemas.microsoft.com/office/drawing/2014/main" id="{8E1EE7A0-1D71-4AE9-A7A8-91F84FED27F7}"/>
              </a:ext>
            </a:extLst>
          </p:cNvPr>
          <p:cNvSpPr>
            <a:spLocks noGrp="1"/>
          </p:cNvSpPr>
          <p:nvPr>
            <p:ph type="title"/>
          </p:nvPr>
        </p:nvSpPr>
        <p:spPr>
          <a:xfrm>
            <a:off x="640079" y="500492"/>
            <a:ext cx="10980413" cy="493421"/>
          </a:xfrm>
        </p:spPr>
        <p:txBody>
          <a:bodyPr/>
          <a:lstStyle/>
          <a:p>
            <a:r>
              <a:rPr lang="en-US" noProof="0"/>
              <a:t>Click to edit Master title style</a:t>
            </a:r>
          </a:p>
        </p:txBody>
      </p:sp>
    </p:spTree>
    <p:extLst>
      <p:ext uri="{BB962C8B-B14F-4D97-AF65-F5344CB8AC3E}">
        <p14:creationId xmlns:p14="http://schemas.microsoft.com/office/powerpoint/2010/main" val="22147360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Quote Slide Re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D275E893-B909-4F92-896C-1901CA75CC67}"/>
              </a:ext>
            </a:extLst>
          </p:cNvPr>
          <p:cNvSpPr/>
          <p:nvPr userDrawn="1"/>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21">
            <a:extLst>
              <a:ext uri="{FF2B5EF4-FFF2-40B4-BE49-F238E27FC236}">
                <a16:creationId xmlns:a16="http://schemas.microsoft.com/office/drawing/2014/main" id="{64A6DB18-4C6E-41E3-B11B-1FE933E84ABD}"/>
              </a:ext>
            </a:extLst>
          </p:cNvPr>
          <p:cNvSpPr/>
          <p:nvPr userDrawn="1"/>
        </p:nvSpPr>
        <p:spPr>
          <a:xfrm rot="19800000">
            <a:off x="-1368850" y="-967093"/>
            <a:ext cx="8283042" cy="3255962"/>
          </a:xfrm>
          <a:custGeom>
            <a:avLst/>
            <a:gdLst>
              <a:gd name="connsiteX0" fmla="*/ 8159309 w 8283042"/>
              <a:gd name="connsiteY0" fmla="*/ 3184525 h 3255962"/>
              <a:gd name="connsiteX1" fmla="*/ 8283042 w 8283042"/>
              <a:gd name="connsiteY1" fmla="*/ 3255962 h 3255962"/>
              <a:gd name="connsiteX2" fmla="*/ 0 w 8283042"/>
              <a:gd name="connsiteY2" fmla="*/ 3255962 h 3255962"/>
              <a:gd name="connsiteX3" fmla="*/ 41244 w 8283042"/>
              <a:gd name="connsiteY3" fmla="*/ 3184525 h 3255962"/>
              <a:gd name="connsiteX4" fmla="*/ 7284932 w 8283042"/>
              <a:gd name="connsiteY4" fmla="*/ 2679703 h 3255962"/>
              <a:gd name="connsiteX5" fmla="*/ 7408664 w 8283042"/>
              <a:gd name="connsiteY5" fmla="*/ 2751140 h 3255962"/>
              <a:gd name="connsiteX6" fmla="*/ 291459 w 8283042"/>
              <a:gd name="connsiteY6" fmla="*/ 2751140 h 3255962"/>
              <a:gd name="connsiteX7" fmla="*/ 332703 w 8283042"/>
              <a:gd name="connsiteY7" fmla="*/ 2679703 h 3255962"/>
              <a:gd name="connsiteX8" fmla="*/ 6121836 w 8283042"/>
              <a:gd name="connsiteY8" fmla="*/ 2008189 h 3255962"/>
              <a:gd name="connsiteX9" fmla="*/ 720402 w 8283042"/>
              <a:gd name="connsiteY9" fmla="*/ 2008189 h 3255962"/>
              <a:gd name="connsiteX10" fmla="*/ 1123681 w 8283042"/>
              <a:gd name="connsiteY10" fmla="*/ 1309689 h 3255962"/>
              <a:gd name="connsiteX11" fmla="*/ 4911998 w 8283042"/>
              <a:gd name="connsiteY11" fmla="*/ 1309689 h 3255962"/>
              <a:gd name="connsiteX12" fmla="*/ 4716772 w 8283042"/>
              <a:gd name="connsiteY12" fmla="*/ 1196975 h 3255962"/>
              <a:gd name="connsiteX13" fmla="*/ 1188756 w 8283042"/>
              <a:gd name="connsiteY13" fmla="*/ 1196976 h 3255962"/>
              <a:gd name="connsiteX14" fmla="*/ 1879830 w 8283042"/>
              <a:gd name="connsiteY14" fmla="*/ 0 h 3255962"/>
              <a:gd name="connsiteX15" fmla="*/ 2643550 w 8283042"/>
              <a:gd name="connsiteY15" fmla="*/ 0 h 3255962"/>
              <a:gd name="connsiteX16" fmla="*/ 6462789 w 8283042"/>
              <a:gd name="connsiteY16" fmla="*/ 2205038 h 3255962"/>
              <a:gd name="connsiteX17" fmla="*/ 6897231 w 8283042"/>
              <a:gd name="connsiteY17" fmla="*/ 2455864 h 3255962"/>
              <a:gd name="connsiteX18" fmla="*/ 461936 w 8283042"/>
              <a:gd name="connsiteY18" fmla="*/ 2455864 h 3255962"/>
              <a:gd name="connsiteX19" fmla="*/ 606750 w 8283042"/>
              <a:gd name="connsiteY19" fmla="*/ 2205039 h 3255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83042" h="3255962">
                <a:moveTo>
                  <a:pt x="8159309" y="3184525"/>
                </a:moveTo>
                <a:lnTo>
                  <a:pt x="8283042" y="3255962"/>
                </a:lnTo>
                <a:lnTo>
                  <a:pt x="0" y="3255962"/>
                </a:lnTo>
                <a:lnTo>
                  <a:pt x="41244" y="3184525"/>
                </a:lnTo>
                <a:close/>
                <a:moveTo>
                  <a:pt x="7284932" y="2679703"/>
                </a:moveTo>
                <a:lnTo>
                  <a:pt x="7408664" y="2751140"/>
                </a:lnTo>
                <a:lnTo>
                  <a:pt x="291459" y="2751140"/>
                </a:lnTo>
                <a:lnTo>
                  <a:pt x="332703" y="2679703"/>
                </a:lnTo>
                <a:close/>
                <a:moveTo>
                  <a:pt x="6121836" y="2008189"/>
                </a:moveTo>
                <a:lnTo>
                  <a:pt x="720402" y="2008189"/>
                </a:lnTo>
                <a:lnTo>
                  <a:pt x="1123681" y="1309689"/>
                </a:lnTo>
                <a:lnTo>
                  <a:pt x="4911998" y="1309689"/>
                </a:lnTo>
                <a:close/>
                <a:moveTo>
                  <a:pt x="4716772" y="1196975"/>
                </a:moveTo>
                <a:lnTo>
                  <a:pt x="1188756" y="1196976"/>
                </a:lnTo>
                <a:lnTo>
                  <a:pt x="1879830" y="0"/>
                </a:lnTo>
                <a:lnTo>
                  <a:pt x="2643550" y="0"/>
                </a:lnTo>
                <a:close/>
                <a:moveTo>
                  <a:pt x="6462789" y="2205038"/>
                </a:moveTo>
                <a:lnTo>
                  <a:pt x="6897231" y="2455864"/>
                </a:lnTo>
                <a:lnTo>
                  <a:pt x="461936" y="2455864"/>
                </a:lnTo>
                <a:lnTo>
                  <a:pt x="606750" y="2205039"/>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 name="Title 1">
            <a:extLst>
              <a:ext uri="{FF2B5EF4-FFF2-40B4-BE49-F238E27FC236}">
                <a16:creationId xmlns:a16="http://schemas.microsoft.com/office/drawing/2014/main" id="{CBE30369-1DF2-4ABA-B24A-6BFD5F61E22A}"/>
              </a:ext>
            </a:extLst>
          </p:cNvPr>
          <p:cNvSpPr>
            <a:spLocks noGrp="1"/>
          </p:cNvSpPr>
          <p:nvPr userDrawn="1">
            <p:ph type="title" hasCustomPrompt="1"/>
          </p:nvPr>
        </p:nvSpPr>
        <p:spPr>
          <a:xfrm>
            <a:off x="5124562" y="2409371"/>
            <a:ext cx="6354526" cy="3577863"/>
          </a:xfrm>
        </p:spPr>
        <p:txBody>
          <a:bodyPr vert="horz" lIns="91440" tIns="45720" rIns="91440" bIns="45720" rtlCol="0" anchor="t">
            <a:noAutofit/>
          </a:bodyPr>
          <a:lstStyle>
            <a:lvl1pPr>
              <a:lnSpc>
                <a:spcPct val="100000"/>
              </a:lnSpc>
              <a:defRPr lang="en-GB" sz="3200" b="1" spc="0">
                <a:solidFill>
                  <a:schemeClr val="bg1"/>
                </a:solidFill>
                <a:latin typeface="+mj-lt"/>
              </a:defRPr>
            </a:lvl1pPr>
          </a:lstStyle>
          <a:p>
            <a:pPr marL="0" lvl="0"/>
            <a:r>
              <a:rPr lang="en-US" noProof="0"/>
              <a:t>Quote</a:t>
            </a:r>
          </a:p>
        </p:txBody>
      </p:sp>
      <p:sp>
        <p:nvSpPr>
          <p:cNvPr id="17" name="Oval 16">
            <a:extLst>
              <a:ext uri="{FF2B5EF4-FFF2-40B4-BE49-F238E27FC236}">
                <a16:creationId xmlns:a16="http://schemas.microsoft.com/office/drawing/2014/main" id="{811B3AF5-0AF9-445C-9B18-5CED755A048F}"/>
              </a:ext>
            </a:extLst>
          </p:cNvPr>
          <p:cNvSpPr/>
          <p:nvPr userDrawn="1"/>
        </p:nvSpPr>
        <p:spPr>
          <a:xfrm>
            <a:off x="424005" y="1400629"/>
            <a:ext cx="3698738" cy="369873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Picture Placeholder 21">
            <a:extLst>
              <a:ext uri="{FF2B5EF4-FFF2-40B4-BE49-F238E27FC236}">
                <a16:creationId xmlns:a16="http://schemas.microsoft.com/office/drawing/2014/main" id="{FF97C0E2-E15D-4EB9-9FF8-CB859892B95B}"/>
              </a:ext>
            </a:extLst>
          </p:cNvPr>
          <p:cNvSpPr>
            <a:spLocks noGrp="1"/>
          </p:cNvSpPr>
          <p:nvPr userDrawn="1">
            <p:ph type="pic" sz="quarter" idx="14" hasCustomPrompt="1"/>
          </p:nvPr>
        </p:nvSpPr>
        <p:spPr>
          <a:xfrm>
            <a:off x="562502" y="1539126"/>
            <a:ext cx="3421745" cy="3421745"/>
          </a:xfrm>
          <a:prstGeom prst="ellipse">
            <a:avLst/>
          </a:prstGeom>
          <a:pattFill prst="dkUpDiag">
            <a:fgClr>
              <a:schemeClr val="accent3"/>
            </a:fgClr>
            <a:bgClr>
              <a:schemeClr val="accent3">
                <a:lumMod val="50000"/>
              </a:schemeClr>
            </a:bgClr>
          </a:pattFill>
        </p:spPr>
        <p:txBody>
          <a:bodyPr vert="horz" lIns="91440" tIns="45720" rIns="91440" bIns="45720" rtlCol="0" anchor="t" anchorCtr="1">
            <a:noAutofit/>
          </a:bodyPr>
          <a:lstStyle>
            <a:lvl1pPr>
              <a:defRPr lang="en-GB" sz="1600" dirty="0">
                <a:solidFill>
                  <a:schemeClr val="bg1"/>
                </a:solidFill>
                <a:latin typeface="+mn-lt"/>
                <a:cs typeface="Arial" panose="020B0604020202020204" pitchFamily="34" charset="0"/>
              </a:defRPr>
            </a:lvl1pPr>
          </a:lstStyle>
          <a:p>
            <a:pPr marL="0" lvl="0" indent="0" algn="ctr">
              <a:buNone/>
            </a:pPr>
            <a:r>
              <a:rPr lang="en-US" noProof="0" dirty="0"/>
              <a:t>Insert Image</a:t>
            </a:r>
          </a:p>
        </p:txBody>
      </p:sp>
      <p:sp>
        <p:nvSpPr>
          <p:cNvPr id="23" name="Text Placeholder 2">
            <a:extLst>
              <a:ext uri="{FF2B5EF4-FFF2-40B4-BE49-F238E27FC236}">
                <a16:creationId xmlns:a16="http://schemas.microsoft.com/office/drawing/2014/main" id="{1482934F-D15B-433B-8563-5A4037ECB287}"/>
              </a:ext>
            </a:extLst>
          </p:cNvPr>
          <p:cNvSpPr txBox="1">
            <a:spLocks/>
          </p:cNvSpPr>
          <p:nvPr userDrawn="1"/>
        </p:nvSpPr>
        <p:spPr bwMode="auto">
          <a:xfrm>
            <a:off x="4411650" y="1923750"/>
            <a:ext cx="800100" cy="1505250"/>
          </a:xfrm>
          <a:prstGeom prst="rect">
            <a:avLst/>
          </a:prstGeom>
          <a:noFill/>
        </p:spPr>
        <p:txBody>
          <a:bodyPr wrap="square" lIns="91440" tIns="45720" rIns="91440" bIns="45720" numCol="1" anchor="ctr" anchorCtr="0" compatLnSpc="1">
            <a:prstTxWarp prst="textNoShape">
              <a:avLst/>
            </a:prstTxWarp>
            <a:noAutofit/>
          </a:bodyPr>
          <a:lstStyle>
            <a:lvl1pPr marL="172800" indent="-180000" algn="l" defTabSz="684213" rtl="0" eaLnBrk="1" fontAlgn="base" hangingPunct="1">
              <a:lnSpc>
                <a:spcPts val="3680"/>
              </a:lnSpc>
              <a:spcBef>
                <a:spcPts val="0"/>
              </a:spcBef>
              <a:spcAft>
                <a:spcPct val="0"/>
              </a:spcAft>
              <a:buClr>
                <a:schemeClr val="tx2"/>
              </a:buClr>
              <a:buSzPct val="90000"/>
              <a:buFont typeface="Arial" charset="0"/>
              <a:buNone/>
              <a:defRPr lang="en-US" sz="3200" i="1" kern="1200">
                <a:solidFill>
                  <a:schemeClr val="tx1"/>
                </a:solidFill>
                <a:latin typeface="+mn-lt"/>
                <a:ea typeface="ＭＳ Ｐゴシック" charset="0"/>
                <a:cs typeface="CiscoSans"/>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66675" indent="-91440" algn="ctr">
              <a:lnSpc>
                <a:spcPct val="105000"/>
              </a:lnSpc>
              <a:spcAft>
                <a:spcPts val="800"/>
              </a:spcAft>
            </a:pPr>
            <a:r>
              <a:rPr lang="en-US" sz="9600" b="1" i="0" noProof="0" dirty="0">
                <a:solidFill>
                  <a:schemeClr val="bg1"/>
                </a:solidFill>
              </a:rPr>
              <a:t>“</a:t>
            </a:r>
          </a:p>
        </p:txBody>
      </p:sp>
      <p:sp>
        <p:nvSpPr>
          <p:cNvPr id="24" name="Oval 23">
            <a:extLst>
              <a:ext uri="{FF2B5EF4-FFF2-40B4-BE49-F238E27FC236}">
                <a16:creationId xmlns:a16="http://schemas.microsoft.com/office/drawing/2014/main" id="{1BD117CE-38D2-4C42-9DB4-4A2E280B0DDF}"/>
              </a:ext>
            </a:extLst>
          </p:cNvPr>
          <p:cNvSpPr/>
          <p:nvPr userDrawn="1"/>
        </p:nvSpPr>
        <p:spPr>
          <a:xfrm>
            <a:off x="11230815" y="6327865"/>
            <a:ext cx="389686" cy="389684"/>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5" name="Straight Connector 24">
            <a:extLst>
              <a:ext uri="{FF2B5EF4-FFF2-40B4-BE49-F238E27FC236}">
                <a16:creationId xmlns:a16="http://schemas.microsoft.com/office/drawing/2014/main" id="{B8537828-887B-41E4-BAE4-D56B689E999B}"/>
              </a:ext>
            </a:extLst>
          </p:cNvPr>
          <p:cNvCxnSpPr/>
          <p:nvPr userDrawn="1"/>
        </p:nvCxnSpPr>
        <p:spPr>
          <a:xfrm>
            <a:off x="11107057" y="6294459"/>
            <a:ext cx="0" cy="45720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26" name="Slide Number Placeholder 13">
            <a:extLst>
              <a:ext uri="{FF2B5EF4-FFF2-40B4-BE49-F238E27FC236}">
                <a16:creationId xmlns:a16="http://schemas.microsoft.com/office/drawing/2014/main" id="{C30B13EC-FDE4-4948-916D-4C19A15AA25F}"/>
              </a:ext>
            </a:extLst>
          </p:cNvPr>
          <p:cNvSpPr>
            <a:spLocks noGrp="1"/>
          </p:cNvSpPr>
          <p:nvPr>
            <p:ph type="sldNum" sz="quarter" idx="19"/>
          </p:nvPr>
        </p:nvSpPr>
        <p:spPr>
          <a:xfrm>
            <a:off x="11230806" y="6327866"/>
            <a:ext cx="389686" cy="393610"/>
          </a:xfrm>
          <a:prstGeom prst="rect">
            <a:avLst/>
          </a:prstGeom>
        </p:spPr>
        <p:txBody>
          <a:bodyPr lIns="0" rIns="0" anchor="ctr" anchorCtr="1"/>
          <a:lstStyle>
            <a:lvl1pPr algn="ctr">
              <a:defRPr sz="1000">
                <a:solidFill>
                  <a:schemeClr val="bg1"/>
                </a:solidFill>
                <a:latin typeface="+mn-lt"/>
                <a:cs typeface="Arial" panose="020B0604020202020204" pitchFamily="34" charset="0"/>
              </a:defRPr>
            </a:lvl1pPr>
          </a:lstStyle>
          <a:p>
            <a:fld id="{DCB4E619-4CA9-4A22-920F-20396BF50470}" type="slidenum">
              <a:rPr lang="en-US" noProof="0" smtClean="0"/>
              <a:pPr/>
              <a:t>‹#›</a:t>
            </a:fld>
            <a:endParaRPr lang="en-US" noProof="0" dirty="0"/>
          </a:p>
        </p:txBody>
      </p:sp>
      <p:cxnSp>
        <p:nvCxnSpPr>
          <p:cNvPr id="27" name="Straight Connector 26">
            <a:extLst>
              <a:ext uri="{FF2B5EF4-FFF2-40B4-BE49-F238E27FC236}">
                <a16:creationId xmlns:a16="http://schemas.microsoft.com/office/drawing/2014/main" id="{1DCB14C0-E2E4-43A3-BF4F-3245EC9D047E}"/>
              </a:ext>
            </a:extLst>
          </p:cNvPr>
          <p:cNvCxnSpPr/>
          <p:nvPr userDrawn="1"/>
        </p:nvCxnSpPr>
        <p:spPr>
          <a:xfrm>
            <a:off x="0" y="6523059"/>
            <a:ext cx="11109960"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0310515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Quote Slide Whit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D275E893-B909-4F92-896C-1901CA75CC67}"/>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21">
            <a:extLst>
              <a:ext uri="{FF2B5EF4-FFF2-40B4-BE49-F238E27FC236}">
                <a16:creationId xmlns:a16="http://schemas.microsoft.com/office/drawing/2014/main" id="{64A6DB18-4C6E-41E3-B11B-1FE933E84ABD}"/>
              </a:ext>
            </a:extLst>
          </p:cNvPr>
          <p:cNvSpPr/>
          <p:nvPr userDrawn="1"/>
        </p:nvSpPr>
        <p:spPr>
          <a:xfrm rot="19800000">
            <a:off x="-1368850" y="-967093"/>
            <a:ext cx="8283042" cy="3255962"/>
          </a:xfrm>
          <a:custGeom>
            <a:avLst/>
            <a:gdLst>
              <a:gd name="connsiteX0" fmla="*/ 8159309 w 8283042"/>
              <a:gd name="connsiteY0" fmla="*/ 3184525 h 3255962"/>
              <a:gd name="connsiteX1" fmla="*/ 8283042 w 8283042"/>
              <a:gd name="connsiteY1" fmla="*/ 3255962 h 3255962"/>
              <a:gd name="connsiteX2" fmla="*/ 0 w 8283042"/>
              <a:gd name="connsiteY2" fmla="*/ 3255962 h 3255962"/>
              <a:gd name="connsiteX3" fmla="*/ 41244 w 8283042"/>
              <a:gd name="connsiteY3" fmla="*/ 3184525 h 3255962"/>
              <a:gd name="connsiteX4" fmla="*/ 7284932 w 8283042"/>
              <a:gd name="connsiteY4" fmla="*/ 2679703 h 3255962"/>
              <a:gd name="connsiteX5" fmla="*/ 7408664 w 8283042"/>
              <a:gd name="connsiteY5" fmla="*/ 2751140 h 3255962"/>
              <a:gd name="connsiteX6" fmla="*/ 291459 w 8283042"/>
              <a:gd name="connsiteY6" fmla="*/ 2751140 h 3255962"/>
              <a:gd name="connsiteX7" fmla="*/ 332703 w 8283042"/>
              <a:gd name="connsiteY7" fmla="*/ 2679703 h 3255962"/>
              <a:gd name="connsiteX8" fmla="*/ 6121836 w 8283042"/>
              <a:gd name="connsiteY8" fmla="*/ 2008189 h 3255962"/>
              <a:gd name="connsiteX9" fmla="*/ 720402 w 8283042"/>
              <a:gd name="connsiteY9" fmla="*/ 2008189 h 3255962"/>
              <a:gd name="connsiteX10" fmla="*/ 1123681 w 8283042"/>
              <a:gd name="connsiteY10" fmla="*/ 1309689 h 3255962"/>
              <a:gd name="connsiteX11" fmla="*/ 4911998 w 8283042"/>
              <a:gd name="connsiteY11" fmla="*/ 1309689 h 3255962"/>
              <a:gd name="connsiteX12" fmla="*/ 4716772 w 8283042"/>
              <a:gd name="connsiteY12" fmla="*/ 1196975 h 3255962"/>
              <a:gd name="connsiteX13" fmla="*/ 1188756 w 8283042"/>
              <a:gd name="connsiteY13" fmla="*/ 1196976 h 3255962"/>
              <a:gd name="connsiteX14" fmla="*/ 1879830 w 8283042"/>
              <a:gd name="connsiteY14" fmla="*/ 0 h 3255962"/>
              <a:gd name="connsiteX15" fmla="*/ 2643550 w 8283042"/>
              <a:gd name="connsiteY15" fmla="*/ 0 h 3255962"/>
              <a:gd name="connsiteX16" fmla="*/ 6462789 w 8283042"/>
              <a:gd name="connsiteY16" fmla="*/ 2205038 h 3255962"/>
              <a:gd name="connsiteX17" fmla="*/ 6897231 w 8283042"/>
              <a:gd name="connsiteY17" fmla="*/ 2455864 h 3255962"/>
              <a:gd name="connsiteX18" fmla="*/ 461936 w 8283042"/>
              <a:gd name="connsiteY18" fmla="*/ 2455864 h 3255962"/>
              <a:gd name="connsiteX19" fmla="*/ 606750 w 8283042"/>
              <a:gd name="connsiteY19" fmla="*/ 2205039 h 3255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83042" h="3255962">
                <a:moveTo>
                  <a:pt x="8159309" y="3184525"/>
                </a:moveTo>
                <a:lnTo>
                  <a:pt x="8283042" y="3255962"/>
                </a:lnTo>
                <a:lnTo>
                  <a:pt x="0" y="3255962"/>
                </a:lnTo>
                <a:lnTo>
                  <a:pt x="41244" y="3184525"/>
                </a:lnTo>
                <a:close/>
                <a:moveTo>
                  <a:pt x="7284932" y="2679703"/>
                </a:moveTo>
                <a:lnTo>
                  <a:pt x="7408664" y="2751140"/>
                </a:lnTo>
                <a:lnTo>
                  <a:pt x="291459" y="2751140"/>
                </a:lnTo>
                <a:lnTo>
                  <a:pt x="332703" y="2679703"/>
                </a:lnTo>
                <a:close/>
                <a:moveTo>
                  <a:pt x="6121836" y="2008189"/>
                </a:moveTo>
                <a:lnTo>
                  <a:pt x="720402" y="2008189"/>
                </a:lnTo>
                <a:lnTo>
                  <a:pt x="1123681" y="1309689"/>
                </a:lnTo>
                <a:lnTo>
                  <a:pt x="4911998" y="1309689"/>
                </a:lnTo>
                <a:close/>
                <a:moveTo>
                  <a:pt x="4716772" y="1196975"/>
                </a:moveTo>
                <a:lnTo>
                  <a:pt x="1188756" y="1196976"/>
                </a:lnTo>
                <a:lnTo>
                  <a:pt x="1879830" y="0"/>
                </a:lnTo>
                <a:lnTo>
                  <a:pt x="2643550" y="0"/>
                </a:lnTo>
                <a:close/>
                <a:moveTo>
                  <a:pt x="6462789" y="2205038"/>
                </a:moveTo>
                <a:lnTo>
                  <a:pt x="6897231" y="2455864"/>
                </a:lnTo>
                <a:lnTo>
                  <a:pt x="461936" y="2455864"/>
                </a:lnTo>
                <a:lnTo>
                  <a:pt x="606750" y="2205039"/>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 name="Title 1">
            <a:extLst>
              <a:ext uri="{FF2B5EF4-FFF2-40B4-BE49-F238E27FC236}">
                <a16:creationId xmlns:a16="http://schemas.microsoft.com/office/drawing/2014/main" id="{CBE30369-1DF2-4ABA-B24A-6BFD5F61E22A}"/>
              </a:ext>
            </a:extLst>
          </p:cNvPr>
          <p:cNvSpPr>
            <a:spLocks noGrp="1"/>
          </p:cNvSpPr>
          <p:nvPr userDrawn="1">
            <p:ph type="title" hasCustomPrompt="1"/>
          </p:nvPr>
        </p:nvSpPr>
        <p:spPr>
          <a:xfrm>
            <a:off x="5124562" y="2409371"/>
            <a:ext cx="6354526" cy="3577863"/>
          </a:xfrm>
        </p:spPr>
        <p:txBody>
          <a:bodyPr vert="horz" lIns="91440" tIns="45720" rIns="91440" bIns="45720" rtlCol="0" anchor="t">
            <a:noAutofit/>
          </a:bodyPr>
          <a:lstStyle>
            <a:lvl1pPr>
              <a:lnSpc>
                <a:spcPct val="100000"/>
              </a:lnSpc>
              <a:defRPr lang="en-GB" sz="3200" b="1" spc="0">
                <a:solidFill>
                  <a:schemeClr val="tx2"/>
                </a:solidFill>
                <a:latin typeface="+mj-lt"/>
              </a:defRPr>
            </a:lvl1pPr>
          </a:lstStyle>
          <a:p>
            <a:pPr marL="0" lvl="0"/>
            <a:r>
              <a:rPr lang="en-US" noProof="0"/>
              <a:t>Quote</a:t>
            </a:r>
          </a:p>
        </p:txBody>
      </p:sp>
      <p:sp>
        <p:nvSpPr>
          <p:cNvPr id="17" name="Oval 16">
            <a:extLst>
              <a:ext uri="{FF2B5EF4-FFF2-40B4-BE49-F238E27FC236}">
                <a16:creationId xmlns:a16="http://schemas.microsoft.com/office/drawing/2014/main" id="{811B3AF5-0AF9-445C-9B18-5CED755A048F}"/>
              </a:ext>
            </a:extLst>
          </p:cNvPr>
          <p:cNvSpPr/>
          <p:nvPr userDrawn="1"/>
        </p:nvSpPr>
        <p:spPr>
          <a:xfrm>
            <a:off x="424005" y="1400629"/>
            <a:ext cx="3698738" cy="369873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Picture Placeholder 21">
            <a:extLst>
              <a:ext uri="{FF2B5EF4-FFF2-40B4-BE49-F238E27FC236}">
                <a16:creationId xmlns:a16="http://schemas.microsoft.com/office/drawing/2014/main" id="{FF97C0E2-E15D-4EB9-9FF8-CB859892B95B}"/>
              </a:ext>
            </a:extLst>
          </p:cNvPr>
          <p:cNvSpPr>
            <a:spLocks noGrp="1"/>
          </p:cNvSpPr>
          <p:nvPr userDrawn="1">
            <p:ph type="pic" sz="quarter" idx="14" hasCustomPrompt="1"/>
          </p:nvPr>
        </p:nvSpPr>
        <p:spPr>
          <a:xfrm>
            <a:off x="562502" y="1539126"/>
            <a:ext cx="3421745" cy="3421745"/>
          </a:xfrm>
          <a:prstGeom prst="ellipse">
            <a:avLst/>
          </a:prstGeom>
          <a:pattFill prst="dkUpDiag">
            <a:fgClr>
              <a:schemeClr val="accent3"/>
            </a:fgClr>
            <a:bgClr>
              <a:schemeClr val="accent3">
                <a:lumMod val="50000"/>
              </a:schemeClr>
            </a:bgClr>
          </a:pattFill>
        </p:spPr>
        <p:txBody>
          <a:bodyPr vert="horz" lIns="91440" tIns="45720" rIns="91440" bIns="45720" rtlCol="0" anchor="t" anchorCtr="1">
            <a:noAutofit/>
          </a:bodyPr>
          <a:lstStyle>
            <a:lvl1pPr>
              <a:defRPr lang="en-GB" sz="1600" dirty="0">
                <a:solidFill>
                  <a:schemeClr val="bg1"/>
                </a:solidFill>
                <a:latin typeface="+mn-lt"/>
                <a:cs typeface="Arial" panose="020B0604020202020204" pitchFamily="34" charset="0"/>
              </a:defRPr>
            </a:lvl1pPr>
          </a:lstStyle>
          <a:p>
            <a:pPr marL="0" lvl="0" indent="0" algn="ctr">
              <a:buNone/>
            </a:pPr>
            <a:r>
              <a:rPr lang="en-US" noProof="0" dirty="0"/>
              <a:t>Insert Image</a:t>
            </a:r>
          </a:p>
        </p:txBody>
      </p:sp>
      <p:sp>
        <p:nvSpPr>
          <p:cNvPr id="23" name="Text Placeholder 2">
            <a:extLst>
              <a:ext uri="{FF2B5EF4-FFF2-40B4-BE49-F238E27FC236}">
                <a16:creationId xmlns:a16="http://schemas.microsoft.com/office/drawing/2014/main" id="{1482934F-D15B-433B-8563-5A4037ECB287}"/>
              </a:ext>
            </a:extLst>
          </p:cNvPr>
          <p:cNvSpPr txBox="1">
            <a:spLocks/>
          </p:cNvSpPr>
          <p:nvPr userDrawn="1"/>
        </p:nvSpPr>
        <p:spPr bwMode="auto">
          <a:xfrm>
            <a:off x="4411650" y="1923750"/>
            <a:ext cx="800100" cy="1505250"/>
          </a:xfrm>
          <a:prstGeom prst="rect">
            <a:avLst/>
          </a:prstGeom>
          <a:noFill/>
        </p:spPr>
        <p:txBody>
          <a:bodyPr wrap="square" lIns="91440" tIns="45720" rIns="91440" bIns="45720" numCol="1" anchor="ctr" anchorCtr="0" compatLnSpc="1">
            <a:prstTxWarp prst="textNoShape">
              <a:avLst/>
            </a:prstTxWarp>
            <a:noAutofit/>
          </a:bodyPr>
          <a:lstStyle>
            <a:lvl1pPr marL="172800" indent="-180000" algn="l" defTabSz="684213" rtl="0" eaLnBrk="1" fontAlgn="base" hangingPunct="1">
              <a:lnSpc>
                <a:spcPts val="3680"/>
              </a:lnSpc>
              <a:spcBef>
                <a:spcPts val="0"/>
              </a:spcBef>
              <a:spcAft>
                <a:spcPct val="0"/>
              </a:spcAft>
              <a:buClr>
                <a:schemeClr val="tx2"/>
              </a:buClr>
              <a:buSzPct val="90000"/>
              <a:buFont typeface="Arial" charset="0"/>
              <a:buNone/>
              <a:defRPr lang="en-US" sz="3200" i="1" kern="1200">
                <a:solidFill>
                  <a:schemeClr val="tx1"/>
                </a:solidFill>
                <a:latin typeface="+mn-lt"/>
                <a:ea typeface="ＭＳ Ｐゴシック" charset="0"/>
                <a:cs typeface="CiscoSans"/>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66675" indent="-91440" algn="ctr">
              <a:lnSpc>
                <a:spcPct val="105000"/>
              </a:lnSpc>
              <a:spcAft>
                <a:spcPts val="800"/>
              </a:spcAft>
            </a:pPr>
            <a:r>
              <a:rPr lang="en-US" sz="9600" b="1" i="0" noProof="0" dirty="0">
                <a:solidFill>
                  <a:schemeClr val="tx2"/>
                </a:solidFill>
              </a:rPr>
              <a:t>“</a:t>
            </a:r>
          </a:p>
        </p:txBody>
      </p:sp>
      <p:sp>
        <p:nvSpPr>
          <p:cNvPr id="8" name="Oval 7">
            <a:extLst>
              <a:ext uri="{FF2B5EF4-FFF2-40B4-BE49-F238E27FC236}">
                <a16:creationId xmlns:a16="http://schemas.microsoft.com/office/drawing/2014/main" id="{F4F7B2FA-9CC6-4114-86A4-1AFC7AB8DC4E}"/>
              </a:ext>
            </a:extLst>
          </p:cNvPr>
          <p:cNvSpPr/>
          <p:nvPr userDrawn="1"/>
        </p:nvSpPr>
        <p:spPr>
          <a:xfrm>
            <a:off x="11230815" y="6327865"/>
            <a:ext cx="389686" cy="38968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9" name="Straight Connector 8">
            <a:extLst>
              <a:ext uri="{FF2B5EF4-FFF2-40B4-BE49-F238E27FC236}">
                <a16:creationId xmlns:a16="http://schemas.microsoft.com/office/drawing/2014/main" id="{95CEB9D3-1AE0-4506-94BF-5A0560B20E83}"/>
              </a:ext>
            </a:extLst>
          </p:cNvPr>
          <p:cNvCxnSpPr/>
          <p:nvPr userDrawn="1"/>
        </p:nvCxnSpPr>
        <p:spPr>
          <a:xfrm>
            <a:off x="11107057" y="6294459"/>
            <a:ext cx="0" cy="45720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10" name="Slide Number Placeholder 13">
            <a:extLst>
              <a:ext uri="{FF2B5EF4-FFF2-40B4-BE49-F238E27FC236}">
                <a16:creationId xmlns:a16="http://schemas.microsoft.com/office/drawing/2014/main" id="{C22B8D4B-39B9-4EAD-AE41-4C1E961EAF81}"/>
              </a:ext>
            </a:extLst>
          </p:cNvPr>
          <p:cNvSpPr>
            <a:spLocks noGrp="1"/>
          </p:cNvSpPr>
          <p:nvPr>
            <p:ph type="sldNum" sz="quarter" idx="19"/>
          </p:nvPr>
        </p:nvSpPr>
        <p:spPr>
          <a:xfrm>
            <a:off x="11230806" y="6327866"/>
            <a:ext cx="389686" cy="393610"/>
          </a:xfrm>
          <a:prstGeom prst="rect">
            <a:avLst/>
          </a:prstGeom>
        </p:spPr>
        <p:txBody>
          <a:bodyPr lIns="0" rIns="0" anchor="ctr" anchorCtr="1"/>
          <a:lstStyle>
            <a:lvl1pPr algn="ctr">
              <a:defRPr sz="1000">
                <a:solidFill>
                  <a:schemeClr val="bg1"/>
                </a:solidFill>
                <a:latin typeface="+mn-lt"/>
                <a:cs typeface="Arial" panose="020B0604020202020204" pitchFamily="34" charset="0"/>
              </a:defRPr>
            </a:lvl1pPr>
          </a:lstStyle>
          <a:p>
            <a:fld id="{DCB4E619-4CA9-4A22-920F-20396BF50470}" type="slidenum">
              <a:rPr lang="en-US" noProof="0" smtClean="0"/>
              <a:pPr/>
              <a:t>‹#›</a:t>
            </a:fld>
            <a:endParaRPr lang="en-US" noProof="0" dirty="0"/>
          </a:p>
        </p:txBody>
      </p:sp>
      <p:cxnSp>
        <p:nvCxnSpPr>
          <p:cNvPr id="11" name="Straight Connector 10">
            <a:extLst>
              <a:ext uri="{FF2B5EF4-FFF2-40B4-BE49-F238E27FC236}">
                <a16:creationId xmlns:a16="http://schemas.microsoft.com/office/drawing/2014/main" id="{BEEF5E30-7D94-4346-8B55-79B1AFC23045}"/>
              </a:ext>
            </a:extLst>
          </p:cNvPr>
          <p:cNvCxnSpPr/>
          <p:nvPr userDrawn="1"/>
        </p:nvCxnSpPr>
        <p:spPr>
          <a:xfrm>
            <a:off x="0" y="6523059"/>
            <a:ext cx="1110996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2816514"/>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Quote Slide Curve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D275E893-B909-4F92-896C-1901CA75CC67}"/>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0" name="Freeform: Shape 29">
            <a:extLst>
              <a:ext uri="{FF2B5EF4-FFF2-40B4-BE49-F238E27FC236}">
                <a16:creationId xmlns:a16="http://schemas.microsoft.com/office/drawing/2014/main" id="{2E5F57C8-1811-4EED-A1DD-F65E022CFF71}"/>
              </a:ext>
            </a:extLst>
          </p:cNvPr>
          <p:cNvSpPr>
            <a:spLocks/>
          </p:cNvSpPr>
          <p:nvPr/>
        </p:nvSpPr>
        <p:spPr bwMode="auto">
          <a:xfrm rot="20994946">
            <a:off x="-308388" y="270107"/>
            <a:ext cx="12759629" cy="3500921"/>
          </a:xfrm>
          <a:custGeom>
            <a:avLst/>
            <a:gdLst>
              <a:gd name="connsiteX0" fmla="*/ 10516035 w 12759629"/>
              <a:gd name="connsiteY0" fmla="*/ 2541856 h 3500921"/>
              <a:gd name="connsiteX1" fmla="*/ 12070532 w 12759629"/>
              <a:gd name="connsiteY1" fmla="*/ 3047516 h 3500921"/>
              <a:gd name="connsiteX2" fmla="*/ 12340450 w 12759629"/>
              <a:gd name="connsiteY2" fmla="*/ 3189806 h 3500921"/>
              <a:gd name="connsiteX3" fmla="*/ 12320059 w 12759629"/>
              <a:gd name="connsiteY3" fmla="*/ 3304463 h 3500921"/>
              <a:gd name="connsiteX4" fmla="*/ 12187055 w 12759629"/>
              <a:gd name="connsiteY4" fmla="*/ 3237627 h 3500921"/>
              <a:gd name="connsiteX5" fmla="*/ 9703854 w 12759629"/>
              <a:gd name="connsiteY5" fmla="*/ 2636906 h 3500921"/>
              <a:gd name="connsiteX6" fmla="*/ 6410869 w 12759629"/>
              <a:gd name="connsiteY6" fmla="*/ 3114646 h 3500921"/>
              <a:gd name="connsiteX7" fmla="*/ 3103029 w 12759629"/>
              <a:gd name="connsiteY7" fmla="*/ 3500820 h 3500921"/>
              <a:gd name="connsiteX8" fmla="*/ 27535 w 12759629"/>
              <a:gd name="connsiteY8" fmla="*/ 2961569 h 3500921"/>
              <a:gd name="connsiteX9" fmla="*/ 0 w 12759629"/>
              <a:gd name="connsiteY9" fmla="*/ 2948829 h 3500921"/>
              <a:gd name="connsiteX10" fmla="*/ 6084 w 12759629"/>
              <a:gd name="connsiteY10" fmla="*/ 2914623 h 3500921"/>
              <a:gd name="connsiteX11" fmla="*/ 36566 w 12759629"/>
              <a:gd name="connsiteY11" fmla="*/ 2929330 h 3500921"/>
              <a:gd name="connsiteX12" fmla="*/ 3107981 w 12759629"/>
              <a:gd name="connsiteY12" fmla="*/ 3484895 h 3500921"/>
              <a:gd name="connsiteX13" fmla="*/ 6410869 w 12759629"/>
              <a:gd name="connsiteY13" fmla="*/ 3035023 h 3500921"/>
              <a:gd name="connsiteX14" fmla="*/ 9693950 w 12759629"/>
              <a:gd name="connsiteY14" fmla="*/ 2477659 h 3500921"/>
              <a:gd name="connsiteX15" fmla="*/ 10516035 w 12759629"/>
              <a:gd name="connsiteY15" fmla="*/ 2541856 h 3500921"/>
              <a:gd name="connsiteX16" fmla="*/ 10663864 w 12759629"/>
              <a:gd name="connsiteY16" fmla="*/ 1743885 h 3500921"/>
              <a:gd name="connsiteX17" fmla="*/ 12361031 w 12759629"/>
              <a:gd name="connsiteY17" fmla="*/ 2490300 h 3500921"/>
              <a:gd name="connsiteX18" fmla="*/ 12452364 w 12759629"/>
              <a:gd name="connsiteY18" fmla="*/ 2560519 h 3500921"/>
              <a:gd name="connsiteX19" fmla="*/ 12394470 w 12759629"/>
              <a:gd name="connsiteY19" fmla="*/ 2886055 h 3500921"/>
              <a:gd name="connsiteX20" fmla="*/ 12350704 w 12759629"/>
              <a:gd name="connsiteY20" fmla="*/ 2856440 h 3500921"/>
              <a:gd name="connsiteX21" fmla="*/ 9674113 w 12759629"/>
              <a:gd name="connsiteY21" fmla="*/ 2079999 h 3500921"/>
              <a:gd name="connsiteX22" fmla="*/ 6410950 w 12759629"/>
              <a:gd name="connsiteY22" fmla="*/ 2820279 h 3500921"/>
              <a:gd name="connsiteX23" fmla="*/ 3123029 w 12759629"/>
              <a:gd name="connsiteY23" fmla="*/ 3433200 h 3500921"/>
              <a:gd name="connsiteX24" fmla="*/ 64774 w 12759629"/>
              <a:gd name="connsiteY24" fmla="*/ 2832803 h 3500921"/>
              <a:gd name="connsiteX25" fmla="*/ 24504 w 12759629"/>
              <a:gd name="connsiteY25" fmla="*/ 2811044 h 3500921"/>
              <a:gd name="connsiteX26" fmla="*/ 47732 w 12759629"/>
              <a:gd name="connsiteY26" fmla="*/ 2680435 h 3500921"/>
              <a:gd name="connsiteX27" fmla="*/ 97636 w 12759629"/>
              <a:gd name="connsiteY27" fmla="*/ 2708386 h 3500921"/>
              <a:gd name="connsiteX28" fmla="*/ 3137884 w 12759629"/>
              <a:gd name="connsiteY28" fmla="*/ 3361559 h 3500921"/>
              <a:gd name="connsiteX29" fmla="*/ 6410950 w 12759629"/>
              <a:gd name="connsiteY29" fmla="*/ 2565559 h 3500921"/>
              <a:gd name="connsiteX30" fmla="*/ 9649354 w 12759629"/>
              <a:gd name="connsiteY30" fmla="*/ 1697920 h 3500921"/>
              <a:gd name="connsiteX31" fmla="*/ 10663864 w 12759629"/>
              <a:gd name="connsiteY31" fmla="*/ 1743885 h 3500921"/>
              <a:gd name="connsiteX32" fmla="*/ 10969792 w 12759629"/>
              <a:gd name="connsiteY32" fmla="*/ 889041 h 3500921"/>
              <a:gd name="connsiteX33" fmla="*/ 12565593 w 12759629"/>
              <a:gd name="connsiteY33" fmla="*/ 1623395 h 3500921"/>
              <a:gd name="connsiteX34" fmla="*/ 12612354 w 12759629"/>
              <a:gd name="connsiteY34" fmla="*/ 1660905 h 3500921"/>
              <a:gd name="connsiteX35" fmla="*/ 12489095 w 12759629"/>
              <a:gd name="connsiteY35" fmla="*/ 2353982 h 3500921"/>
              <a:gd name="connsiteX36" fmla="*/ 12488942 w 12759629"/>
              <a:gd name="connsiteY36" fmla="*/ 2353851 h 3500921"/>
              <a:gd name="connsiteX37" fmla="*/ 9633837 w 12759629"/>
              <a:gd name="connsiteY37" fmla="*/ 1455647 h 3500921"/>
              <a:gd name="connsiteX38" fmla="*/ 6410394 w 12759629"/>
              <a:gd name="connsiteY38" fmla="*/ 2398498 h 3500921"/>
              <a:gd name="connsiteX39" fmla="*/ 3147339 w 12759629"/>
              <a:gd name="connsiteY39" fmla="*/ 3281676 h 3500921"/>
              <a:gd name="connsiteX40" fmla="*/ 120302 w 12759629"/>
              <a:gd name="connsiteY40" fmla="*/ 2620525 h 3500921"/>
              <a:gd name="connsiteX41" fmla="*/ 64391 w 12759629"/>
              <a:gd name="connsiteY41" fmla="*/ 2586765 h 3500921"/>
              <a:gd name="connsiteX42" fmla="*/ 129014 w 12759629"/>
              <a:gd name="connsiteY42" fmla="*/ 2223396 h 3500921"/>
              <a:gd name="connsiteX43" fmla="*/ 207516 w 12759629"/>
              <a:gd name="connsiteY43" fmla="*/ 2271822 h 3500921"/>
              <a:gd name="connsiteX44" fmla="*/ 3196854 w 12759629"/>
              <a:gd name="connsiteY44" fmla="*/ 2875891 h 3500921"/>
              <a:gd name="connsiteX45" fmla="*/ 6410395 w 12759629"/>
              <a:gd name="connsiteY45" fmla="*/ 1805735 h 3500921"/>
              <a:gd name="connsiteX46" fmla="*/ 9579371 w 12759629"/>
              <a:gd name="connsiteY46" fmla="*/ 846970 h 3500921"/>
              <a:gd name="connsiteX47" fmla="*/ 10969792 w 12759629"/>
              <a:gd name="connsiteY47" fmla="*/ 889041 h 3500921"/>
              <a:gd name="connsiteX48" fmla="*/ 12695153 w 12759629"/>
              <a:gd name="connsiteY48" fmla="*/ 821327 h 3500921"/>
              <a:gd name="connsiteX49" fmla="*/ 12759629 w 12759629"/>
              <a:gd name="connsiteY49" fmla="*/ 832794 h 3500921"/>
              <a:gd name="connsiteX50" fmla="*/ 12754040 w 12759629"/>
              <a:gd name="connsiteY50" fmla="*/ 864218 h 3500921"/>
              <a:gd name="connsiteX51" fmla="*/ 9634801 w 12759629"/>
              <a:gd name="connsiteY51" fmla="*/ 277064 h 3500921"/>
              <a:gd name="connsiteX52" fmla="*/ 12174055 w 12759629"/>
              <a:gd name="connsiteY52" fmla="*/ 728654 h 3500921"/>
              <a:gd name="connsiteX53" fmla="*/ 12314087 w 12759629"/>
              <a:gd name="connsiteY53" fmla="*/ 809460 h 3500921"/>
              <a:gd name="connsiteX54" fmla="*/ 12513862 w 12759629"/>
              <a:gd name="connsiteY54" fmla="*/ 939924 h 3500921"/>
              <a:gd name="connsiteX55" fmla="*/ 12714277 w 12759629"/>
              <a:gd name="connsiteY55" fmla="*/ 1087803 h 3500921"/>
              <a:gd name="connsiteX56" fmla="*/ 12643623 w 12759629"/>
              <a:gd name="connsiteY56" fmla="*/ 1485082 h 3500921"/>
              <a:gd name="connsiteX57" fmla="*/ 12600454 w 12759629"/>
              <a:gd name="connsiteY57" fmla="*/ 1452040 h 3500921"/>
              <a:gd name="connsiteX58" fmla="*/ 9589210 w 12759629"/>
              <a:gd name="connsiteY58" fmla="*/ 735230 h 3500921"/>
              <a:gd name="connsiteX59" fmla="*/ 6425088 w 12759629"/>
              <a:gd name="connsiteY59" fmla="*/ 1694315 h 3500921"/>
              <a:gd name="connsiteX60" fmla="*/ 3221352 w 12759629"/>
              <a:gd name="connsiteY60" fmla="*/ 2804625 h 3500921"/>
              <a:gd name="connsiteX61" fmla="*/ 227896 w 12759629"/>
              <a:gd name="connsiteY61" fmla="*/ 2237254 h 3500921"/>
              <a:gd name="connsiteX62" fmla="*/ 136311 w 12759629"/>
              <a:gd name="connsiteY62" fmla="*/ 2182365 h 3500921"/>
              <a:gd name="connsiteX63" fmla="*/ 209053 w 12759629"/>
              <a:gd name="connsiteY63" fmla="*/ 1773343 h 3500921"/>
              <a:gd name="connsiteX64" fmla="*/ 316297 w 12759629"/>
              <a:gd name="connsiteY64" fmla="*/ 1834690 h 3500921"/>
              <a:gd name="connsiteX65" fmla="*/ 3216401 w 12759629"/>
              <a:gd name="connsiteY65" fmla="*/ 2350950 h 3500921"/>
              <a:gd name="connsiteX66" fmla="*/ 6425087 w 12759629"/>
              <a:gd name="connsiteY66" fmla="*/ 1240640 h 3500921"/>
              <a:gd name="connsiteX67" fmla="*/ 8321580 w 12759629"/>
              <a:gd name="connsiteY67" fmla="*/ 548189 h 3500921"/>
              <a:gd name="connsiteX68" fmla="*/ 9584258 w 12759629"/>
              <a:gd name="connsiteY68" fmla="*/ 281555 h 3500921"/>
              <a:gd name="connsiteX69" fmla="*/ 8076887 w 12759629"/>
              <a:gd name="connsiteY69" fmla="*/ 0 h 3500921"/>
              <a:gd name="connsiteX70" fmla="*/ 9077142 w 12759629"/>
              <a:gd name="connsiteY70" fmla="*/ 177888 h 3500921"/>
              <a:gd name="connsiteX71" fmla="*/ 8801496 w 12759629"/>
              <a:gd name="connsiteY71" fmla="*/ 241291 h 3500921"/>
              <a:gd name="connsiteX72" fmla="*/ 6485520 w 12759629"/>
              <a:gd name="connsiteY72" fmla="*/ 1101274 h 3500921"/>
              <a:gd name="connsiteX73" fmla="*/ 3365985 w 12759629"/>
              <a:gd name="connsiteY73" fmla="*/ 2267067 h 3500921"/>
              <a:gd name="connsiteX74" fmla="*/ 393929 w 12759629"/>
              <a:gd name="connsiteY74" fmla="*/ 1766952 h 3500921"/>
              <a:gd name="connsiteX75" fmla="*/ 227146 w 12759629"/>
              <a:gd name="connsiteY75" fmla="*/ 1671603 h 3500921"/>
              <a:gd name="connsiteX76" fmla="*/ 298125 w 12759629"/>
              <a:gd name="connsiteY76" fmla="*/ 1272495 h 3500921"/>
              <a:gd name="connsiteX77" fmla="*/ 466713 w 12759629"/>
              <a:gd name="connsiteY77" fmla="*/ 1365124 h 3500921"/>
              <a:gd name="connsiteX78" fmla="*/ 3346178 w 12759629"/>
              <a:gd name="connsiteY78" fmla="*/ 1817461 h 3500921"/>
              <a:gd name="connsiteX79" fmla="*/ 6470665 w 12759629"/>
              <a:gd name="connsiteY79" fmla="*/ 651668 h 3500921"/>
              <a:gd name="connsiteX80" fmla="*/ 7856352 w 12759629"/>
              <a:gd name="connsiteY80" fmla="*/ 73683 h 3500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Lst>
            <a:rect l="l" t="t" r="r" b="b"/>
            <a:pathLst>
              <a:path w="12759629" h="3500921">
                <a:moveTo>
                  <a:pt x="10516035" y="2541856"/>
                </a:moveTo>
                <a:cubicBezTo>
                  <a:pt x="11030903" y="2624900"/>
                  <a:pt x="11548218" y="2790173"/>
                  <a:pt x="12070532" y="3047516"/>
                </a:cubicBezTo>
                <a:lnTo>
                  <a:pt x="12340450" y="3189806"/>
                </a:lnTo>
                <a:lnTo>
                  <a:pt x="12320059" y="3304463"/>
                </a:lnTo>
                <a:lnTo>
                  <a:pt x="12187055" y="3237627"/>
                </a:lnTo>
                <a:cubicBezTo>
                  <a:pt x="11350964" y="2834721"/>
                  <a:pt x="10524624" y="2642878"/>
                  <a:pt x="9703854" y="2636906"/>
                </a:cubicBezTo>
                <a:cubicBezTo>
                  <a:pt x="8604542" y="2609038"/>
                  <a:pt x="7510181" y="2915588"/>
                  <a:pt x="6410869" y="3114646"/>
                </a:cubicBezTo>
                <a:cubicBezTo>
                  <a:pt x="5311558" y="3349536"/>
                  <a:pt x="4207293" y="3484895"/>
                  <a:pt x="3103029" y="3500820"/>
                </a:cubicBezTo>
                <a:cubicBezTo>
                  <a:pt x="2072424" y="3504552"/>
                  <a:pt x="1041819" y="3406811"/>
                  <a:pt x="27535" y="2961569"/>
                </a:cubicBezTo>
                <a:lnTo>
                  <a:pt x="0" y="2948829"/>
                </a:lnTo>
                <a:lnTo>
                  <a:pt x="6084" y="2914623"/>
                </a:lnTo>
                <a:lnTo>
                  <a:pt x="36566" y="2929330"/>
                </a:lnTo>
                <a:cubicBezTo>
                  <a:pt x="1046771" y="3391821"/>
                  <a:pt x="2077376" y="3496093"/>
                  <a:pt x="3107981" y="3484895"/>
                </a:cubicBezTo>
                <a:cubicBezTo>
                  <a:pt x="4212245" y="3461008"/>
                  <a:pt x="5311557" y="3305743"/>
                  <a:pt x="6410869" y="3035023"/>
                </a:cubicBezTo>
                <a:cubicBezTo>
                  <a:pt x="7510181" y="2808097"/>
                  <a:pt x="8599590" y="2469697"/>
                  <a:pt x="9693950" y="2477659"/>
                </a:cubicBezTo>
                <a:cubicBezTo>
                  <a:pt x="9967541" y="2476664"/>
                  <a:pt x="10241440" y="2497565"/>
                  <a:pt x="10516035" y="2541856"/>
                </a:cubicBezTo>
                <a:close/>
                <a:moveTo>
                  <a:pt x="10663864" y="1743885"/>
                </a:moveTo>
                <a:cubicBezTo>
                  <a:pt x="11223806" y="1839737"/>
                  <a:pt x="11787945" y="2065808"/>
                  <a:pt x="12361031" y="2490300"/>
                </a:cubicBezTo>
                <a:lnTo>
                  <a:pt x="12452364" y="2560519"/>
                </a:lnTo>
                <a:lnTo>
                  <a:pt x="12394470" y="2886055"/>
                </a:lnTo>
                <a:lnTo>
                  <a:pt x="12350704" y="2856440"/>
                </a:lnTo>
                <a:cubicBezTo>
                  <a:pt x="11444342" y="2270184"/>
                  <a:pt x="10559227" y="2047662"/>
                  <a:pt x="9674113" y="2079999"/>
                </a:cubicBezTo>
                <a:cubicBezTo>
                  <a:pt x="8584741" y="2107859"/>
                  <a:pt x="7505273" y="2521779"/>
                  <a:pt x="6410950" y="2820279"/>
                </a:cubicBezTo>
                <a:cubicBezTo>
                  <a:pt x="5321578" y="3162559"/>
                  <a:pt x="4222304" y="3385439"/>
                  <a:pt x="3123029" y="3433200"/>
                </a:cubicBezTo>
                <a:cubicBezTo>
                  <a:pt x="2092458" y="3466780"/>
                  <a:pt x="1066240" y="3346448"/>
                  <a:pt x="64774" y="2832803"/>
                </a:cubicBezTo>
                <a:lnTo>
                  <a:pt x="24504" y="2811044"/>
                </a:lnTo>
                <a:lnTo>
                  <a:pt x="47732" y="2680435"/>
                </a:lnTo>
                <a:lnTo>
                  <a:pt x="97636" y="2708386"/>
                </a:lnTo>
                <a:cubicBezTo>
                  <a:pt x="1090380" y="3240061"/>
                  <a:pt x="2111955" y="3424990"/>
                  <a:pt x="3137884" y="3361559"/>
                </a:cubicBezTo>
                <a:cubicBezTo>
                  <a:pt x="4232207" y="3297879"/>
                  <a:pt x="5326530" y="2951619"/>
                  <a:pt x="6410950" y="2565559"/>
                </a:cubicBezTo>
                <a:cubicBezTo>
                  <a:pt x="7495369" y="2191439"/>
                  <a:pt x="8569886" y="1777519"/>
                  <a:pt x="9649354" y="1697920"/>
                </a:cubicBezTo>
                <a:cubicBezTo>
                  <a:pt x="9986687" y="1675532"/>
                  <a:pt x="10324505" y="1685793"/>
                  <a:pt x="10663864" y="1743885"/>
                </a:cubicBezTo>
                <a:close/>
                <a:moveTo>
                  <a:pt x="10969792" y="889041"/>
                </a:moveTo>
                <a:cubicBezTo>
                  <a:pt x="11494753" y="992910"/>
                  <a:pt x="12025114" y="1215559"/>
                  <a:pt x="12565593" y="1623395"/>
                </a:cubicBezTo>
                <a:lnTo>
                  <a:pt x="12612354" y="1660905"/>
                </a:lnTo>
                <a:lnTo>
                  <a:pt x="12489095" y="2353982"/>
                </a:lnTo>
                <a:lnTo>
                  <a:pt x="12488942" y="2353851"/>
                </a:lnTo>
                <a:cubicBezTo>
                  <a:pt x="11517970" y="1566603"/>
                  <a:pt x="10574007" y="1375584"/>
                  <a:pt x="9633837" y="1455647"/>
                </a:cubicBezTo>
                <a:cubicBezTo>
                  <a:pt x="8559356" y="1547147"/>
                  <a:pt x="7489826" y="1988736"/>
                  <a:pt x="6410394" y="2398498"/>
                </a:cubicBezTo>
                <a:cubicBezTo>
                  <a:pt x="5330962" y="2812239"/>
                  <a:pt x="4236674" y="3198132"/>
                  <a:pt x="3147339" y="3281676"/>
                </a:cubicBezTo>
                <a:cubicBezTo>
                  <a:pt x="2126087" y="3367457"/>
                  <a:pt x="1104834" y="3187502"/>
                  <a:pt x="120302" y="2620525"/>
                </a:cubicBezTo>
                <a:lnTo>
                  <a:pt x="64391" y="2586765"/>
                </a:lnTo>
                <a:lnTo>
                  <a:pt x="129014" y="2223396"/>
                </a:lnTo>
                <a:lnTo>
                  <a:pt x="207516" y="2271822"/>
                </a:lnTo>
                <a:cubicBezTo>
                  <a:pt x="1182202" y="2845122"/>
                  <a:pt x="2189528" y="3021347"/>
                  <a:pt x="3196854" y="2875891"/>
                </a:cubicBezTo>
                <a:cubicBezTo>
                  <a:pt x="4271335" y="2732674"/>
                  <a:pt x="5345816" y="2227432"/>
                  <a:pt x="6410395" y="1805735"/>
                </a:cubicBezTo>
                <a:cubicBezTo>
                  <a:pt x="7474973" y="1348233"/>
                  <a:pt x="8524696" y="978253"/>
                  <a:pt x="9579371" y="846970"/>
                </a:cubicBezTo>
                <a:cubicBezTo>
                  <a:pt x="10040791" y="798236"/>
                  <a:pt x="10503160" y="796713"/>
                  <a:pt x="10969792" y="889041"/>
                </a:cubicBezTo>
                <a:close/>
                <a:moveTo>
                  <a:pt x="12695153" y="821327"/>
                </a:moveTo>
                <a:lnTo>
                  <a:pt x="12759629" y="832794"/>
                </a:lnTo>
                <a:lnTo>
                  <a:pt x="12754040" y="864218"/>
                </a:lnTo>
                <a:close/>
                <a:moveTo>
                  <a:pt x="9634801" y="277064"/>
                </a:moveTo>
                <a:lnTo>
                  <a:pt x="12174055" y="728654"/>
                </a:lnTo>
                <a:lnTo>
                  <a:pt x="12314087" y="809460"/>
                </a:lnTo>
                <a:cubicBezTo>
                  <a:pt x="12380513" y="850280"/>
                  <a:pt x="12447102" y="893724"/>
                  <a:pt x="12513862" y="939924"/>
                </a:cubicBezTo>
                <a:lnTo>
                  <a:pt x="12714277" y="1087803"/>
                </a:lnTo>
                <a:lnTo>
                  <a:pt x="12643623" y="1485082"/>
                </a:lnTo>
                <a:lnTo>
                  <a:pt x="12600454" y="1452040"/>
                </a:lnTo>
                <a:cubicBezTo>
                  <a:pt x="11566786" y="703751"/>
                  <a:pt x="10577998" y="623304"/>
                  <a:pt x="9589210" y="735230"/>
                </a:cubicBezTo>
                <a:cubicBezTo>
                  <a:pt x="8534502" y="874516"/>
                  <a:pt x="7484746" y="1232681"/>
                  <a:pt x="6425088" y="1694315"/>
                </a:cubicBezTo>
                <a:cubicBezTo>
                  <a:pt x="5365430" y="2120133"/>
                  <a:pt x="4295867" y="2649420"/>
                  <a:pt x="3221352" y="2804625"/>
                </a:cubicBezTo>
                <a:cubicBezTo>
                  <a:pt x="2218638" y="2965053"/>
                  <a:pt x="1207219" y="2796697"/>
                  <a:pt x="227896" y="2237254"/>
                </a:cubicBezTo>
                <a:lnTo>
                  <a:pt x="136311" y="2182365"/>
                </a:lnTo>
                <a:lnTo>
                  <a:pt x="209053" y="1773343"/>
                </a:lnTo>
                <a:lnTo>
                  <a:pt x="316297" y="1834690"/>
                </a:lnTo>
                <a:cubicBezTo>
                  <a:pt x="1266678" y="2353048"/>
                  <a:pt x="2241539" y="2507646"/>
                  <a:pt x="3216401" y="2350950"/>
                </a:cubicBezTo>
                <a:cubicBezTo>
                  <a:pt x="4290915" y="2195745"/>
                  <a:pt x="5365428" y="1666458"/>
                  <a:pt x="6425087" y="1240640"/>
                </a:cubicBezTo>
                <a:cubicBezTo>
                  <a:pt x="7058903" y="966047"/>
                  <a:pt x="7687765" y="723291"/>
                  <a:pt x="8321580" y="548189"/>
                </a:cubicBezTo>
                <a:cubicBezTo>
                  <a:pt x="8742473" y="428801"/>
                  <a:pt x="9163364" y="337269"/>
                  <a:pt x="9584258" y="281555"/>
                </a:cubicBezTo>
                <a:close/>
                <a:moveTo>
                  <a:pt x="8076887" y="0"/>
                </a:moveTo>
                <a:lnTo>
                  <a:pt x="9077142" y="177888"/>
                </a:lnTo>
                <a:lnTo>
                  <a:pt x="8801496" y="241291"/>
                </a:lnTo>
                <a:cubicBezTo>
                  <a:pt x="8029504" y="437310"/>
                  <a:pt x="7261690" y="740197"/>
                  <a:pt x="6485520" y="1101274"/>
                </a:cubicBezTo>
                <a:cubicBezTo>
                  <a:pt x="5455578" y="1546902"/>
                  <a:pt x="4420685" y="2091999"/>
                  <a:pt x="3365985" y="2267067"/>
                </a:cubicBezTo>
                <a:cubicBezTo>
                  <a:pt x="2377204" y="2449844"/>
                  <a:pt x="1379719" y="2303903"/>
                  <a:pt x="393929" y="1766952"/>
                </a:cubicBezTo>
                <a:lnTo>
                  <a:pt x="227146" y="1671603"/>
                </a:lnTo>
                <a:lnTo>
                  <a:pt x="298125" y="1272495"/>
                </a:lnTo>
                <a:lnTo>
                  <a:pt x="466713" y="1365124"/>
                </a:lnTo>
                <a:cubicBezTo>
                  <a:pt x="1420551" y="1863855"/>
                  <a:pt x="2389893" y="1992778"/>
                  <a:pt x="3346178" y="1817461"/>
                </a:cubicBezTo>
                <a:cubicBezTo>
                  <a:pt x="4400879" y="1642393"/>
                  <a:pt x="5440723" y="1097296"/>
                  <a:pt x="6470665" y="651668"/>
                </a:cubicBezTo>
                <a:cubicBezTo>
                  <a:pt x="6931168" y="433828"/>
                  <a:pt x="7394457" y="238369"/>
                  <a:pt x="7856352" y="73683"/>
                </a:cubicBezTo>
                <a:close/>
              </a:path>
            </a:pathLst>
          </a:custGeom>
          <a:gradFill flip="none" rotWithShape="1">
            <a:gsLst>
              <a:gs pos="23000">
                <a:schemeClr val="bg2">
                  <a:alpha val="0"/>
                </a:schemeClr>
              </a:gs>
              <a:gs pos="100000">
                <a:schemeClr val="bg2"/>
              </a:gs>
            </a:gsLst>
            <a:lin ang="0" scaled="1"/>
            <a:tileRect/>
          </a:gradFill>
          <a:ln>
            <a:noFill/>
          </a:ln>
        </p:spPr>
        <p:txBody>
          <a:bodyPr vert="horz" wrap="square" lIns="91440" tIns="45720" rIns="91440" bIns="45720" numCol="1" anchor="t" anchorCtr="0" compatLnSpc="1">
            <a:prstTxWarp prst="textNoShape">
              <a:avLst/>
            </a:prstTxWarp>
            <a:noAutofit/>
          </a:bodyPr>
          <a:lstStyle/>
          <a:p>
            <a:endParaRPr lang="en-US" noProof="0" dirty="0"/>
          </a:p>
        </p:txBody>
      </p:sp>
      <p:sp>
        <p:nvSpPr>
          <p:cNvPr id="2" name="Title 1">
            <a:extLst>
              <a:ext uri="{FF2B5EF4-FFF2-40B4-BE49-F238E27FC236}">
                <a16:creationId xmlns:a16="http://schemas.microsoft.com/office/drawing/2014/main" id="{CBE30369-1DF2-4ABA-B24A-6BFD5F61E22A}"/>
              </a:ext>
            </a:extLst>
          </p:cNvPr>
          <p:cNvSpPr>
            <a:spLocks noGrp="1"/>
          </p:cNvSpPr>
          <p:nvPr userDrawn="1">
            <p:ph type="title" hasCustomPrompt="1"/>
          </p:nvPr>
        </p:nvSpPr>
        <p:spPr>
          <a:xfrm>
            <a:off x="1776770" y="4752155"/>
            <a:ext cx="9680574" cy="1310968"/>
          </a:xfrm>
        </p:spPr>
        <p:txBody>
          <a:bodyPr vert="horz" lIns="91440" tIns="45720" rIns="91440" bIns="45720" rtlCol="0" anchor="t">
            <a:noAutofit/>
          </a:bodyPr>
          <a:lstStyle>
            <a:lvl1pPr>
              <a:lnSpc>
                <a:spcPct val="100000"/>
              </a:lnSpc>
              <a:defRPr lang="en-GB" sz="2400" b="0" i="1" spc="0">
                <a:solidFill>
                  <a:schemeClr val="tx2"/>
                </a:solidFill>
                <a:latin typeface="+mj-lt"/>
              </a:defRPr>
            </a:lvl1pPr>
          </a:lstStyle>
          <a:p>
            <a:pPr marL="0" lvl="0"/>
            <a:r>
              <a:rPr lang="en-US" noProof="0"/>
              <a:t>Quote</a:t>
            </a:r>
          </a:p>
        </p:txBody>
      </p:sp>
      <p:sp>
        <p:nvSpPr>
          <p:cNvPr id="37" name="Freeform: Shape 36">
            <a:extLst>
              <a:ext uri="{FF2B5EF4-FFF2-40B4-BE49-F238E27FC236}">
                <a16:creationId xmlns:a16="http://schemas.microsoft.com/office/drawing/2014/main" id="{85BDC404-2F32-43B2-8FF8-F44E737B7739}"/>
              </a:ext>
            </a:extLst>
          </p:cNvPr>
          <p:cNvSpPr/>
          <p:nvPr userDrawn="1"/>
        </p:nvSpPr>
        <p:spPr>
          <a:xfrm>
            <a:off x="1" y="1"/>
            <a:ext cx="4716581" cy="4149353"/>
          </a:xfrm>
          <a:custGeom>
            <a:avLst/>
            <a:gdLst>
              <a:gd name="connsiteX0" fmla="*/ 0 w 4716581"/>
              <a:gd name="connsiteY0" fmla="*/ 0 h 4149353"/>
              <a:gd name="connsiteX1" fmla="*/ 4324798 w 4716581"/>
              <a:gd name="connsiteY1" fmla="*/ 0 h 4149353"/>
              <a:gd name="connsiteX2" fmla="*/ 4385617 w 4716581"/>
              <a:gd name="connsiteY2" fmla="*/ 100111 h 4149353"/>
              <a:gd name="connsiteX3" fmla="*/ 4716581 w 4716581"/>
              <a:gd name="connsiteY3" fmla="*/ 1407189 h 4149353"/>
              <a:gd name="connsiteX4" fmla="*/ 1974417 w 4716581"/>
              <a:gd name="connsiteY4" fmla="*/ 4149353 h 4149353"/>
              <a:gd name="connsiteX5" fmla="*/ 35414 w 4716581"/>
              <a:gd name="connsiteY5" fmla="*/ 3346192 h 4149353"/>
              <a:gd name="connsiteX6" fmla="*/ 0 w 4716581"/>
              <a:gd name="connsiteY6" fmla="*/ 3307226 h 4149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716581" h="4149353">
                <a:moveTo>
                  <a:pt x="0" y="0"/>
                </a:moveTo>
                <a:lnTo>
                  <a:pt x="4324798" y="0"/>
                </a:lnTo>
                <a:lnTo>
                  <a:pt x="4385617" y="100111"/>
                </a:lnTo>
                <a:cubicBezTo>
                  <a:pt x="4596688" y="488657"/>
                  <a:pt x="4716581" y="933922"/>
                  <a:pt x="4716581" y="1407189"/>
                </a:cubicBezTo>
                <a:cubicBezTo>
                  <a:pt x="4716581" y="2921644"/>
                  <a:pt x="3488872" y="4149353"/>
                  <a:pt x="1974417" y="4149353"/>
                </a:cubicBezTo>
                <a:cubicBezTo>
                  <a:pt x="1217190" y="4149353"/>
                  <a:pt x="531649" y="3842426"/>
                  <a:pt x="35414" y="3346192"/>
                </a:cubicBezTo>
                <a:lnTo>
                  <a:pt x="0" y="330722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5" name="Picture Placeholder 34">
            <a:extLst>
              <a:ext uri="{FF2B5EF4-FFF2-40B4-BE49-F238E27FC236}">
                <a16:creationId xmlns:a16="http://schemas.microsoft.com/office/drawing/2014/main" id="{87D3D51C-EF1C-4FF2-AB62-ADC1DF32A287}"/>
              </a:ext>
            </a:extLst>
          </p:cNvPr>
          <p:cNvSpPr>
            <a:spLocks noGrp="1"/>
          </p:cNvSpPr>
          <p:nvPr userDrawn="1">
            <p:ph type="pic" sz="quarter" idx="14" hasCustomPrompt="1"/>
          </p:nvPr>
        </p:nvSpPr>
        <p:spPr>
          <a:xfrm>
            <a:off x="1" y="0"/>
            <a:ext cx="4524507" cy="3957278"/>
          </a:xfrm>
          <a:custGeom>
            <a:avLst/>
            <a:gdLst>
              <a:gd name="connsiteX0" fmla="*/ 8414 w 4524507"/>
              <a:gd name="connsiteY0" fmla="*/ 0 h 3957278"/>
              <a:gd name="connsiteX1" fmla="*/ 4048912 w 4524507"/>
              <a:gd name="connsiteY1" fmla="*/ 0 h 3957278"/>
              <a:gd name="connsiteX2" fmla="*/ 4098256 w 4524507"/>
              <a:gd name="connsiteY2" fmla="*/ 65987 h 3957278"/>
              <a:gd name="connsiteX3" fmla="*/ 4524507 w 4524507"/>
              <a:gd name="connsiteY3" fmla="*/ 1461436 h 3957278"/>
              <a:gd name="connsiteX4" fmla="*/ 2028663 w 4524507"/>
              <a:gd name="connsiteY4" fmla="*/ 3957278 h 3957278"/>
              <a:gd name="connsiteX5" fmla="*/ 102748 w 4524507"/>
              <a:gd name="connsiteY5" fmla="*/ 3049023 h 3957278"/>
              <a:gd name="connsiteX6" fmla="*/ 0 w 4524507"/>
              <a:gd name="connsiteY6" fmla="*/ 2911620 h 3957278"/>
              <a:gd name="connsiteX7" fmla="*/ 0 w 4524507"/>
              <a:gd name="connsiteY7" fmla="*/ 11253 h 3957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24507" h="3957278">
                <a:moveTo>
                  <a:pt x="8414" y="0"/>
                </a:moveTo>
                <a:lnTo>
                  <a:pt x="4048912" y="0"/>
                </a:lnTo>
                <a:lnTo>
                  <a:pt x="4098256" y="65987"/>
                </a:lnTo>
                <a:cubicBezTo>
                  <a:pt x="4367369" y="464326"/>
                  <a:pt x="4524507" y="944530"/>
                  <a:pt x="4524507" y="1461436"/>
                </a:cubicBezTo>
                <a:cubicBezTo>
                  <a:pt x="4524507" y="2839851"/>
                  <a:pt x="3407080" y="3957278"/>
                  <a:pt x="2028663" y="3957278"/>
                </a:cubicBezTo>
                <a:cubicBezTo>
                  <a:pt x="1253303" y="3957278"/>
                  <a:pt x="560523" y="3603717"/>
                  <a:pt x="102748" y="3049023"/>
                </a:cubicBezTo>
                <a:lnTo>
                  <a:pt x="0" y="2911620"/>
                </a:lnTo>
                <a:lnTo>
                  <a:pt x="0" y="11253"/>
                </a:lnTo>
                <a:close/>
              </a:path>
            </a:pathLst>
          </a:custGeom>
          <a:pattFill prst="dkUpDiag">
            <a:fgClr>
              <a:schemeClr val="accent3"/>
            </a:fgClr>
            <a:bgClr>
              <a:schemeClr val="accent3">
                <a:lumMod val="50000"/>
              </a:schemeClr>
            </a:bgClr>
          </a:pattFill>
        </p:spPr>
        <p:txBody>
          <a:bodyPr vert="horz" wrap="square" lIns="91440" tIns="457200" rIns="91440" bIns="45720" rtlCol="0" anchor="t" anchorCtr="1">
            <a:noAutofit/>
          </a:bodyPr>
          <a:lstStyle>
            <a:lvl1pPr>
              <a:defRPr lang="en-GB" sz="1200" dirty="0">
                <a:solidFill>
                  <a:schemeClr val="bg1"/>
                </a:solidFill>
                <a:latin typeface="+mn-lt"/>
                <a:cs typeface="Arial" panose="020B0604020202020204" pitchFamily="34" charset="0"/>
              </a:defRPr>
            </a:lvl1pPr>
          </a:lstStyle>
          <a:p>
            <a:pPr marL="0" lvl="0" indent="0" algn="ctr">
              <a:buNone/>
            </a:pPr>
            <a:r>
              <a:rPr lang="en-US" noProof="0" dirty="0"/>
              <a:t>Insert Image</a:t>
            </a:r>
          </a:p>
        </p:txBody>
      </p:sp>
      <p:sp>
        <p:nvSpPr>
          <p:cNvPr id="23" name="Text Placeholder 2">
            <a:extLst>
              <a:ext uri="{FF2B5EF4-FFF2-40B4-BE49-F238E27FC236}">
                <a16:creationId xmlns:a16="http://schemas.microsoft.com/office/drawing/2014/main" id="{1482934F-D15B-433B-8563-5A4037ECB287}"/>
              </a:ext>
            </a:extLst>
          </p:cNvPr>
          <p:cNvSpPr txBox="1">
            <a:spLocks/>
          </p:cNvSpPr>
          <p:nvPr userDrawn="1"/>
        </p:nvSpPr>
        <p:spPr bwMode="auto">
          <a:xfrm>
            <a:off x="976670" y="4475195"/>
            <a:ext cx="800100" cy="1505250"/>
          </a:xfrm>
          <a:prstGeom prst="rect">
            <a:avLst/>
          </a:prstGeom>
          <a:noFill/>
        </p:spPr>
        <p:txBody>
          <a:bodyPr wrap="square" lIns="91440" tIns="45720" rIns="91440" bIns="45720" numCol="1" anchor="ctr" anchorCtr="0" compatLnSpc="1">
            <a:prstTxWarp prst="textNoShape">
              <a:avLst/>
            </a:prstTxWarp>
            <a:noAutofit/>
          </a:bodyPr>
          <a:lstStyle>
            <a:lvl1pPr marL="172800" indent="-180000" algn="l" defTabSz="684213" rtl="0" eaLnBrk="1" fontAlgn="base" hangingPunct="1">
              <a:lnSpc>
                <a:spcPts val="3680"/>
              </a:lnSpc>
              <a:spcBef>
                <a:spcPts val="0"/>
              </a:spcBef>
              <a:spcAft>
                <a:spcPct val="0"/>
              </a:spcAft>
              <a:buClr>
                <a:schemeClr val="tx2"/>
              </a:buClr>
              <a:buSzPct val="90000"/>
              <a:buFont typeface="Arial" charset="0"/>
              <a:buNone/>
              <a:defRPr lang="en-US" sz="3200" i="1" kern="1200">
                <a:solidFill>
                  <a:schemeClr val="tx1"/>
                </a:solidFill>
                <a:latin typeface="+mn-lt"/>
                <a:ea typeface="ＭＳ Ｐゴシック" charset="0"/>
                <a:cs typeface="CiscoSans"/>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66675" indent="-91440" algn="ctr">
              <a:lnSpc>
                <a:spcPct val="105000"/>
              </a:lnSpc>
              <a:spcAft>
                <a:spcPts val="800"/>
              </a:spcAft>
            </a:pPr>
            <a:r>
              <a:rPr lang="en-US" sz="9600" b="1" i="0" noProof="0" dirty="0">
                <a:solidFill>
                  <a:schemeClr val="tx2"/>
                </a:solidFill>
              </a:rPr>
              <a:t>“</a:t>
            </a:r>
          </a:p>
        </p:txBody>
      </p:sp>
      <p:sp>
        <p:nvSpPr>
          <p:cNvPr id="38" name="Oval 37">
            <a:extLst>
              <a:ext uri="{FF2B5EF4-FFF2-40B4-BE49-F238E27FC236}">
                <a16:creationId xmlns:a16="http://schemas.microsoft.com/office/drawing/2014/main" id="{C8AD67CF-75C0-4B27-B3F2-C99382A990DA}"/>
              </a:ext>
            </a:extLst>
          </p:cNvPr>
          <p:cNvSpPr/>
          <p:nvPr userDrawn="1"/>
        </p:nvSpPr>
        <p:spPr>
          <a:xfrm>
            <a:off x="11230815" y="6327865"/>
            <a:ext cx="389686" cy="38968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39" name="Straight Connector 38">
            <a:extLst>
              <a:ext uri="{FF2B5EF4-FFF2-40B4-BE49-F238E27FC236}">
                <a16:creationId xmlns:a16="http://schemas.microsoft.com/office/drawing/2014/main" id="{9AD26E31-DFC7-4619-9B7C-D90ABC8CCB4A}"/>
              </a:ext>
            </a:extLst>
          </p:cNvPr>
          <p:cNvCxnSpPr/>
          <p:nvPr userDrawn="1"/>
        </p:nvCxnSpPr>
        <p:spPr>
          <a:xfrm>
            <a:off x="11107057" y="6294459"/>
            <a:ext cx="0" cy="45720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40" name="Slide Number Placeholder 13">
            <a:extLst>
              <a:ext uri="{FF2B5EF4-FFF2-40B4-BE49-F238E27FC236}">
                <a16:creationId xmlns:a16="http://schemas.microsoft.com/office/drawing/2014/main" id="{BBB6659B-6CE0-4853-BB6C-1DAC306ED289}"/>
              </a:ext>
            </a:extLst>
          </p:cNvPr>
          <p:cNvSpPr>
            <a:spLocks noGrp="1"/>
          </p:cNvSpPr>
          <p:nvPr>
            <p:ph type="sldNum" sz="quarter" idx="19"/>
          </p:nvPr>
        </p:nvSpPr>
        <p:spPr>
          <a:xfrm>
            <a:off x="11230806" y="6327866"/>
            <a:ext cx="389686" cy="393610"/>
          </a:xfrm>
          <a:prstGeom prst="rect">
            <a:avLst/>
          </a:prstGeom>
        </p:spPr>
        <p:txBody>
          <a:bodyPr lIns="0" rIns="0" anchor="ctr" anchorCtr="1"/>
          <a:lstStyle>
            <a:lvl1pPr algn="ctr">
              <a:defRPr sz="1000">
                <a:solidFill>
                  <a:schemeClr val="bg1"/>
                </a:solidFill>
                <a:latin typeface="+mn-lt"/>
                <a:cs typeface="Arial" panose="020B0604020202020204" pitchFamily="34" charset="0"/>
              </a:defRPr>
            </a:lvl1pPr>
          </a:lstStyle>
          <a:p>
            <a:fld id="{DCB4E619-4CA9-4A22-920F-20396BF50470}" type="slidenum">
              <a:rPr lang="en-US" noProof="0" smtClean="0"/>
              <a:pPr/>
              <a:t>‹#›</a:t>
            </a:fld>
            <a:endParaRPr lang="en-US" noProof="0" dirty="0"/>
          </a:p>
        </p:txBody>
      </p:sp>
      <p:cxnSp>
        <p:nvCxnSpPr>
          <p:cNvPr id="41" name="Straight Connector 40">
            <a:extLst>
              <a:ext uri="{FF2B5EF4-FFF2-40B4-BE49-F238E27FC236}">
                <a16:creationId xmlns:a16="http://schemas.microsoft.com/office/drawing/2014/main" id="{8C57D515-267D-428B-AD8D-9917FC8D1170}"/>
              </a:ext>
            </a:extLst>
          </p:cNvPr>
          <p:cNvCxnSpPr/>
          <p:nvPr userDrawn="1"/>
        </p:nvCxnSpPr>
        <p:spPr>
          <a:xfrm>
            <a:off x="0" y="6523059"/>
            <a:ext cx="1110996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60602361"/>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BA87BE54-14DC-472D-8337-75B1A8A35BF6}"/>
              </a:ext>
            </a:extLst>
          </p:cNvPr>
          <p:cNvSpPr/>
          <p:nvPr userDrawn="1"/>
        </p:nvSpPr>
        <p:spPr>
          <a:xfrm>
            <a:off x="0" y="0"/>
            <a:ext cx="12192000" cy="6858000"/>
          </a:xfrm>
          <a:prstGeom prst="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7" name="Group 6">
            <a:extLst>
              <a:ext uri="{FF2B5EF4-FFF2-40B4-BE49-F238E27FC236}">
                <a16:creationId xmlns:a16="http://schemas.microsoft.com/office/drawing/2014/main" id="{887D6B07-9595-4D7C-A1C7-EE4327E86C4F}"/>
              </a:ext>
            </a:extLst>
          </p:cNvPr>
          <p:cNvGrpSpPr/>
          <p:nvPr userDrawn="1"/>
        </p:nvGrpSpPr>
        <p:grpSpPr>
          <a:xfrm>
            <a:off x="0" y="1770061"/>
            <a:ext cx="12192000" cy="3255962"/>
            <a:chOff x="0" y="1770061"/>
            <a:chExt cx="12192000" cy="3255962"/>
          </a:xfrm>
          <a:solidFill>
            <a:schemeClr val="bg1"/>
          </a:solidFill>
        </p:grpSpPr>
        <p:sp>
          <p:nvSpPr>
            <p:cNvPr id="8" name="Rectangle 7">
              <a:extLst>
                <a:ext uri="{FF2B5EF4-FFF2-40B4-BE49-F238E27FC236}">
                  <a16:creationId xmlns:a16="http://schemas.microsoft.com/office/drawing/2014/main" id="{71EAC7A8-37E9-4B9E-B736-A22B168C80E4}"/>
                </a:ext>
              </a:extLst>
            </p:cNvPr>
            <p:cNvSpPr/>
            <p:nvPr/>
          </p:nvSpPr>
          <p:spPr>
            <a:xfrm>
              <a:off x="0" y="1770061"/>
              <a:ext cx="12192000" cy="11969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Rectangle 8">
              <a:extLst>
                <a:ext uri="{FF2B5EF4-FFF2-40B4-BE49-F238E27FC236}">
                  <a16:creationId xmlns:a16="http://schemas.microsoft.com/office/drawing/2014/main" id="{072B49C9-D888-4DFD-821C-C8761C791457}"/>
                </a:ext>
              </a:extLst>
            </p:cNvPr>
            <p:cNvSpPr/>
            <p:nvPr/>
          </p:nvSpPr>
          <p:spPr>
            <a:xfrm>
              <a:off x="0" y="4954586"/>
              <a:ext cx="12192000" cy="7143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ectangle 9">
              <a:extLst>
                <a:ext uri="{FF2B5EF4-FFF2-40B4-BE49-F238E27FC236}">
                  <a16:creationId xmlns:a16="http://schemas.microsoft.com/office/drawing/2014/main" id="{377C6874-A790-4966-9E2B-1615E67A53D2}"/>
                </a:ext>
              </a:extLst>
            </p:cNvPr>
            <p:cNvSpPr/>
            <p:nvPr/>
          </p:nvSpPr>
          <p:spPr>
            <a:xfrm>
              <a:off x="0" y="4449763"/>
              <a:ext cx="12192000" cy="7143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76B2B5D3-CC1C-45E2-BB10-D1175A138A49}"/>
                </a:ext>
              </a:extLst>
            </p:cNvPr>
            <p:cNvSpPr/>
            <p:nvPr/>
          </p:nvSpPr>
          <p:spPr>
            <a:xfrm>
              <a:off x="0" y="3975099"/>
              <a:ext cx="12192000" cy="2508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Rectangle 11">
              <a:extLst>
                <a:ext uri="{FF2B5EF4-FFF2-40B4-BE49-F238E27FC236}">
                  <a16:creationId xmlns:a16="http://schemas.microsoft.com/office/drawing/2014/main" id="{45994648-15A7-4F74-9BE2-5A7A9FF67672}"/>
                </a:ext>
              </a:extLst>
            </p:cNvPr>
            <p:cNvSpPr/>
            <p:nvPr/>
          </p:nvSpPr>
          <p:spPr>
            <a:xfrm>
              <a:off x="0" y="3079750"/>
              <a:ext cx="12192000" cy="6985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4" name="Freeform: Shape 13">
            <a:extLst>
              <a:ext uri="{FF2B5EF4-FFF2-40B4-BE49-F238E27FC236}">
                <a16:creationId xmlns:a16="http://schemas.microsoft.com/office/drawing/2014/main" id="{7AAA86F4-5F6B-408E-BB3A-E89D057B1437}"/>
              </a:ext>
            </a:extLst>
          </p:cNvPr>
          <p:cNvSpPr/>
          <p:nvPr userDrawn="1"/>
        </p:nvSpPr>
        <p:spPr>
          <a:xfrm>
            <a:off x="2387600" y="1"/>
            <a:ext cx="7416800" cy="6858001"/>
          </a:xfrm>
          <a:custGeom>
            <a:avLst/>
            <a:gdLst>
              <a:gd name="connsiteX0" fmla="*/ 2297777 w 7416800"/>
              <a:gd name="connsiteY0" fmla="*/ 0 h 6858001"/>
              <a:gd name="connsiteX1" fmla="*/ 5119024 w 7416800"/>
              <a:gd name="connsiteY1" fmla="*/ 0 h 6858001"/>
              <a:gd name="connsiteX2" fmla="*/ 5151877 w 7416800"/>
              <a:gd name="connsiteY2" fmla="*/ 12024 h 6858001"/>
              <a:gd name="connsiteX3" fmla="*/ 7416800 w 7416800"/>
              <a:gd name="connsiteY3" fmla="*/ 3429000 h 6858001"/>
              <a:gd name="connsiteX4" fmla="*/ 5151877 w 7416800"/>
              <a:gd name="connsiteY4" fmla="*/ 6845976 h 6858001"/>
              <a:gd name="connsiteX5" fmla="*/ 5119021 w 7416800"/>
              <a:gd name="connsiteY5" fmla="*/ 6858001 h 6858001"/>
              <a:gd name="connsiteX6" fmla="*/ 2297779 w 7416800"/>
              <a:gd name="connsiteY6" fmla="*/ 6858001 h 6858001"/>
              <a:gd name="connsiteX7" fmla="*/ 2264924 w 7416800"/>
              <a:gd name="connsiteY7" fmla="*/ 6845976 h 6858001"/>
              <a:gd name="connsiteX8" fmla="*/ 0 w 7416800"/>
              <a:gd name="connsiteY8" fmla="*/ 3429000 h 6858001"/>
              <a:gd name="connsiteX9" fmla="*/ 2264924 w 7416800"/>
              <a:gd name="connsiteY9" fmla="*/ 12024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416800" h="6858001">
                <a:moveTo>
                  <a:pt x="2297777" y="0"/>
                </a:moveTo>
                <a:lnTo>
                  <a:pt x="5119024" y="0"/>
                </a:lnTo>
                <a:lnTo>
                  <a:pt x="5151877" y="12024"/>
                </a:lnTo>
                <a:cubicBezTo>
                  <a:pt x="6482877" y="574990"/>
                  <a:pt x="7416800" y="1892930"/>
                  <a:pt x="7416800" y="3429000"/>
                </a:cubicBezTo>
                <a:cubicBezTo>
                  <a:pt x="7416800" y="4965070"/>
                  <a:pt x="6482877" y="6283010"/>
                  <a:pt x="5151877" y="6845976"/>
                </a:cubicBezTo>
                <a:lnTo>
                  <a:pt x="5119021" y="6858001"/>
                </a:lnTo>
                <a:lnTo>
                  <a:pt x="2297779" y="6858001"/>
                </a:lnTo>
                <a:lnTo>
                  <a:pt x="2264924" y="6845976"/>
                </a:lnTo>
                <a:cubicBezTo>
                  <a:pt x="933923" y="6283010"/>
                  <a:pt x="0" y="4965070"/>
                  <a:pt x="0" y="3429000"/>
                </a:cubicBezTo>
                <a:cubicBezTo>
                  <a:pt x="0" y="1892930"/>
                  <a:pt x="933923" y="574990"/>
                  <a:pt x="2264924" y="1202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2" name="Picture Placeholder 21">
            <a:extLst>
              <a:ext uri="{FF2B5EF4-FFF2-40B4-BE49-F238E27FC236}">
                <a16:creationId xmlns:a16="http://schemas.microsoft.com/office/drawing/2014/main" id="{94FE51EC-6EEE-4E9B-95E0-8B3BEC6560A1}"/>
              </a:ext>
            </a:extLst>
          </p:cNvPr>
          <p:cNvSpPr>
            <a:spLocks noGrp="1"/>
          </p:cNvSpPr>
          <p:nvPr>
            <p:ph type="pic" sz="quarter" idx="14" hasCustomPrompt="1"/>
          </p:nvPr>
        </p:nvSpPr>
        <p:spPr>
          <a:xfrm>
            <a:off x="2667000" y="0"/>
            <a:ext cx="6858000" cy="6858000"/>
          </a:xfrm>
          <a:prstGeom prst="ellipse">
            <a:avLst/>
          </a:prstGeom>
          <a:pattFill prst="dkUpDiag">
            <a:fgClr>
              <a:schemeClr val="accent3"/>
            </a:fgClr>
            <a:bgClr>
              <a:schemeClr val="accent3">
                <a:lumMod val="75000"/>
              </a:schemeClr>
            </a:bgClr>
          </a:pattFill>
        </p:spPr>
        <p:txBody>
          <a:bodyPr vert="horz" lIns="91440" tIns="45720" rIns="91440" bIns="45720" rtlCol="0" anchor="t" anchorCtr="1">
            <a:noAutofit/>
          </a:bodyPr>
          <a:lstStyle>
            <a:lvl1pPr>
              <a:defRPr lang="en-GB" sz="1600" dirty="0">
                <a:solidFill>
                  <a:schemeClr val="bg1"/>
                </a:solidFill>
                <a:latin typeface="+mn-lt"/>
                <a:cs typeface="Arial" panose="020B0604020202020204" pitchFamily="34" charset="0"/>
              </a:defRPr>
            </a:lvl1pPr>
          </a:lstStyle>
          <a:p>
            <a:pPr marL="0" lvl="0" indent="0" algn="ctr">
              <a:buNone/>
            </a:pPr>
            <a:r>
              <a:rPr lang="en-US" noProof="0" dirty="0"/>
              <a:t>Insert Image</a:t>
            </a:r>
          </a:p>
        </p:txBody>
      </p:sp>
      <p:cxnSp>
        <p:nvCxnSpPr>
          <p:cNvPr id="15" name="Straight Connector 14">
            <a:extLst>
              <a:ext uri="{FF2B5EF4-FFF2-40B4-BE49-F238E27FC236}">
                <a16:creationId xmlns:a16="http://schemas.microsoft.com/office/drawing/2014/main" id="{1FEC2E97-8DAA-48A7-AC52-B4B5AD2C486E}"/>
              </a:ext>
            </a:extLst>
          </p:cNvPr>
          <p:cNvCxnSpPr/>
          <p:nvPr userDrawn="1"/>
        </p:nvCxnSpPr>
        <p:spPr>
          <a:xfrm>
            <a:off x="5791785" y="3949699"/>
            <a:ext cx="608430" cy="0"/>
          </a:xfrm>
          <a:prstGeom prst="line">
            <a:avLst/>
          </a:prstGeom>
          <a:ln w="57150" cap="rnd">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55002804-57E2-4379-9103-073F4D46F016}"/>
              </a:ext>
            </a:extLst>
          </p:cNvPr>
          <p:cNvSpPr>
            <a:spLocks noGrp="1"/>
          </p:cNvSpPr>
          <p:nvPr>
            <p:ph type="ctrTitle" hasCustomPrompt="1"/>
          </p:nvPr>
        </p:nvSpPr>
        <p:spPr>
          <a:xfrm>
            <a:off x="3127248" y="1124712"/>
            <a:ext cx="5943600" cy="2596896"/>
          </a:xfrm>
        </p:spPr>
        <p:txBody>
          <a:bodyPr vert="horz" lIns="91440" tIns="45720" rIns="91440" bIns="45720" rtlCol="0" anchor="b" anchorCtr="1">
            <a:noAutofit/>
          </a:bodyPr>
          <a:lstStyle>
            <a:lvl1pPr algn="ctr">
              <a:defRPr lang="en-GB" sz="5400" b="0">
                <a:solidFill>
                  <a:schemeClr val="bg1"/>
                </a:solidFill>
                <a:latin typeface="+mj-lt"/>
              </a:defRPr>
            </a:lvl1pPr>
          </a:lstStyle>
          <a:p>
            <a:pPr lvl="0" algn="ctr">
              <a:lnSpc>
                <a:spcPct val="80000"/>
              </a:lnSpc>
            </a:pPr>
            <a:r>
              <a:rPr lang="en-US" noProof="0"/>
              <a:t>THANK YOU</a:t>
            </a:r>
          </a:p>
        </p:txBody>
      </p:sp>
      <p:sp>
        <p:nvSpPr>
          <p:cNvPr id="5" name="Text Placeholder 4">
            <a:extLst>
              <a:ext uri="{FF2B5EF4-FFF2-40B4-BE49-F238E27FC236}">
                <a16:creationId xmlns:a16="http://schemas.microsoft.com/office/drawing/2014/main" id="{64182412-18B8-4AC3-AA61-DAFA9BEABEFB}"/>
              </a:ext>
            </a:extLst>
          </p:cNvPr>
          <p:cNvSpPr>
            <a:spLocks noGrp="1"/>
          </p:cNvSpPr>
          <p:nvPr>
            <p:ph type="body" sz="quarter" idx="15" hasCustomPrompt="1"/>
          </p:nvPr>
        </p:nvSpPr>
        <p:spPr>
          <a:xfrm>
            <a:off x="4677266" y="4422773"/>
            <a:ext cx="3695206" cy="276999"/>
          </a:xfrm>
        </p:spPr>
        <p:txBody>
          <a:bodyPr lIns="0">
            <a:noAutofit/>
          </a:bodyPr>
          <a:lstStyle>
            <a:lvl1pPr marL="0" indent="0">
              <a:lnSpc>
                <a:spcPct val="100000"/>
              </a:lnSpc>
              <a:buNone/>
              <a:defRPr sz="1200" spc="0">
                <a:solidFill>
                  <a:schemeClr val="bg1"/>
                </a:solidFill>
                <a:latin typeface="+mn-lt"/>
              </a:defRPr>
            </a:lvl1pPr>
          </a:lstStyle>
          <a:p>
            <a:pPr lvl="0"/>
            <a:r>
              <a:rPr lang="en-US" noProof="0"/>
              <a:t>Name</a:t>
            </a:r>
          </a:p>
        </p:txBody>
      </p:sp>
      <p:sp>
        <p:nvSpPr>
          <p:cNvPr id="17" name="Text Placeholder 4">
            <a:extLst>
              <a:ext uri="{FF2B5EF4-FFF2-40B4-BE49-F238E27FC236}">
                <a16:creationId xmlns:a16="http://schemas.microsoft.com/office/drawing/2014/main" id="{04BD3722-9C29-415A-B4F9-404DF7CA27F8}"/>
              </a:ext>
            </a:extLst>
          </p:cNvPr>
          <p:cNvSpPr>
            <a:spLocks noGrp="1"/>
          </p:cNvSpPr>
          <p:nvPr>
            <p:ph type="body" sz="quarter" idx="16" hasCustomPrompt="1"/>
          </p:nvPr>
        </p:nvSpPr>
        <p:spPr>
          <a:xfrm>
            <a:off x="4677266" y="4859273"/>
            <a:ext cx="3695206" cy="276999"/>
          </a:xfrm>
        </p:spPr>
        <p:txBody>
          <a:bodyPr lIns="0">
            <a:noAutofit/>
          </a:bodyPr>
          <a:lstStyle>
            <a:lvl1pPr marL="0" indent="0">
              <a:lnSpc>
                <a:spcPct val="100000"/>
              </a:lnSpc>
              <a:buNone/>
              <a:defRPr sz="1200" spc="0">
                <a:solidFill>
                  <a:schemeClr val="bg1"/>
                </a:solidFill>
                <a:latin typeface="+mn-lt"/>
              </a:defRPr>
            </a:lvl1pPr>
          </a:lstStyle>
          <a:p>
            <a:pPr lvl="0"/>
            <a:r>
              <a:rPr lang="en-US" noProof="0"/>
              <a:t>Phone</a:t>
            </a:r>
          </a:p>
        </p:txBody>
      </p:sp>
      <p:sp>
        <p:nvSpPr>
          <p:cNvPr id="18" name="Text Placeholder 4">
            <a:extLst>
              <a:ext uri="{FF2B5EF4-FFF2-40B4-BE49-F238E27FC236}">
                <a16:creationId xmlns:a16="http://schemas.microsoft.com/office/drawing/2014/main" id="{19AB0B4C-135C-4049-A378-55E85A240EF0}"/>
              </a:ext>
            </a:extLst>
          </p:cNvPr>
          <p:cNvSpPr>
            <a:spLocks noGrp="1"/>
          </p:cNvSpPr>
          <p:nvPr>
            <p:ph type="body" sz="quarter" idx="17" hasCustomPrompt="1"/>
          </p:nvPr>
        </p:nvSpPr>
        <p:spPr>
          <a:xfrm>
            <a:off x="4677266" y="5295773"/>
            <a:ext cx="3695206" cy="276999"/>
          </a:xfrm>
        </p:spPr>
        <p:txBody>
          <a:bodyPr lIns="0">
            <a:noAutofit/>
          </a:bodyPr>
          <a:lstStyle>
            <a:lvl1pPr marL="0" indent="0">
              <a:lnSpc>
                <a:spcPct val="100000"/>
              </a:lnSpc>
              <a:buNone/>
              <a:defRPr sz="1200" spc="0">
                <a:solidFill>
                  <a:schemeClr val="bg1"/>
                </a:solidFill>
                <a:latin typeface="+mn-lt"/>
              </a:defRPr>
            </a:lvl1pPr>
          </a:lstStyle>
          <a:p>
            <a:pPr lvl="0"/>
            <a:r>
              <a:rPr lang="en-US" noProof="0"/>
              <a:t>Email</a:t>
            </a:r>
          </a:p>
        </p:txBody>
      </p:sp>
      <p:sp>
        <p:nvSpPr>
          <p:cNvPr id="19" name="Text Placeholder 4">
            <a:extLst>
              <a:ext uri="{FF2B5EF4-FFF2-40B4-BE49-F238E27FC236}">
                <a16:creationId xmlns:a16="http://schemas.microsoft.com/office/drawing/2014/main" id="{84C52246-1E1E-45D1-870F-11BEF236798C}"/>
              </a:ext>
            </a:extLst>
          </p:cNvPr>
          <p:cNvSpPr>
            <a:spLocks noGrp="1"/>
          </p:cNvSpPr>
          <p:nvPr>
            <p:ph type="body" sz="quarter" idx="18" hasCustomPrompt="1"/>
          </p:nvPr>
        </p:nvSpPr>
        <p:spPr>
          <a:xfrm>
            <a:off x="4677266" y="5732272"/>
            <a:ext cx="3695206" cy="276999"/>
          </a:xfrm>
        </p:spPr>
        <p:txBody>
          <a:bodyPr lIns="0">
            <a:noAutofit/>
          </a:bodyPr>
          <a:lstStyle>
            <a:lvl1pPr marL="0" indent="0">
              <a:lnSpc>
                <a:spcPct val="100000"/>
              </a:lnSpc>
              <a:buNone/>
              <a:defRPr sz="1200" spc="0">
                <a:solidFill>
                  <a:schemeClr val="bg1"/>
                </a:solidFill>
                <a:latin typeface="+mn-lt"/>
              </a:defRPr>
            </a:lvl1pPr>
          </a:lstStyle>
          <a:p>
            <a:pPr lvl="0"/>
            <a:r>
              <a:rPr lang="en-US" noProof="0"/>
              <a:t>Website</a:t>
            </a:r>
          </a:p>
        </p:txBody>
      </p:sp>
      <p:cxnSp>
        <p:nvCxnSpPr>
          <p:cNvPr id="16" name="Straight Connector 15">
            <a:extLst>
              <a:ext uri="{FF2B5EF4-FFF2-40B4-BE49-F238E27FC236}">
                <a16:creationId xmlns:a16="http://schemas.microsoft.com/office/drawing/2014/main" id="{1F26A2B2-5127-40E8-8422-F1A7836E061C}"/>
              </a:ext>
            </a:extLst>
          </p:cNvPr>
          <p:cNvCxnSpPr/>
          <p:nvPr userDrawn="1"/>
        </p:nvCxnSpPr>
        <p:spPr>
          <a:xfrm>
            <a:off x="4516210" y="4422773"/>
            <a:ext cx="0" cy="158649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23" name="Graphic 22" descr="User" title="Icon - Presenter Name">
            <a:extLst>
              <a:ext uri="{FF2B5EF4-FFF2-40B4-BE49-F238E27FC236}">
                <a16:creationId xmlns:a16="http://schemas.microsoft.com/office/drawing/2014/main" id="{D8682255-0CCB-4829-A139-1448962118EE}"/>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192357" y="4451822"/>
            <a:ext cx="218900" cy="218900"/>
          </a:xfrm>
          <a:prstGeom prst="rect">
            <a:avLst/>
          </a:prstGeom>
        </p:spPr>
      </p:pic>
      <p:pic>
        <p:nvPicPr>
          <p:cNvPr id="24" name="Graphic 23" descr="Envelope" title="Icon Presenter Email">
            <a:extLst>
              <a:ext uri="{FF2B5EF4-FFF2-40B4-BE49-F238E27FC236}">
                <a16:creationId xmlns:a16="http://schemas.microsoft.com/office/drawing/2014/main" id="{C70B540F-9BDA-45EE-8344-27F1110D8E28}"/>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4192357" y="5324822"/>
            <a:ext cx="218900" cy="218900"/>
          </a:xfrm>
          <a:prstGeom prst="rect">
            <a:avLst/>
          </a:prstGeom>
        </p:spPr>
      </p:pic>
      <p:pic>
        <p:nvPicPr>
          <p:cNvPr id="25" name="Graphic 24" descr="Smart Phone" title="Icon - Presenter Phone Number">
            <a:extLst>
              <a:ext uri="{FF2B5EF4-FFF2-40B4-BE49-F238E27FC236}">
                <a16:creationId xmlns:a16="http://schemas.microsoft.com/office/drawing/2014/main" id="{F9F9D3D1-F5F6-4B04-BA68-9B89F0E1FDE6}"/>
              </a:ext>
            </a:extLst>
          </p:cNvPr>
          <p:cNvPicPr>
            <a:picLocks noChangeAspect="1"/>
          </p:cNvPicPr>
          <p:nvPr userDrawn="1"/>
        </p:nvPicPr>
        <p:blipFill>
          <a:blip r:embed="rId6" cstate="screen">
            <a:extLst>
              <a:ext uri="{28A0092B-C50C-407E-A947-70E740481C1C}">
                <a14:useLocalDpi xmlns:a14="http://schemas.microsoft.com/office/drawing/2010/main"/>
              </a:ext>
              <a:ext uri="{96DAC541-7B7A-43D3-8B79-37D633B846F1}">
                <asvg:svgBlip xmlns:asvg="http://schemas.microsoft.com/office/drawing/2016/SVG/main" r:embed="rId7"/>
              </a:ext>
            </a:extLst>
          </a:blip>
          <a:stretch>
            <a:fillRect/>
          </a:stretch>
        </p:blipFill>
        <p:spPr>
          <a:xfrm>
            <a:off x="4192357" y="4888322"/>
            <a:ext cx="218900" cy="218900"/>
          </a:xfrm>
          <a:prstGeom prst="rect">
            <a:avLst/>
          </a:prstGeom>
        </p:spPr>
      </p:pic>
      <p:pic>
        <p:nvPicPr>
          <p:cNvPr id="26" name="Graphic 25" descr="Link">
            <a:extLst>
              <a:ext uri="{FF2B5EF4-FFF2-40B4-BE49-F238E27FC236}">
                <a16:creationId xmlns:a16="http://schemas.microsoft.com/office/drawing/2014/main" id="{0A350BC5-221A-4142-86A1-5B33F3184E8B}"/>
              </a:ext>
            </a:extLst>
          </p:cNvPr>
          <p:cNvPicPr>
            <a:picLocks noChangeAspect="1"/>
          </p:cNvPicPr>
          <p:nvPr userDrawn="1"/>
        </p:nvPicPr>
        <p:blipFill>
          <a:blip r:embed="rId8" cstate="screen">
            <a:extLst>
              <a:ext uri="{28A0092B-C50C-407E-A947-70E740481C1C}">
                <a14:useLocalDpi xmlns:a14="http://schemas.microsoft.com/office/drawing/2010/main"/>
              </a:ext>
              <a:ext uri="{96DAC541-7B7A-43D3-8B79-37D633B846F1}">
                <asvg:svgBlip xmlns:asvg="http://schemas.microsoft.com/office/drawing/2016/SVG/main" r:embed="rId9"/>
              </a:ext>
            </a:extLst>
          </a:blip>
          <a:stretch>
            <a:fillRect/>
          </a:stretch>
        </p:blipFill>
        <p:spPr>
          <a:xfrm>
            <a:off x="4179414" y="5748378"/>
            <a:ext cx="244786" cy="244786"/>
          </a:xfrm>
          <a:prstGeom prst="rect">
            <a:avLst/>
          </a:prstGeom>
        </p:spPr>
      </p:pic>
    </p:spTree>
    <p:extLst>
      <p:ext uri="{BB962C8B-B14F-4D97-AF65-F5344CB8AC3E}">
        <p14:creationId xmlns:p14="http://schemas.microsoft.com/office/powerpoint/2010/main" val="15674615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2_Title Slide">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BA87BE54-14DC-472D-8337-75B1A8A35BF6}"/>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7" name="Group 6">
            <a:extLst>
              <a:ext uri="{FF2B5EF4-FFF2-40B4-BE49-F238E27FC236}">
                <a16:creationId xmlns:a16="http://schemas.microsoft.com/office/drawing/2014/main" id="{887D6B07-9595-4D7C-A1C7-EE4327E86C4F}"/>
              </a:ext>
            </a:extLst>
          </p:cNvPr>
          <p:cNvGrpSpPr/>
          <p:nvPr userDrawn="1"/>
        </p:nvGrpSpPr>
        <p:grpSpPr>
          <a:xfrm>
            <a:off x="0" y="1770061"/>
            <a:ext cx="12192000" cy="3255962"/>
            <a:chOff x="0" y="1770061"/>
            <a:chExt cx="12192000" cy="3255962"/>
          </a:xfrm>
          <a:solidFill>
            <a:schemeClr val="bg2"/>
          </a:solidFill>
        </p:grpSpPr>
        <p:sp>
          <p:nvSpPr>
            <p:cNvPr id="8" name="Rectangle 7">
              <a:extLst>
                <a:ext uri="{FF2B5EF4-FFF2-40B4-BE49-F238E27FC236}">
                  <a16:creationId xmlns:a16="http://schemas.microsoft.com/office/drawing/2014/main" id="{71EAC7A8-37E9-4B9E-B736-A22B168C80E4}"/>
                </a:ext>
              </a:extLst>
            </p:cNvPr>
            <p:cNvSpPr/>
            <p:nvPr/>
          </p:nvSpPr>
          <p:spPr>
            <a:xfrm>
              <a:off x="0" y="1770061"/>
              <a:ext cx="12192000" cy="11969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Rectangle 8">
              <a:extLst>
                <a:ext uri="{FF2B5EF4-FFF2-40B4-BE49-F238E27FC236}">
                  <a16:creationId xmlns:a16="http://schemas.microsoft.com/office/drawing/2014/main" id="{072B49C9-D888-4DFD-821C-C8761C791457}"/>
                </a:ext>
              </a:extLst>
            </p:cNvPr>
            <p:cNvSpPr/>
            <p:nvPr/>
          </p:nvSpPr>
          <p:spPr>
            <a:xfrm>
              <a:off x="0" y="4954586"/>
              <a:ext cx="12192000" cy="7143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ectangle 9">
              <a:extLst>
                <a:ext uri="{FF2B5EF4-FFF2-40B4-BE49-F238E27FC236}">
                  <a16:creationId xmlns:a16="http://schemas.microsoft.com/office/drawing/2014/main" id="{377C6874-A790-4966-9E2B-1615E67A53D2}"/>
                </a:ext>
              </a:extLst>
            </p:cNvPr>
            <p:cNvSpPr/>
            <p:nvPr/>
          </p:nvSpPr>
          <p:spPr>
            <a:xfrm>
              <a:off x="0" y="4449763"/>
              <a:ext cx="12192000" cy="7143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76B2B5D3-CC1C-45E2-BB10-D1175A138A49}"/>
                </a:ext>
              </a:extLst>
            </p:cNvPr>
            <p:cNvSpPr/>
            <p:nvPr/>
          </p:nvSpPr>
          <p:spPr>
            <a:xfrm>
              <a:off x="0" y="3975099"/>
              <a:ext cx="12192000" cy="2508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Rectangle 11">
              <a:extLst>
                <a:ext uri="{FF2B5EF4-FFF2-40B4-BE49-F238E27FC236}">
                  <a16:creationId xmlns:a16="http://schemas.microsoft.com/office/drawing/2014/main" id="{45994648-15A7-4F74-9BE2-5A7A9FF67672}"/>
                </a:ext>
              </a:extLst>
            </p:cNvPr>
            <p:cNvSpPr/>
            <p:nvPr/>
          </p:nvSpPr>
          <p:spPr>
            <a:xfrm>
              <a:off x="0" y="3079750"/>
              <a:ext cx="12192000" cy="6985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4" name="Freeform: Shape 13">
            <a:extLst>
              <a:ext uri="{FF2B5EF4-FFF2-40B4-BE49-F238E27FC236}">
                <a16:creationId xmlns:a16="http://schemas.microsoft.com/office/drawing/2014/main" id="{7AAA86F4-5F6B-408E-BB3A-E89D057B1437}"/>
              </a:ext>
            </a:extLst>
          </p:cNvPr>
          <p:cNvSpPr/>
          <p:nvPr userDrawn="1"/>
        </p:nvSpPr>
        <p:spPr>
          <a:xfrm>
            <a:off x="2387600" y="1"/>
            <a:ext cx="7416800" cy="6858001"/>
          </a:xfrm>
          <a:custGeom>
            <a:avLst/>
            <a:gdLst>
              <a:gd name="connsiteX0" fmla="*/ 2297777 w 7416800"/>
              <a:gd name="connsiteY0" fmla="*/ 0 h 6858001"/>
              <a:gd name="connsiteX1" fmla="*/ 5119024 w 7416800"/>
              <a:gd name="connsiteY1" fmla="*/ 0 h 6858001"/>
              <a:gd name="connsiteX2" fmla="*/ 5151877 w 7416800"/>
              <a:gd name="connsiteY2" fmla="*/ 12024 h 6858001"/>
              <a:gd name="connsiteX3" fmla="*/ 7416800 w 7416800"/>
              <a:gd name="connsiteY3" fmla="*/ 3429000 h 6858001"/>
              <a:gd name="connsiteX4" fmla="*/ 5151877 w 7416800"/>
              <a:gd name="connsiteY4" fmla="*/ 6845976 h 6858001"/>
              <a:gd name="connsiteX5" fmla="*/ 5119021 w 7416800"/>
              <a:gd name="connsiteY5" fmla="*/ 6858001 h 6858001"/>
              <a:gd name="connsiteX6" fmla="*/ 2297779 w 7416800"/>
              <a:gd name="connsiteY6" fmla="*/ 6858001 h 6858001"/>
              <a:gd name="connsiteX7" fmla="*/ 2264924 w 7416800"/>
              <a:gd name="connsiteY7" fmla="*/ 6845976 h 6858001"/>
              <a:gd name="connsiteX8" fmla="*/ 0 w 7416800"/>
              <a:gd name="connsiteY8" fmla="*/ 3429000 h 6858001"/>
              <a:gd name="connsiteX9" fmla="*/ 2264924 w 7416800"/>
              <a:gd name="connsiteY9" fmla="*/ 12024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416800" h="6858001">
                <a:moveTo>
                  <a:pt x="2297777" y="0"/>
                </a:moveTo>
                <a:lnTo>
                  <a:pt x="5119024" y="0"/>
                </a:lnTo>
                <a:lnTo>
                  <a:pt x="5151877" y="12024"/>
                </a:lnTo>
                <a:cubicBezTo>
                  <a:pt x="6482877" y="574990"/>
                  <a:pt x="7416800" y="1892930"/>
                  <a:pt x="7416800" y="3429000"/>
                </a:cubicBezTo>
                <a:cubicBezTo>
                  <a:pt x="7416800" y="4965070"/>
                  <a:pt x="6482877" y="6283010"/>
                  <a:pt x="5151877" y="6845976"/>
                </a:cubicBezTo>
                <a:lnTo>
                  <a:pt x="5119021" y="6858001"/>
                </a:lnTo>
                <a:lnTo>
                  <a:pt x="2297779" y="6858001"/>
                </a:lnTo>
                <a:lnTo>
                  <a:pt x="2264924" y="6845976"/>
                </a:lnTo>
                <a:cubicBezTo>
                  <a:pt x="933923" y="6283010"/>
                  <a:pt x="0" y="4965070"/>
                  <a:pt x="0" y="3429000"/>
                </a:cubicBezTo>
                <a:cubicBezTo>
                  <a:pt x="0" y="1892930"/>
                  <a:pt x="933923" y="574990"/>
                  <a:pt x="2264924" y="1202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2" name="Picture Placeholder 21">
            <a:extLst>
              <a:ext uri="{FF2B5EF4-FFF2-40B4-BE49-F238E27FC236}">
                <a16:creationId xmlns:a16="http://schemas.microsoft.com/office/drawing/2014/main" id="{94FE51EC-6EEE-4E9B-95E0-8B3BEC6560A1}"/>
              </a:ext>
            </a:extLst>
          </p:cNvPr>
          <p:cNvSpPr>
            <a:spLocks noGrp="1"/>
          </p:cNvSpPr>
          <p:nvPr>
            <p:ph type="pic" sz="quarter" idx="14" hasCustomPrompt="1"/>
          </p:nvPr>
        </p:nvSpPr>
        <p:spPr>
          <a:xfrm>
            <a:off x="2667000" y="0"/>
            <a:ext cx="6858000" cy="6858000"/>
          </a:xfrm>
          <a:prstGeom prst="ellipse">
            <a:avLst/>
          </a:prstGeom>
          <a:pattFill prst="dkUpDiag">
            <a:fgClr>
              <a:schemeClr val="accent3"/>
            </a:fgClr>
            <a:bgClr>
              <a:schemeClr val="accent3">
                <a:lumMod val="75000"/>
              </a:schemeClr>
            </a:bgClr>
          </a:pattFill>
        </p:spPr>
        <p:txBody>
          <a:bodyPr vert="horz" lIns="91440" tIns="45720" rIns="91440" bIns="45720" rtlCol="0" anchor="t" anchorCtr="1">
            <a:noAutofit/>
          </a:bodyPr>
          <a:lstStyle>
            <a:lvl1pPr>
              <a:defRPr lang="en-GB" sz="1600" dirty="0">
                <a:solidFill>
                  <a:schemeClr val="bg1"/>
                </a:solidFill>
                <a:latin typeface="+mn-lt"/>
                <a:cs typeface="Arial" panose="020B0604020202020204" pitchFamily="34" charset="0"/>
              </a:defRPr>
            </a:lvl1pPr>
          </a:lstStyle>
          <a:p>
            <a:pPr marL="0" lvl="0" indent="0" algn="ctr">
              <a:buNone/>
            </a:pPr>
            <a:r>
              <a:rPr lang="en-US" noProof="0" dirty="0"/>
              <a:t>Insert Image</a:t>
            </a:r>
          </a:p>
        </p:txBody>
      </p:sp>
      <p:cxnSp>
        <p:nvCxnSpPr>
          <p:cNvPr id="15" name="Straight Connector 14">
            <a:extLst>
              <a:ext uri="{FF2B5EF4-FFF2-40B4-BE49-F238E27FC236}">
                <a16:creationId xmlns:a16="http://schemas.microsoft.com/office/drawing/2014/main" id="{1FEC2E97-8DAA-48A7-AC52-B4B5AD2C486E}"/>
              </a:ext>
            </a:extLst>
          </p:cNvPr>
          <p:cNvCxnSpPr/>
          <p:nvPr userDrawn="1"/>
        </p:nvCxnSpPr>
        <p:spPr>
          <a:xfrm>
            <a:off x="5791785" y="3949699"/>
            <a:ext cx="608430" cy="0"/>
          </a:xfrm>
          <a:prstGeom prst="line">
            <a:avLst/>
          </a:prstGeom>
          <a:ln w="57150" cap="rnd">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55002804-57E2-4379-9103-073F4D46F016}"/>
              </a:ext>
            </a:extLst>
          </p:cNvPr>
          <p:cNvSpPr>
            <a:spLocks noGrp="1"/>
          </p:cNvSpPr>
          <p:nvPr>
            <p:ph type="ctrTitle" hasCustomPrompt="1"/>
          </p:nvPr>
        </p:nvSpPr>
        <p:spPr>
          <a:xfrm>
            <a:off x="3127248" y="1124712"/>
            <a:ext cx="5943600" cy="2596896"/>
          </a:xfrm>
        </p:spPr>
        <p:txBody>
          <a:bodyPr vert="horz" lIns="91440" tIns="45720" rIns="91440" bIns="45720" rtlCol="0" anchor="b" anchorCtr="1">
            <a:noAutofit/>
          </a:bodyPr>
          <a:lstStyle>
            <a:lvl1pPr algn="ctr">
              <a:defRPr lang="en-GB" sz="5400" b="0">
                <a:solidFill>
                  <a:schemeClr val="bg1"/>
                </a:solidFill>
                <a:latin typeface="+mj-lt"/>
              </a:defRPr>
            </a:lvl1pPr>
          </a:lstStyle>
          <a:p>
            <a:pPr lvl="0" algn="ctr">
              <a:lnSpc>
                <a:spcPct val="80000"/>
              </a:lnSpc>
            </a:pPr>
            <a:r>
              <a:rPr lang="en-US" noProof="0"/>
              <a:t>THANK YOU</a:t>
            </a:r>
          </a:p>
        </p:txBody>
      </p:sp>
      <p:sp>
        <p:nvSpPr>
          <p:cNvPr id="5" name="Text Placeholder 4">
            <a:extLst>
              <a:ext uri="{FF2B5EF4-FFF2-40B4-BE49-F238E27FC236}">
                <a16:creationId xmlns:a16="http://schemas.microsoft.com/office/drawing/2014/main" id="{64182412-18B8-4AC3-AA61-DAFA9BEABEFB}"/>
              </a:ext>
            </a:extLst>
          </p:cNvPr>
          <p:cNvSpPr>
            <a:spLocks noGrp="1"/>
          </p:cNvSpPr>
          <p:nvPr>
            <p:ph type="body" sz="quarter" idx="15" hasCustomPrompt="1"/>
          </p:nvPr>
        </p:nvSpPr>
        <p:spPr>
          <a:xfrm>
            <a:off x="4677266" y="4422773"/>
            <a:ext cx="3695206" cy="276999"/>
          </a:xfrm>
        </p:spPr>
        <p:txBody>
          <a:bodyPr lIns="0">
            <a:noAutofit/>
          </a:bodyPr>
          <a:lstStyle>
            <a:lvl1pPr marL="0" indent="0">
              <a:lnSpc>
                <a:spcPct val="100000"/>
              </a:lnSpc>
              <a:buNone/>
              <a:defRPr sz="1200" spc="0">
                <a:solidFill>
                  <a:schemeClr val="bg1"/>
                </a:solidFill>
                <a:latin typeface="+mn-lt"/>
              </a:defRPr>
            </a:lvl1pPr>
          </a:lstStyle>
          <a:p>
            <a:pPr lvl="0"/>
            <a:r>
              <a:rPr lang="en-US" noProof="0"/>
              <a:t>Name</a:t>
            </a:r>
          </a:p>
        </p:txBody>
      </p:sp>
      <p:sp>
        <p:nvSpPr>
          <p:cNvPr id="17" name="Text Placeholder 4">
            <a:extLst>
              <a:ext uri="{FF2B5EF4-FFF2-40B4-BE49-F238E27FC236}">
                <a16:creationId xmlns:a16="http://schemas.microsoft.com/office/drawing/2014/main" id="{04BD3722-9C29-415A-B4F9-404DF7CA27F8}"/>
              </a:ext>
            </a:extLst>
          </p:cNvPr>
          <p:cNvSpPr>
            <a:spLocks noGrp="1"/>
          </p:cNvSpPr>
          <p:nvPr>
            <p:ph type="body" sz="quarter" idx="16" hasCustomPrompt="1"/>
          </p:nvPr>
        </p:nvSpPr>
        <p:spPr>
          <a:xfrm>
            <a:off x="4677266" y="4859273"/>
            <a:ext cx="3695206" cy="276999"/>
          </a:xfrm>
        </p:spPr>
        <p:txBody>
          <a:bodyPr lIns="0">
            <a:noAutofit/>
          </a:bodyPr>
          <a:lstStyle>
            <a:lvl1pPr marL="0" indent="0">
              <a:lnSpc>
                <a:spcPct val="100000"/>
              </a:lnSpc>
              <a:buNone/>
              <a:defRPr sz="1200" spc="0">
                <a:solidFill>
                  <a:schemeClr val="bg1"/>
                </a:solidFill>
                <a:latin typeface="+mn-lt"/>
              </a:defRPr>
            </a:lvl1pPr>
          </a:lstStyle>
          <a:p>
            <a:pPr lvl="0"/>
            <a:r>
              <a:rPr lang="en-US" noProof="0"/>
              <a:t>Phone</a:t>
            </a:r>
          </a:p>
        </p:txBody>
      </p:sp>
      <p:sp>
        <p:nvSpPr>
          <p:cNvPr id="18" name="Text Placeholder 4">
            <a:extLst>
              <a:ext uri="{FF2B5EF4-FFF2-40B4-BE49-F238E27FC236}">
                <a16:creationId xmlns:a16="http://schemas.microsoft.com/office/drawing/2014/main" id="{19AB0B4C-135C-4049-A378-55E85A240EF0}"/>
              </a:ext>
            </a:extLst>
          </p:cNvPr>
          <p:cNvSpPr>
            <a:spLocks noGrp="1"/>
          </p:cNvSpPr>
          <p:nvPr>
            <p:ph type="body" sz="quarter" idx="17" hasCustomPrompt="1"/>
          </p:nvPr>
        </p:nvSpPr>
        <p:spPr>
          <a:xfrm>
            <a:off x="4677266" y="5295773"/>
            <a:ext cx="3695206" cy="276999"/>
          </a:xfrm>
        </p:spPr>
        <p:txBody>
          <a:bodyPr lIns="0">
            <a:noAutofit/>
          </a:bodyPr>
          <a:lstStyle>
            <a:lvl1pPr marL="0" indent="0">
              <a:lnSpc>
                <a:spcPct val="100000"/>
              </a:lnSpc>
              <a:buNone/>
              <a:defRPr sz="1200" spc="0">
                <a:solidFill>
                  <a:schemeClr val="bg1"/>
                </a:solidFill>
                <a:latin typeface="+mn-lt"/>
              </a:defRPr>
            </a:lvl1pPr>
          </a:lstStyle>
          <a:p>
            <a:pPr lvl="0"/>
            <a:r>
              <a:rPr lang="en-US" noProof="0"/>
              <a:t>Email</a:t>
            </a:r>
          </a:p>
        </p:txBody>
      </p:sp>
      <p:sp>
        <p:nvSpPr>
          <p:cNvPr id="19" name="Text Placeholder 4">
            <a:extLst>
              <a:ext uri="{FF2B5EF4-FFF2-40B4-BE49-F238E27FC236}">
                <a16:creationId xmlns:a16="http://schemas.microsoft.com/office/drawing/2014/main" id="{84C52246-1E1E-45D1-870F-11BEF236798C}"/>
              </a:ext>
            </a:extLst>
          </p:cNvPr>
          <p:cNvSpPr>
            <a:spLocks noGrp="1"/>
          </p:cNvSpPr>
          <p:nvPr>
            <p:ph type="body" sz="quarter" idx="18" hasCustomPrompt="1"/>
          </p:nvPr>
        </p:nvSpPr>
        <p:spPr>
          <a:xfrm>
            <a:off x="4677266" y="5732272"/>
            <a:ext cx="3695206" cy="276999"/>
          </a:xfrm>
        </p:spPr>
        <p:txBody>
          <a:bodyPr lIns="0">
            <a:noAutofit/>
          </a:bodyPr>
          <a:lstStyle>
            <a:lvl1pPr marL="0" indent="0">
              <a:lnSpc>
                <a:spcPct val="100000"/>
              </a:lnSpc>
              <a:buNone/>
              <a:defRPr sz="1200" spc="0">
                <a:solidFill>
                  <a:schemeClr val="bg1"/>
                </a:solidFill>
                <a:latin typeface="+mn-lt"/>
              </a:defRPr>
            </a:lvl1pPr>
          </a:lstStyle>
          <a:p>
            <a:pPr lvl="0"/>
            <a:r>
              <a:rPr lang="en-US" noProof="0"/>
              <a:t>Website</a:t>
            </a:r>
          </a:p>
        </p:txBody>
      </p:sp>
      <p:cxnSp>
        <p:nvCxnSpPr>
          <p:cNvPr id="16" name="Straight Connector 15">
            <a:extLst>
              <a:ext uri="{FF2B5EF4-FFF2-40B4-BE49-F238E27FC236}">
                <a16:creationId xmlns:a16="http://schemas.microsoft.com/office/drawing/2014/main" id="{1F26A2B2-5127-40E8-8422-F1A7836E061C}"/>
              </a:ext>
            </a:extLst>
          </p:cNvPr>
          <p:cNvCxnSpPr/>
          <p:nvPr userDrawn="1"/>
        </p:nvCxnSpPr>
        <p:spPr>
          <a:xfrm>
            <a:off x="4516210" y="4422773"/>
            <a:ext cx="0" cy="158649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23" name="Graphic 22" descr="User" title="Icon - Presenter Name">
            <a:extLst>
              <a:ext uri="{FF2B5EF4-FFF2-40B4-BE49-F238E27FC236}">
                <a16:creationId xmlns:a16="http://schemas.microsoft.com/office/drawing/2014/main" id="{D8682255-0CCB-4829-A139-1448962118EE}"/>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192357" y="4451822"/>
            <a:ext cx="218900" cy="218900"/>
          </a:xfrm>
          <a:prstGeom prst="rect">
            <a:avLst/>
          </a:prstGeom>
        </p:spPr>
      </p:pic>
      <p:pic>
        <p:nvPicPr>
          <p:cNvPr id="24" name="Graphic 23" descr="Envelope" title="Icon Presenter Email">
            <a:extLst>
              <a:ext uri="{FF2B5EF4-FFF2-40B4-BE49-F238E27FC236}">
                <a16:creationId xmlns:a16="http://schemas.microsoft.com/office/drawing/2014/main" id="{C70B540F-9BDA-45EE-8344-27F1110D8E28}"/>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4192357" y="5324822"/>
            <a:ext cx="218900" cy="218900"/>
          </a:xfrm>
          <a:prstGeom prst="rect">
            <a:avLst/>
          </a:prstGeom>
        </p:spPr>
      </p:pic>
      <p:pic>
        <p:nvPicPr>
          <p:cNvPr id="25" name="Graphic 24" descr="Smart Phone" title="Icon - Presenter Phone Number">
            <a:extLst>
              <a:ext uri="{FF2B5EF4-FFF2-40B4-BE49-F238E27FC236}">
                <a16:creationId xmlns:a16="http://schemas.microsoft.com/office/drawing/2014/main" id="{F9F9D3D1-F5F6-4B04-BA68-9B89F0E1FDE6}"/>
              </a:ext>
            </a:extLst>
          </p:cNvPr>
          <p:cNvPicPr>
            <a:picLocks noChangeAspect="1"/>
          </p:cNvPicPr>
          <p:nvPr userDrawn="1"/>
        </p:nvPicPr>
        <p:blipFill>
          <a:blip r:embed="rId6" cstate="screen">
            <a:extLst>
              <a:ext uri="{28A0092B-C50C-407E-A947-70E740481C1C}">
                <a14:useLocalDpi xmlns:a14="http://schemas.microsoft.com/office/drawing/2010/main"/>
              </a:ext>
              <a:ext uri="{96DAC541-7B7A-43D3-8B79-37D633B846F1}">
                <asvg:svgBlip xmlns:asvg="http://schemas.microsoft.com/office/drawing/2016/SVG/main" r:embed="rId7"/>
              </a:ext>
            </a:extLst>
          </a:blip>
          <a:stretch>
            <a:fillRect/>
          </a:stretch>
        </p:blipFill>
        <p:spPr>
          <a:xfrm>
            <a:off x="4192357" y="4888322"/>
            <a:ext cx="218900" cy="218900"/>
          </a:xfrm>
          <a:prstGeom prst="rect">
            <a:avLst/>
          </a:prstGeom>
        </p:spPr>
      </p:pic>
      <p:pic>
        <p:nvPicPr>
          <p:cNvPr id="26" name="Graphic 25" descr="Link">
            <a:extLst>
              <a:ext uri="{FF2B5EF4-FFF2-40B4-BE49-F238E27FC236}">
                <a16:creationId xmlns:a16="http://schemas.microsoft.com/office/drawing/2014/main" id="{0A350BC5-221A-4142-86A1-5B33F3184E8B}"/>
              </a:ext>
            </a:extLst>
          </p:cNvPr>
          <p:cNvPicPr>
            <a:picLocks noChangeAspect="1"/>
          </p:cNvPicPr>
          <p:nvPr userDrawn="1"/>
        </p:nvPicPr>
        <p:blipFill>
          <a:blip r:embed="rId8" cstate="screen">
            <a:extLst>
              <a:ext uri="{28A0092B-C50C-407E-A947-70E740481C1C}">
                <a14:useLocalDpi xmlns:a14="http://schemas.microsoft.com/office/drawing/2010/main"/>
              </a:ext>
              <a:ext uri="{96DAC541-7B7A-43D3-8B79-37D633B846F1}">
                <asvg:svgBlip xmlns:asvg="http://schemas.microsoft.com/office/drawing/2016/SVG/main" r:embed="rId9"/>
              </a:ext>
            </a:extLst>
          </a:blip>
          <a:stretch>
            <a:fillRect/>
          </a:stretch>
        </p:blipFill>
        <p:spPr>
          <a:xfrm>
            <a:off x="4179414" y="5748378"/>
            <a:ext cx="244786" cy="244786"/>
          </a:xfrm>
          <a:prstGeom prst="rect">
            <a:avLst/>
          </a:prstGeom>
        </p:spPr>
      </p:pic>
    </p:spTree>
    <p:extLst>
      <p:ext uri="{BB962C8B-B14F-4D97-AF65-F5344CB8AC3E}">
        <p14:creationId xmlns:p14="http://schemas.microsoft.com/office/powerpoint/2010/main" val="263185007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887D6B07-9595-4D7C-A1C7-EE4327E86C4F}"/>
              </a:ext>
            </a:extLst>
          </p:cNvPr>
          <p:cNvGrpSpPr/>
          <p:nvPr userDrawn="1"/>
        </p:nvGrpSpPr>
        <p:grpSpPr>
          <a:xfrm>
            <a:off x="0" y="1770061"/>
            <a:ext cx="12192000" cy="3255962"/>
            <a:chOff x="0" y="1770061"/>
            <a:chExt cx="12192000" cy="3255962"/>
          </a:xfrm>
          <a:solidFill>
            <a:schemeClr val="bg2"/>
          </a:solidFill>
        </p:grpSpPr>
        <p:sp>
          <p:nvSpPr>
            <p:cNvPr id="8" name="Rectangle 7">
              <a:extLst>
                <a:ext uri="{FF2B5EF4-FFF2-40B4-BE49-F238E27FC236}">
                  <a16:creationId xmlns:a16="http://schemas.microsoft.com/office/drawing/2014/main" id="{71EAC7A8-37E9-4B9E-B736-A22B168C80E4}"/>
                </a:ext>
              </a:extLst>
            </p:cNvPr>
            <p:cNvSpPr/>
            <p:nvPr/>
          </p:nvSpPr>
          <p:spPr>
            <a:xfrm>
              <a:off x="0" y="1770061"/>
              <a:ext cx="12192000" cy="11969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Rectangle 8">
              <a:extLst>
                <a:ext uri="{FF2B5EF4-FFF2-40B4-BE49-F238E27FC236}">
                  <a16:creationId xmlns:a16="http://schemas.microsoft.com/office/drawing/2014/main" id="{072B49C9-D888-4DFD-821C-C8761C791457}"/>
                </a:ext>
              </a:extLst>
            </p:cNvPr>
            <p:cNvSpPr/>
            <p:nvPr/>
          </p:nvSpPr>
          <p:spPr>
            <a:xfrm>
              <a:off x="0" y="4954586"/>
              <a:ext cx="12192000" cy="7143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ectangle 9">
              <a:extLst>
                <a:ext uri="{FF2B5EF4-FFF2-40B4-BE49-F238E27FC236}">
                  <a16:creationId xmlns:a16="http://schemas.microsoft.com/office/drawing/2014/main" id="{377C6874-A790-4966-9E2B-1615E67A53D2}"/>
                </a:ext>
              </a:extLst>
            </p:cNvPr>
            <p:cNvSpPr/>
            <p:nvPr/>
          </p:nvSpPr>
          <p:spPr>
            <a:xfrm>
              <a:off x="0" y="4449763"/>
              <a:ext cx="12192000" cy="7143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76B2B5D3-CC1C-45E2-BB10-D1175A138A49}"/>
                </a:ext>
              </a:extLst>
            </p:cNvPr>
            <p:cNvSpPr/>
            <p:nvPr/>
          </p:nvSpPr>
          <p:spPr>
            <a:xfrm>
              <a:off x="0" y="3975099"/>
              <a:ext cx="12192000" cy="2508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Rectangle 11">
              <a:extLst>
                <a:ext uri="{FF2B5EF4-FFF2-40B4-BE49-F238E27FC236}">
                  <a16:creationId xmlns:a16="http://schemas.microsoft.com/office/drawing/2014/main" id="{45994648-15A7-4F74-9BE2-5A7A9FF67672}"/>
                </a:ext>
              </a:extLst>
            </p:cNvPr>
            <p:cNvSpPr/>
            <p:nvPr/>
          </p:nvSpPr>
          <p:spPr>
            <a:xfrm>
              <a:off x="0" y="3079750"/>
              <a:ext cx="12192000" cy="6985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Freeform: Shape 25">
            <a:extLst>
              <a:ext uri="{FF2B5EF4-FFF2-40B4-BE49-F238E27FC236}">
                <a16:creationId xmlns:a16="http://schemas.microsoft.com/office/drawing/2014/main" id="{58E98649-FB1E-484B-911E-90A1B1AE58F1}"/>
              </a:ext>
            </a:extLst>
          </p:cNvPr>
          <p:cNvSpPr/>
          <p:nvPr userDrawn="1"/>
        </p:nvSpPr>
        <p:spPr>
          <a:xfrm>
            <a:off x="2387600" y="1"/>
            <a:ext cx="7416800" cy="6858001"/>
          </a:xfrm>
          <a:custGeom>
            <a:avLst/>
            <a:gdLst>
              <a:gd name="connsiteX0" fmla="*/ 2297777 w 7416800"/>
              <a:gd name="connsiteY0" fmla="*/ 0 h 6858001"/>
              <a:gd name="connsiteX1" fmla="*/ 5119024 w 7416800"/>
              <a:gd name="connsiteY1" fmla="*/ 0 h 6858001"/>
              <a:gd name="connsiteX2" fmla="*/ 5151877 w 7416800"/>
              <a:gd name="connsiteY2" fmla="*/ 12024 h 6858001"/>
              <a:gd name="connsiteX3" fmla="*/ 7416800 w 7416800"/>
              <a:gd name="connsiteY3" fmla="*/ 3429000 h 6858001"/>
              <a:gd name="connsiteX4" fmla="*/ 5151877 w 7416800"/>
              <a:gd name="connsiteY4" fmla="*/ 6845976 h 6858001"/>
              <a:gd name="connsiteX5" fmla="*/ 5119021 w 7416800"/>
              <a:gd name="connsiteY5" fmla="*/ 6858001 h 6858001"/>
              <a:gd name="connsiteX6" fmla="*/ 2297779 w 7416800"/>
              <a:gd name="connsiteY6" fmla="*/ 6858001 h 6858001"/>
              <a:gd name="connsiteX7" fmla="*/ 2264924 w 7416800"/>
              <a:gd name="connsiteY7" fmla="*/ 6845976 h 6858001"/>
              <a:gd name="connsiteX8" fmla="*/ 0 w 7416800"/>
              <a:gd name="connsiteY8" fmla="*/ 3429000 h 6858001"/>
              <a:gd name="connsiteX9" fmla="*/ 2264924 w 7416800"/>
              <a:gd name="connsiteY9" fmla="*/ 12024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416800" h="6858001">
                <a:moveTo>
                  <a:pt x="2297777" y="0"/>
                </a:moveTo>
                <a:lnTo>
                  <a:pt x="5119024" y="0"/>
                </a:lnTo>
                <a:lnTo>
                  <a:pt x="5151877" y="12024"/>
                </a:lnTo>
                <a:cubicBezTo>
                  <a:pt x="6482877" y="574990"/>
                  <a:pt x="7416800" y="1892930"/>
                  <a:pt x="7416800" y="3429000"/>
                </a:cubicBezTo>
                <a:cubicBezTo>
                  <a:pt x="7416800" y="4965070"/>
                  <a:pt x="6482877" y="6283010"/>
                  <a:pt x="5151877" y="6845976"/>
                </a:cubicBezTo>
                <a:lnTo>
                  <a:pt x="5119021" y="6858001"/>
                </a:lnTo>
                <a:lnTo>
                  <a:pt x="2297779" y="6858001"/>
                </a:lnTo>
                <a:lnTo>
                  <a:pt x="2264924" y="6845976"/>
                </a:lnTo>
                <a:cubicBezTo>
                  <a:pt x="933923" y="6283010"/>
                  <a:pt x="0" y="4965070"/>
                  <a:pt x="0" y="3429000"/>
                </a:cubicBezTo>
                <a:cubicBezTo>
                  <a:pt x="0" y="1892930"/>
                  <a:pt x="933923" y="574990"/>
                  <a:pt x="2264924" y="1202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4" name="Oval 3">
            <a:extLst>
              <a:ext uri="{FF2B5EF4-FFF2-40B4-BE49-F238E27FC236}">
                <a16:creationId xmlns:a16="http://schemas.microsoft.com/office/drawing/2014/main" id="{8371726A-1E0A-434B-A802-4FCC15A82D01}"/>
              </a:ext>
            </a:extLst>
          </p:cNvPr>
          <p:cNvSpPr/>
          <p:nvPr userDrawn="1"/>
        </p:nvSpPr>
        <p:spPr>
          <a:xfrm>
            <a:off x="2674071" y="21211"/>
            <a:ext cx="6843859" cy="6843859"/>
          </a:xfrm>
          <a:prstGeom prst="ellipse">
            <a:avLst/>
          </a:prstGeom>
          <a:pattFill prst="dkUpDiag">
            <a:fgClr>
              <a:schemeClr val="accent3"/>
            </a:fgClr>
            <a:bgClr>
              <a:schemeClr val="accent3">
                <a:lumMod val="75000"/>
              </a:schemeClr>
            </a:bgClr>
          </a:pattFill>
        </p:spPr>
        <p:txBody>
          <a:bodyPr vert="horz" lIns="91440" tIns="45720" rIns="91440" bIns="45720" rtlCol="0" anchor="t" anchorCtr="1">
            <a:noAutofit/>
          </a:bodyPr>
          <a:lstStyle/>
          <a:p>
            <a:pPr lvl="0" indent="0" algn="ctr">
              <a:lnSpc>
                <a:spcPct val="90000"/>
              </a:lnSpc>
              <a:spcBef>
                <a:spcPts val="1000"/>
              </a:spcBef>
              <a:buFont typeface="Arial" panose="020B0604020202020204" pitchFamily="34" charset="0"/>
              <a:buNone/>
            </a:pPr>
            <a:endParaRPr lang="en-US" sz="1600" noProof="0" dirty="0">
              <a:solidFill>
                <a:schemeClr val="bg1"/>
              </a:solidFill>
              <a:cs typeface="Arial" panose="020B0604020202020204" pitchFamily="34" charset="0"/>
            </a:endParaRPr>
          </a:p>
        </p:txBody>
      </p:sp>
      <p:cxnSp>
        <p:nvCxnSpPr>
          <p:cNvPr id="15" name="Straight Connector 14">
            <a:extLst>
              <a:ext uri="{FF2B5EF4-FFF2-40B4-BE49-F238E27FC236}">
                <a16:creationId xmlns:a16="http://schemas.microsoft.com/office/drawing/2014/main" id="{1FEC2E97-8DAA-48A7-AC52-B4B5AD2C486E}"/>
              </a:ext>
            </a:extLst>
          </p:cNvPr>
          <p:cNvCxnSpPr/>
          <p:nvPr userDrawn="1"/>
        </p:nvCxnSpPr>
        <p:spPr>
          <a:xfrm>
            <a:off x="5791785" y="3949699"/>
            <a:ext cx="608430" cy="0"/>
          </a:xfrm>
          <a:prstGeom prst="line">
            <a:avLst/>
          </a:prstGeom>
          <a:ln w="57150" cap="rnd">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55002804-57E2-4379-9103-073F4D46F016}"/>
              </a:ext>
            </a:extLst>
          </p:cNvPr>
          <p:cNvSpPr>
            <a:spLocks noGrp="1"/>
          </p:cNvSpPr>
          <p:nvPr>
            <p:ph type="ctrTitle" hasCustomPrompt="1"/>
          </p:nvPr>
        </p:nvSpPr>
        <p:spPr>
          <a:xfrm>
            <a:off x="3127248" y="1124712"/>
            <a:ext cx="5943600" cy="2596896"/>
          </a:xfrm>
        </p:spPr>
        <p:txBody>
          <a:bodyPr vert="horz" lIns="91440" tIns="45720" rIns="91440" bIns="45720" rtlCol="0" anchor="b" anchorCtr="1">
            <a:noAutofit/>
          </a:bodyPr>
          <a:lstStyle>
            <a:lvl1pPr algn="ctr">
              <a:defRPr lang="en-GB" sz="5400" b="0">
                <a:solidFill>
                  <a:schemeClr val="bg1"/>
                </a:solidFill>
                <a:latin typeface="+mj-lt"/>
              </a:defRPr>
            </a:lvl1pPr>
          </a:lstStyle>
          <a:p>
            <a:pPr lvl="0" algn="ctr">
              <a:lnSpc>
                <a:spcPct val="80000"/>
              </a:lnSpc>
            </a:pPr>
            <a:r>
              <a:rPr lang="en-US" noProof="0"/>
              <a:t>Title</a:t>
            </a:r>
          </a:p>
        </p:txBody>
      </p:sp>
      <p:sp>
        <p:nvSpPr>
          <p:cNvPr id="3" name="Subtitle 2">
            <a:extLst>
              <a:ext uri="{FF2B5EF4-FFF2-40B4-BE49-F238E27FC236}">
                <a16:creationId xmlns:a16="http://schemas.microsoft.com/office/drawing/2014/main" id="{DD109CAD-EBE3-4421-954D-A76C885B2753}"/>
              </a:ext>
            </a:extLst>
          </p:cNvPr>
          <p:cNvSpPr>
            <a:spLocks noGrp="1"/>
          </p:cNvSpPr>
          <p:nvPr>
            <p:ph type="subTitle" idx="1" hasCustomPrompt="1"/>
          </p:nvPr>
        </p:nvSpPr>
        <p:spPr>
          <a:xfrm>
            <a:off x="3584448" y="4315968"/>
            <a:ext cx="5029200" cy="886968"/>
          </a:xfrm>
        </p:spPr>
        <p:txBody>
          <a:bodyPr vert="horz" lIns="91440" tIns="45720" rIns="91440" bIns="45720" rtlCol="0" anchor="t" anchorCtr="0">
            <a:noAutofit/>
          </a:bodyPr>
          <a:lstStyle>
            <a:lvl1pPr marL="0" indent="0" algn="ctr">
              <a:buNone/>
              <a:defRPr lang="en-GB" sz="1800" b="1" spc="300" dirty="0">
                <a:solidFill>
                  <a:schemeClr val="bg1"/>
                </a:solidFill>
                <a:latin typeface="+mn-lt"/>
                <a:cs typeface="Arial" panose="020B0604020202020204" pitchFamily="34" charset="0"/>
              </a:defRPr>
            </a:lvl1pPr>
          </a:lstStyle>
          <a:p>
            <a:pPr marL="228600" lvl="0" indent="-228600" algn="ctr"/>
            <a:r>
              <a:rPr lang="en-US" noProof="0"/>
              <a:t>Subtitle</a:t>
            </a:r>
          </a:p>
        </p:txBody>
      </p:sp>
    </p:spTree>
    <p:extLst>
      <p:ext uri="{BB962C8B-B14F-4D97-AF65-F5344CB8AC3E}">
        <p14:creationId xmlns:p14="http://schemas.microsoft.com/office/powerpoint/2010/main" val="53248222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8AA00B8F-30F3-4771-B340-04E5180F24CB}"/>
              </a:ext>
            </a:extLst>
          </p:cNvPr>
          <p:cNvGrpSpPr/>
          <p:nvPr userDrawn="1"/>
        </p:nvGrpSpPr>
        <p:grpSpPr>
          <a:xfrm flipV="1">
            <a:off x="0" y="2404423"/>
            <a:ext cx="12192000" cy="4453577"/>
            <a:chOff x="0" y="-277094"/>
            <a:chExt cx="12192000" cy="5876838"/>
          </a:xfrm>
          <a:solidFill>
            <a:schemeClr val="bg2">
              <a:alpha val="25000"/>
            </a:schemeClr>
          </a:solidFill>
        </p:grpSpPr>
        <p:sp>
          <p:nvSpPr>
            <p:cNvPr id="21" name="Rectangle 20">
              <a:extLst>
                <a:ext uri="{FF2B5EF4-FFF2-40B4-BE49-F238E27FC236}">
                  <a16:creationId xmlns:a16="http://schemas.microsoft.com/office/drawing/2014/main" id="{20208B4A-3F77-46D6-894B-E1FDAD5EF77C}"/>
                </a:ext>
              </a:extLst>
            </p:cNvPr>
            <p:cNvSpPr/>
            <p:nvPr/>
          </p:nvSpPr>
          <p:spPr>
            <a:xfrm>
              <a:off x="0" y="1811086"/>
              <a:ext cx="12192000" cy="11969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Rectangle 21">
              <a:extLst>
                <a:ext uri="{FF2B5EF4-FFF2-40B4-BE49-F238E27FC236}">
                  <a16:creationId xmlns:a16="http://schemas.microsoft.com/office/drawing/2014/main" id="{9049B3A7-D7B3-4DED-82EF-7949C06DB4B2}"/>
                </a:ext>
              </a:extLst>
            </p:cNvPr>
            <p:cNvSpPr/>
            <p:nvPr/>
          </p:nvSpPr>
          <p:spPr>
            <a:xfrm>
              <a:off x="0" y="4954586"/>
              <a:ext cx="12192000" cy="7143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Rectangle 25">
              <a:extLst>
                <a:ext uri="{FF2B5EF4-FFF2-40B4-BE49-F238E27FC236}">
                  <a16:creationId xmlns:a16="http://schemas.microsoft.com/office/drawing/2014/main" id="{97420EFC-AB3B-4D30-9B82-F93818D68456}"/>
                </a:ext>
              </a:extLst>
            </p:cNvPr>
            <p:cNvSpPr/>
            <p:nvPr/>
          </p:nvSpPr>
          <p:spPr>
            <a:xfrm>
              <a:off x="0" y="4487469"/>
              <a:ext cx="12192000" cy="7143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7" name="Rectangle 26">
              <a:extLst>
                <a:ext uri="{FF2B5EF4-FFF2-40B4-BE49-F238E27FC236}">
                  <a16:creationId xmlns:a16="http://schemas.microsoft.com/office/drawing/2014/main" id="{2E1AA950-E9D5-45D2-8DDB-2561BFC6C290}"/>
                </a:ext>
              </a:extLst>
            </p:cNvPr>
            <p:cNvSpPr/>
            <p:nvPr/>
          </p:nvSpPr>
          <p:spPr>
            <a:xfrm>
              <a:off x="0" y="3975099"/>
              <a:ext cx="12192000" cy="2508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0" name="Rectangle 29">
              <a:extLst>
                <a:ext uri="{FF2B5EF4-FFF2-40B4-BE49-F238E27FC236}">
                  <a16:creationId xmlns:a16="http://schemas.microsoft.com/office/drawing/2014/main" id="{9C364EA4-EB4C-4EBE-80D3-A6661DD396D5}"/>
                </a:ext>
              </a:extLst>
            </p:cNvPr>
            <p:cNvSpPr/>
            <p:nvPr/>
          </p:nvSpPr>
          <p:spPr>
            <a:xfrm>
              <a:off x="0" y="3142331"/>
              <a:ext cx="12192000" cy="6985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Rectangle 30">
              <a:extLst>
                <a:ext uri="{FF2B5EF4-FFF2-40B4-BE49-F238E27FC236}">
                  <a16:creationId xmlns:a16="http://schemas.microsoft.com/office/drawing/2014/main" id="{DF822B4B-4ECC-46E0-98C4-8752755855BC}"/>
                </a:ext>
              </a:extLst>
            </p:cNvPr>
            <p:cNvSpPr/>
            <p:nvPr userDrawn="1"/>
          </p:nvSpPr>
          <p:spPr>
            <a:xfrm>
              <a:off x="0" y="-277094"/>
              <a:ext cx="12192000" cy="195391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2" name="Rectangle 31">
              <a:extLst>
                <a:ext uri="{FF2B5EF4-FFF2-40B4-BE49-F238E27FC236}">
                  <a16:creationId xmlns:a16="http://schemas.microsoft.com/office/drawing/2014/main" id="{32B596D7-82DB-44A2-9A85-2074FFBDDA1F}"/>
                </a:ext>
              </a:extLst>
            </p:cNvPr>
            <p:cNvSpPr/>
            <p:nvPr userDrawn="1"/>
          </p:nvSpPr>
          <p:spPr>
            <a:xfrm>
              <a:off x="0" y="5575612"/>
              <a:ext cx="12192000" cy="2413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3" name="Rectangle 32">
            <a:extLst>
              <a:ext uri="{FF2B5EF4-FFF2-40B4-BE49-F238E27FC236}">
                <a16:creationId xmlns:a16="http://schemas.microsoft.com/office/drawing/2014/main" id="{5469995F-A28F-40A2-AB9B-09ACC9FB0598}"/>
              </a:ext>
            </a:extLst>
          </p:cNvPr>
          <p:cNvSpPr/>
          <p:nvPr userDrawn="1"/>
        </p:nvSpPr>
        <p:spPr>
          <a:xfrm flipV="1">
            <a:off x="0" y="0"/>
            <a:ext cx="12192000" cy="6539124"/>
          </a:xfrm>
          <a:prstGeom prst="rect">
            <a:avLst/>
          </a:prstGeom>
          <a:gradFill>
            <a:gsLst>
              <a:gs pos="25000">
                <a:schemeClr val="bg1">
                  <a:alpha val="0"/>
                </a:schemeClr>
              </a:gs>
              <a:gs pos="75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73B39506-58A9-4B12-A7D1-1B956C6BFAD5}"/>
              </a:ext>
            </a:extLst>
          </p:cNvPr>
          <p:cNvSpPr>
            <a:spLocks noGrp="1"/>
          </p:cNvSpPr>
          <p:nvPr>
            <p:ph type="title" hasCustomPrompt="1"/>
          </p:nvPr>
        </p:nvSpPr>
        <p:spPr>
          <a:xfrm>
            <a:off x="3525520" y="246253"/>
            <a:ext cx="8094972" cy="1738877"/>
          </a:xfrm>
        </p:spPr>
        <p:txBody>
          <a:bodyPr vert="horz" lIns="91440" tIns="45720" rIns="91440" bIns="45720" rtlCol="0" anchor="b">
            <a:noAutofit/>
          </a:bodyPr>
          <a:lstStyle>
            <a:lvl1pPr>
              <a:defRPr lang="en-GB" sz="2400" b="1" dirty="0">
                <a:solidFill>
                  <a:schemeClr val="accent2"/>
                </a:solidFill>
                <a:latin typeface="+mj-lt"/>
                <a:cs typeface="Arial" panose="020B0604020202020204" pitchFamily="34" charset="0"/>
              </a:defRPr>
            </a:lvl1pPr>
          </a:lstStyle>
          <a:p>
            <a:pPr marL="0" lvl="0"/>
            <a:r>
              <a:rPr lang="en-US" noProof="0"/>
              <a:t>CLICK TO EDIT MASTER TITLE STYLE</a:t>
            </a:r>
          </a:p>
        </p:txBody>
      </p:sp>
      <p:sp>
        <p:nvSpPr>
          <p:cNvPr id="23" name="Oval 22">
            <a:extLst>
              <a:ext uri="{FF2B5EF4-FFF2-40B4-BE49-F238E27FC236}">
                <a16:creationId xmlns:a16="http://schemas.microsoft.com/office/drawing/2014/main" id="{1CB2E658-DE02-4D14-8415-C9DDE61D9C38}"/>
              </a:ext>
            </a:extLst>
          </p:cNvPr>
          <p:cNvSpPr/>
          <p:nvPr userDrawn="1"/>
        </p:nvSpPr>
        <p:spPr>
          <a:xfrm>
            <a:off x="11230815" y="6327865"/>
            <a:ext cx="389686" cy="38968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4" name="Straight Connector 23">
            <a:extLst>
              <a:ext uri="{FF2B5EF4-FFF2-40B4-BE49-F238E27FC236}">
                <a16:creationId xmlns:a16="http://schemas.microsoft.com/office/drawing/2014/main" id="{7E270D38-BDD4-4090-8678-9B54159F6735}"/>
              </a:ext>
            </a:extLst>
          </p:cNvPr>
          <p:cNvCxnSpPr/>
          <p:nvPr userDrawn="1"/>
        </p:nvCxnSpPr>
        <p:spPr>
          <a:xfrm>
            <a:off x="11107057" y="6294459"/>
            <a:ext cx="0" cy="4572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5" name="Slide Number Placeholder 13">
            <a:extLst>
              <a:ext uri="{FF2B5EF4-FFF2-40B4-BE49-F238E27FC236}">
                <a16:creationId xmlns:a16="http://schemas.microsoft.com/office/drawing/2014/main" id="{6CBA0A2A-9DE2-4857-B906-40C2FAD631A5}"/>
              </a:ext>
            </a:extLst>
          </p:cNvPr>
          <p:cNvSpPr>
            <a:spLocks noGrp="1"/>
          </p:cNvSpPr>
          <p:nvPr>
            <p:ph type="sldNum" sz="quarter" idx="19"/>
          </p:nvPr>
        </p:nvSpPr>
        <p:spPr>
          <a:xfrm>
            <a:off x="11230806" y="6327866"/>
            <a:ext cx="389686" cy="393610"/>
          </a:xfrm>
          <a:prstGeom prst="rect">
            <a:avLst/>
          </a:prstGeom>
        </p:spPr>
        <p:txBody>
          <a:bodyPr lIns="0" rIns="0" anchor="ctr" anchorCtr="1"/>
          <a:lstStyle>
            <a:lvl1pPr algn="ctr">
              <a:defRPr sz="1000">
                <a:solidFill>
                  <a:schemeClr val="bg1"/>
                </a:solidFill>
                <a:latin typeface="+mn-lt"/>
                <a:cs typeface="Arial" panose="020B0604020202020204" pitchFamily="34" charset="0"/>
              </a:defRPr>
            </a:lvl1pPr>
          </a:lstStyle>
          <a:p>
            <a:fld id="{DCB4E619-4CA9-4A22-920F-20396BF50470}" type="slidenum">
              <a:rPr lang="en-US" noProof="0" smtClean="0"/>
              <a:pPr/>
              <a:t>‹#›</a:t>
            </a:fld>
            <a:endParaRPr lang="en-US" noProof="0" dirty="0"/>
          </a:p>
        </p:txBody>
      </p:sp>
      <p:cxnSp>
        <p:nvCxnSpPr>
          <p:cNvPr id="34" name="Straight Connector 33">
            <a:extLst>
              <a:ext uri="{FF2B5EF4-FFF2-40B4-BE49-F238E27FC236}">
                <a16:creationId xmlns:a16="http://schemas.microsoft.com/office/drawing/2014/main" id="{B0FA4ECA-2E91-495E-BD1A-B2CAEE758E77}"/>
              </a:ext>
            </a:extLst>
          </p:cNvPr>
          <p:cNvCxnSpPr/>
          <p:nvPr userDrawn="1"/>
        </p:nvCxnSpPr>
        <p:spPr>
          <a:xfrm>
            <a:off x="0" y="6523059"/>
            <a:ext cx="1110996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47" name="Freeform: Shape 46">
            <a:extLst>
              <a:ext uri="{FF2B5EF4-FFF2-40B4-BE49-F238E27FC236}">
                <a16:creationId xmlns:a16="http://schemas.microsoft.com/office/drawing/2014/main" id="{B4B03F13-A59A-4526-9D17-27A3B8C63BCD}"/>
              </a:ext>
            </a:extLst>
          </p:cNvPr>
          <p:cNvSpPr/>
          <p:nvPr userDrawn="1"/>
        </p:nvSpPr>
        <p:spPr>
          <a:xfrm>
            <a:off x="-1" y="-16064"/>
            <a:ext cx="3981692" cy="2505614"/>
          </a:xfrm>
          <a:custGeom>
            <a:avLst/>
            <a:gdLst>
              <a:gd name="connsiteX0" fmla="*/ 0 w 3981692"/>
              <a:gd name="connsiteY0" fmla="*/ 0 h 2505614"/>
              <a:gd name="connsiteX1" fmla="*/ 3978183 w 3981692"/>
              <a:gd name="connsiteY1" fmla="*/ 0 h 2505614"/>
              <a:gd name="connsiteX2" fmla="*/ 3981692 w 3981692"/>
              <a:gd name="connsiteY2" fmla="*/ 54609 h 2505614"/>
              <a:gd name="connsiteX3" fmla="*/ 862315 w 3981692"/>
              <a:gd name="connsiteY3" fmla="*/ 2505614 h 2505614"/>
              <a:gd name="connsiteX4" fmla="*/ 233652 w 3981692"/>
              <a:gd name="connsiteY4" fmla="*/ 2455818 h 2505614"/>
              <a:gd name="connsiteX5" fmla="*/ 0 w 3981692"/>
              <a:gd name="connsiteY5" fmla="*/ 2408613 h 2505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81692" h="2505614">
                <a:moveTo>
                  <a:pt x="0" y="0"/>
                </a:moveTo>
                <a:lnTo>
                  <a:pt x="3978183" y="0"/>
                </a:lnTo>
                <a:lnTo>
                  <a:pt x="3981692" y="54609"/>
                </a:lnTo>
                <a:cubicBezTo>
                  <a:pt x="3981692" y="1408262"/>
                  <a:pt x="2585099" y="2505614"/>
                  <a:pt x="862315" y="2505614"/>
                </a:cubicBezTo>
                <a:cubicBezTo>
                  <a:pt x="646967" y="2505614"/>
                  <a:pt x="436716" y="2488468"/>
                  <a:pt x="233652" y="2455818"/>
                </a:cubicBezTo>
                <a:lnTo>
                  <a:pt x="0" y="2408613"/>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5" name="Freeform: Shape 44">
            <a:extLst>
              <a:ext uri="{FF2B5EF4-FFF2-40B4-BE49-F238E27FC236}">
                <a16:creationId xmlns:a16="http://schemas.microsoft.com/office/drawing/2014/main" id="{5A1E45B6-C7EC-4687-B8D8-10D1DBC47018}"/>
              </a:ext>
            </a:extLst>
          </p:cNvPr>
          <p:cNvSpPr/>
          <p:nvPr userDrawn="1"/>
        </p:nvSpPr>
        <p:spPr>
          <a:xfrm>
            <a:off x="0" y="-16063"/>
            <a:ext cx="3795148" cy="2242063"/>
          </a:xfrm>
          <a:custGeom>
            <a:avLst/>
            <a:gdLst>
              <a:gd name="connsiteX0" fmla="*/ 0 w 3795148"/>
              <a:gd name="connsiteY0" fmla="*/ 0 h 2242063"/>
              <a:gd name="connsiteX1" fmla="*/ 3795148 w 3795148"/>
              <a:gd name="connsiteY1" fmla="*/ 0 h 2242063"/>
              <a:gd name="connsiteX2" fmla="*/ 3793988 w 3795148"/>
              <a:gd name="connsiteY2" fmla="*/ 18343 h 2242063"/>
              <a:gd name="connsiteX3" fmla="*/ 708660 w 3795148"/>
              <a:gd name="connsiteY3" fmla="*/ 2242063 h 2242063"/>
              <a:gd name="connsiteX4" fmla="*/ 83632 w 3795148"/>
              <a:gd name="connsiteY4" fmla="*/ 2191740 h 2242063"/>
              <a:gd name="connsiteX5" fmla="*/ 0 w 3795148"/>
              <a:gd name="connsiteY5" fmla="*/ 2174565 h 22420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95148" h="2242063">
                <a:moveTo>
                  <a:pt x="0" y="0"/>
                </a:moveTo>
                <a:lnTo>
                  <a:pt x="3795148" y="0"/>
                </a:lnTo>
                <a:lnTo>
                  <a:pt x="3793988" y="18343"/>
                </a:lnTo>
                <a:cubicBezTo>
                  <a:pt x="3635169" y="1267374"/>
                  <a:pt x="2314432" y="2242063"/>
                  <a:pt x="708660" y="2242063"/>
                </a:cubicBezTo>
                <a:cubicBezTo>
                  <a:pt x="494557" y="2242063"/>
                  <a:pt x="285522" y="2224735"/>
                  <a:pt x="83632" y="2191740"/>
                </a:cubicBezTo>
                <a:lnTo>
                  <a:pt x="0" y="2174565"/>
                </a:lnTo>
                <a:close/>
              </a:path>
            </a:pathLst>
          </a:custGeom>
          <a:pattFill prst="dkUpDiag">
            <a:fgClr>
              <a:schemeClr val="accent3"/>
            </a:fgClr>
            <a:bgClr>
              <a:schemeClr val="accent3">
                <a:lumMod val="75000"/>
              </a:schemeClr>
            </a:bgClr>
          </a:pattFill>
        </p:spPr>
        <p:txBody>
          <a:bodyPr rot="0" spcFirstLastPara="0" vertOverflow="overflow" horzOverflow="overflow" vert="horz" wrap="square" lIns="91440" tIns="45720" rIns="91440" bIns="45720" numCol="1" spcCol="0" rtlCol="0" fromWordArt="0" anchor="t" anchorCtr="1" forceAA="0" compatLnSpc="1">
            <a:prstTxWarp prst="textNoShape">
              <a:avLst/>
            </a:prstTxWarp>
            <a:noAutofit/>
          </a:bodyPr>
          <a:lstStyle/>
          <a:p>
            <a:pPr lvl="0" indent="0" algn="ctr">
              <a:lnSpc>
                <a:spcPct val="90000"/>
              </a:lnSpc>
              <a:spcBef>
                <a:spcPts val="1000"/>
              </a:spcBef>
              <a:buFont typeface="Arial" panose="020B0604020202020204" pitchFamily="34" charset="0"/>
              <a:buNone/>
            </a:pPr>
            <a:endParaRPr lang="en-US" sz="1600" noProof="0" dirty="0">
              <a:solidFill>
                <a:schemeClr val="bg1"/>
              </a:solidFill>
              <a:cs typeface="Arial" panose="020B0604020202020204" pitchFamily="34" charset="0"/>
            </a:endParaRPr>
          </a:p>
        </p:txBody>
      </p:sp>
      <p:sp>
        <p:nvSpPr>
          <p:cNvPr id="48" name="Content Placeholder 2">
            <a:extLst>
              <a:ext uri="{FF2B5EF4-FFF2-40B4-BE49-F238E27FC236}">
                <a16:creationId xmlns:a16="http://schemas.microsoft.com/office/drawing/2014/main" id="{E8536E4F-F1FA-484F-8F59-EAADF8904D0B}"/>
              </a:ext>
            </a:extLst>
          </p:cNvPr>
          <p:cNvSpPr>
            <a:spLocks noGrp="1"/>
          </p:cNvSpPr>
          <p:nvPr>
            <p:ph idx="1"/>
          </p:nvPr>
        </p:nvSpPr>
        <p:spPr>
          <a:xfrm>
            <a:off x="838199" y="2346039"/>
            <a:ext cx="10782283" cy="3830924"/>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44810011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8AA00B8F-30F3-4771-B340-04E5180F24CB}"/>
              </a:ext>
            </a:extLst>
          </p:cNvPr>
          <p:cNvGrpSpPr/>
          <p:nvPr userDrawn="1"/>
        </p:nvGrpSpPr>
        <p:grpSpPr>
          <a:xfrm flipV="1">
            <a:off x="0" y="2404423"/>
            <a:ext cx="12192000" cy="4453577"/>
            <a:chOff x="0" y="-277094"/>
            <a:chExt cx="12192000" cy="5876838"/>
          </a:xfrm>
          <a:solidFill>
            <a:schemeClr val="bg2">
              <a:alpha val="25000"/>
            </a:schemeClr>
          </a:solidFill>
        </p:grpSpPr>
        <p:sp>
          <p:nvSpPr>
            <p:cNvPr id="21" name="Rectangle 20">
              <a:extLst>
                <a:ext uri="{FF2B5EF4-FFF2-40B4-BE49-F238E27FC236}">
                  <a16:creationId xmlns:a16="http://schemas.microsoft.com/office/drawing/2014/main" id="{20208B4A-3F77-46D6-894B-E1FDAD5EF77C}"/>
                </a:ext>
              </a:extLst>
            </p:cNvPr>
            <p:cNvSpPr/>
            <p:nvPr/>
          </p:nvSpPr>
          <p:spPr>
            <a:xfrm>
              <a:off x="0" y="1811086"/>
              <a:ext cx="12192000" cy="11969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Rectangle 21">
              <a:extLst>
                <a:ext uri="{FF2B5EF4-FFF2-40B4-BE49-F238E27FC236}">
                  <a16:creationId xmlns:a16="http://schemas.microsoft.com/office/drawing/2014/main" id="{9049B3A7-D7B3-4DED-82EF-7949C06DB4B2}"/>
                </a:ext>
              </a:extLst>
            </p:cNvPr>
            <p:cNvSpPr/>
            <p:nvPr/>
          </p:nvSpPr>
          <p:spPr>
            <a:xfrm>
              <a:off x="0" y="4954586"/>
              <a:ext cx="12192000" cy="7143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Rectangle 25">
              <a:extLst>
                <a:ext uri="{FF2B5EF4-FFF2-40B4-BE49-F238E27FC236}">
                  <a16:creationId xmlns:a16="http://schemas.microsoft.com/office/drawing/2014/main" id="{97420EFC-AB3B-4D30-9B82-F93818D68456}"/>
                </a:ext>
              </a:extLst>
            </p:cNvPr>
            <p:cNvSpPr/>
            <p:nvPr/>
          </p:nvSpPr>
          <p:spPr>
            <a:xfrm>
              <a:off x="0" y="4487469"/>
              <a:ext cx="12192000" cy="7143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7" name="Rectangle 26">
              <a:extLst>
                <a:ext uri="{FF2B5EF4-FFF2-40B4-BE49-F238E27FC236}">
                  <a16:creationId xmlns:a16="http://schemas.microsoft.com/office/drawing/2014/main" id="{2E1AA950-E9D5-45D2-8DDB-2561BFC6C290}"/>
                </a:ext>
              </a:extLst>
            </p:cNvPr>
            <p:cNvSpPr/>
            <p:nvPr/>
          </p:nvSpPr>
          <p:spPr>
            <a:xfrm>
              <a:off x="0" y="3975099"/>
              <a:ext cx="12192000" cy="2508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0" name="Rectangle 29">
              <a:extLst>
                <a:ext uri="{FF2B5EF4-FFF2-40B4-BE49-F238E27FC236}">
                  <a16:creationId xmlns:a16="http://schemas.microsoft.com/office/drawing/2014/main" id="{9C364EA4-EB4C-4EBE-80D3-A6661DD396D5}"/>
                </a:ext>
              </a:extLst>
            </p:cNvPr>
            <p:cNvSpPr/>
            <p:nvPr/>
          </p:nvSpPr>
          <p:spPr>
            <a:xfrm>
              <a:off x="0" y="3142331"/>
              <a:ext cx="12192000" cy="6985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Rectangle 30">
              <a:extLst>
                <a:ext uri="{FF2B5EF4-FFF2-40B4-BE49-F238E27FC236}">
                  <a16:creationId xmlns:a16="http://schemas.microsoft.com/office/drawing/2014/main" id="{DF822B4B-4ECC-46E0-98C4-8752755855BC}"/>
                </a:ext>
              </a:extLst>
            </p:cNvPr>
            <p:cNvSpPr/>
            <p:nvPr userDrawn="1"/>
          </p:nvSpPr>
          <p:spPr>
            <a:xfrm>
              <a:off x="0" y="-277094"/>
              <a:ext cx="12192000" cy="195391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2" name="Rectangle 31">
              <a:extLst>
                <a:ext uri="{FF2B5EF4-FFF2-40B4-BE49-F238E27FC236}">
                  <a16:creationId xmlns:a16="http://schemas.microsoft.com/office/drawing/2014/main" id="{32B596D7-82DB-44A2-9A85-2074FFBDDA1F}"/>
                </a:ext>
              </a:extLst>
            </p:cNvPr>
            <p:cNvSpPr/>
            <p:nvPr userDrawn="1"/>
          </p:nvSpPr>
          <p:spPr>
            <a:xfrm>
              <a:off x="0" y="5575612"/>
              <a:ext cx="12192000" cy="2413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3" name="Rectangle 32">
            <a:extLst>
              <a:ext uri="{FF2B5EF4-FFF2-40B4-BE49-F238E27FC236}">
                <a16:creationId xmlns:a16="http://schemas.microsoft.com/office/drawing/2014/main" id="{5469995F-A28F-40A2-AB9B-09ACC9FB0598}"/>
              </a:ext>
            </a:extLst>
          </p:cNvPr>
          <p:cNvSpPr/>
          <p:nvPr userDrawn="1"/>
        </p:nvSpPr>
        <p:spPr>
          <a:xfrm flipV="1">
            <a:off x="0" y="0"/>
            <a:ext cx="12192000" cy="6539124"/>
          </a:xfrm>
          <a:prstGeom prst="rect">
            <a:avLst/>
          </a:prstGeom>
          <a:gradFill>
            <a:gsLst>
              <a:gs pos="25000">
                <a:schemeClr val="bg1">
                  <a:alpha val="0"/>
                </a:schemeClr>
              </a:gs>
              <a:gs pos="75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73B39506-58A9-4B12-A7D1-1B956C6BFAD5}"/>
              </a:ext>
            </a:extLst>
          </p:cNvPr>
          <p:cNvSpPr>
            <a:spLocks noGrp="1"/>
          </p:cNvSpPr>
          <p:nvPr>
            <p:ph type="title" hasCustomPrompt="1"/>
          </p:nvPr>
        </p:nvSpPr>
        <p:spPr>
          <a:xfrm>
            <a:off x="3525520" y="246253"/>
            <a:ext cx="8094972" cy="1738877"/>
          </a:xfrm>
        </p:spPr>
        <p:txBody>
          <a:bodyPr vert="horz" lIns="91440" tIns="45720" rIns="91440" bIns="45720" rtlCol="0" anchor="b">
            <a:noAutofit/>
          </a:bodyPr>
          <a:lstStyle>
            <a:lvl1pPr>
              <a:defRPr lang="en-GB" sz="2400" b="1" dirty="0">
                <a:solidFill>
                  <a:schemeClr val="accent2"/>
                </a:solidFill>
                <a:latin typeface="+mj-lt"/>
                <a:cs typeface="Arial" panose="020B0604020202020204" pitchFamily="34" charset="0"/>
              </a:defRPr>
            </a:lvl1pPr>
          </a:lstStyle>
          <a:p>
            <a:pPr marL="0" lvl="0"/>
            <a:r>
              <a:rPr lang="en-US" noProof="0"/>
              <a:t>CLICK TO EDIT MASTER TITLE STYLE</a:t>
            </a:r>
          </a:p>
        </p:txBody>
      </p:sp>
      <p:sp>
        <p:nvSpPr>
          <p:cNvPr id="23" name="Oval 22">
            <a:extLst>
              <a:ext uri="{FF2B5EF4-FFF2-40B4-BE49-F238E27FC236}">
                <a16:creationId xmlns:a16="http://schemas.microsoft.com/office/drawing/2014/main" id="{1CB2E658-DE02-4D14-8415-C9DDE61D9C38}"/>
              </a:ext>
            </a:extLst>
          </p:cNvPr>
          <p:cNvSpPr/>
          <p:nvPr userDrawn="1"/>
        </p:nvSpPr>
        <p:spPr>
          <a:xfrm>
            <a:off x="11230815" y="6327865"/>
            <a:ext cx="389686" cy="38968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4" name="Straight Connector 23">
            <a:extLst>
              <a:ext uri="{FF2B5EF4-FFF2-40B4-BE49-F238E27FC236}">
                <a16:creationId xmlns:a16="http://schemas.microsoft.com/office/drawing/2014/main" id="{7E270D38-BDD4-4090-8678-9B54159F6735}"/>
              </a:ext>
            </a:extLst>
          </p:cNvPr>
          <p:cNvCxnSpPr/>
          <p:nvPr userDrawn="1"/>
        </p:nvCxnSpPr>
        <p:spPr>
          <a:xfrm>
            <a:off x="11107057" y="6294459"/>
            <a:ext cx="0" cy="4572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5" name="Slide Number Placeholder 13">
            <a:extLst>
              <a:ext uri="{FF2B5EF4-FFF2-40B4-BE49-F238E27FC236}">
                <a16:creationId xmlns:a16="http://schemas.microsoft.com/office/drawing/2014/main" id="{6CBA0A2A-9DE2-4857-B906-40C2FAD631A5}"/>
              </a:ext>
            </a:extLst>
          </p:cNvPr>
          <p:cNvSpPr>
            <a:spLocks noGrp="1"/>
          </p:cNvSpPr>
          <p:nvPr>
            <p:ph type="sldNum" sz="quarter" idx="19"/>
          </p:nvPr>
        </p:nvSpPr>
        <p:spPr>
          <a:xfrm>
            <a:off x="11230806" y="6327866"/>
            <a:ext cx="389686" cy="393610"/>
          </a:xfrm>
          <a:prstGeom prst="rect">
            <a:avLst/>
          </a:prstGeom>
        </p:spPr>
        <p:txBody>
          <a:bodyPr lIns="0" rIns="0" anchor="ctr" anchorCtr="1"/>
          <a:lstStyle>
            <a:lvl1pPr algn="ctr">
              <a:defRPr sz="1000">
                <a:solidFill>
                  <a:schemeClr val="bg1"/>
                </a:solidFill>
                <a:latin typeface="+mn-lt"/>
                <a:cs typeface="Arial" panose="020B0604020202020204" pitchFamily="34" charset="0"/>
              </a:defRPr>
            </a:lvl1pPr>
          </a:lstStyle>
          <a:p>
            <a:fld id="{DCB4E619-4CA9-4A22-920F-20396BF50470}" type="slidenum">
              <a:rPr lang="en-US" noProof="0" smtClean="0"/>
              <a:pPr/>
              <a:t>‹#›</a:t>
            </a:fld>
            <a:endParaRPr lang="en-US" noProof="0" dirty="0"/>
          </a:p>
        </p:txBody>
      </p:sp>
      <p:cxnSp>
        <p:nvCxnSpPr>
          <p:cNvPr id="34" name="Straight Connector 33">
            <a:extLst>
              <a:ext uri="{FF2B5EF4-FFF2-40B4-BE49-F238E27FC236}">
                <a16:creationId xmlns:a16="http://schemas.microsoft.com/office/drawing/2014/main" id="{B0FA4ECA-2E91-495E-BD1A-B2CAEE758E77}"/>
              </a:ext>
            </a:extLst>
          </p:cNvPr>
          <p:cNvCxnSpPr/>
          <p:nvPr userDrawn="1"/>
        </p:nvCxnSpPr>
        <p:spPr>
          <a:xfrm>
            <a:off x="0" y="6523059"/>
            <a:ext cx="1110996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43" name="Freeform: Shape 42">
            <a:extLst>
              <a:ext uri="{FF2B5EF4-FFF2-40B4-BE49-F238E27FC236}">
                <a16:creationId xmlns:a16="http://schemas.microsoft.com/office/drawing/2014/main" id="{4FC3C941-0608-44BE-A293-C20D8B8805D4}"/>
              </a:ext>
            </a:extLst>
          </p:cNvPr>
          <p:cNvSpPr/>
          <p:nvPr userDrawn="1"/>
        </p:nvSpPr>
        <p:spPr>
          <a:xfrm>
            <a:off x="0" y="-1"/>
            <a:ext cx="4587349" cy="2419039"/>
          </a:xfrm>
          <a:custGeom>
            <a:avLst/>
            <a:gdLst>
              <a:gd name="connsiteX0" fmla="*/ 0 w 4587349"/>
              <a:gd name="connsiteY0" fmla="*/ 0 h 2419039"/>
              <a:gd name="connsiteX1" fmla="*/ 4587349 w 4587349"/>
              <a:gd name="connsiteY1" fmla="*/ 0 h 2419039"/>
              <a:gd name="connsiteX2" fmla="*/ 4562933 w 4587349"/>
              <a:gd name="connsiteY2" fmla="*/ 72160 h 2419039"/>
              <a:gd name="connsiteX3" fmla="*/ 1203311 w 4587349"/>
              <a:gd name="connsiteY3" fmla="*/ 2419039 h 2419039"/>
              <a:gd name="connsiteX4" fmla="*/ 139724 w 4587349"/>
              <a:gd name="connsiteY4" fmla="*/ 2258240 h 2419039"/>
              <a:gd name="connsiteX5" fmla="*/ 0 w 4587349"/>
              <a:gd name="connsiteY5" fmla="*/ 2207100 h 241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587349" h="2419039">
                <a:moveTo>
                  <a:pt x="0" y="0"/>
                </a:moveTo>
                <a:lnTo>
                  <a:pt x="4587349" y="0"/>
                </a:lnTo>
                <a:lnTo>
                  <a:pt x="4562933" y="72160"/>
                </a:lnTo>
                <a:cubicBezTo>
                  <a:pt x="4061488" y="1441670"/>
                  <a:pt x="2746538" y="2419039"/>
                  <a:pt x="1203311" y="2419039"/>
                </a:cubicBezTo>
                <a:cubicBezTo>
                  <a:pt x="832937" y="2419039"/>
                  <a:pt x="475711" y="2362743"/>
                  <a:pt x="139724" y="2258240"/>
                </a:cubicBezTo>
                <a:lnTo>
                  <a:pt x="0" y="22071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1" name="Freeform: Shape 40">
            <a:extLst>
              <a:ext uri="{FF2B5EF4-FFF2-40B4-BE49-F238E27FC236}">
                <a16:creationId xmlns:a16="http://schemas.microsoft.com/office/drawing/2014/main" id="{A7107B1B-15F6-4743-8E90-18A0DC2B964E}"/>
              </a:ext>
            </a:extLst>
          </p:cNvPr>
          <p:cNvSpPr/>
          <p:nvPr userDrawn="1"/>
        </p:nvSpPr>
        <p:spPr>
          <a:xfrm>
            <a:off x="0" y="1"/>
            <a:ext cx="4341402" cy="2228445"/>
          </a:xfrm>
          <a:custGeom>
            <a:avLst/>
            <a:gdLst>
              <a:gd name="connsiteX0" fmla="*/ 0 w 4341402"/>
              <a:gd name="connsiteY0" fmla="*/ 0 h 2228445"/>
              <a:gd name="connsiteX1" fmla="*/ 4341402 w 4341402"/>
              <a:gd name="connsiteY1" fmla="*/ 0 h 2228445"/>
              <a:gd name="connsiteX2" fmla="*/ 4293306 w 4341402"/>
              <a:gd name="connsiteY2" fmla="*/ 133775 h 2228445"/>
              <a:gd name="connsiteX3" fmla="*/ 1300374 w 4341402"/>
              <a:gd name="connsiteY3" fmla="*/ 2224065 h 2228445"/>
              <a:gd name="connsiteX4" fmla="*/ 1124323 w 4341402"/>
              <a:gd name="connsiteY4" fmla="*/ 2228445 h 2228445"/>
              <a:gd name="connsiteX5" fmla="*/ 1124242 w 4341402"/>
              <a:gd name="connsiteY5" fmla="*/ 2228445 h 2228445"/>
              <a:gd name="connsiteX6" fmla="*/ 948190 w 4341402"/>
              <a:gd name="connsiteY6" fmla="*/ 2224065 h 2228445"/>
              <a:gd name="connsiteX7" fmla="*/ 106705 w 4341402"/>
              <a:gd name="connsiteY7" fmla="*/ 2077045 h 2228445"/>
              <a:gd name="connsiteX8" fmla="*/ 0 w 4341402"/>
              <a:gd name="connsiteY8" fmla="*/ 2041514 h 22284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41402" h="2228445">
                <a:moveTo>
                  <a:pt x="0" y="0"/>
                </a:moveTo>
                <a:lnTo>
                  <a:pt x="4341402" y="0"/>
                </a:lnTo>
                <a:lnTo>
                  <a:pt x="4293306" y="133775"/>
                </a:lnTo>
                <a:cubicBezTo>
                  <a:pt x="3804175" y="1311915"/>
                  <a:pt x="2656408" y="2156418"/>
                  <a:pt x="1300374" y="2224065"/>
                </a:cubicBezTo>
                <a:lnTo>
                  <a:pt x="1124323" y="2228445"/>
                </a:lnTo>
                <a:lnTo>
                  <a:pt x="1124242" y="2228445"/>
                </a:lnTo>
                <a:lnTo>
                  <a:pt x="948190" y="2224065"/>
                </a:lnTo>
                <a:cubicBezTo>
                  <a:pt x="656570" y="2209517"/>
                  <a:pt x="374582" y="2159041"/>
                  <a:pt x="106705" y="2077045"/>
                </a:cubicBezTo>
                <a:lnTo>
                  <a:pt x="0" y="2041514"/>
                </a:lnTo>
                <a:close/>
              </a:path>
            </a:pathLst>
          </a:custGeom>
          <a:pattFill prst="dkUpDiag">
            <a:fgClr>
              <a:schemeClr val="accent3"/>
            </a:fgClr>
            <a:bgClr>
              <a:schemeClr val="accent3">
                <a:lumMod val="75000"/>
              </a:schemeClr>
            </a:bgClr>
          </a:pattFill>
        </p:spPr>
        <p:txBody>
          <a:bodyPr rot="0" spcFirstLastPara="0" vertOverflow="overflow" horzOverflow="overflow" vert="horz" wrap="square" lIns="91440" tIns="45720" rIns="91440" bIns="45720" numCol="1" spcCol="0" rtlCol="0" fromWordArt="0" anchor="t" anchorCtr="1" forceAA="0" compatLnSpc="1">
            <a:prstTxWarp prst="textNoShape">
              <a:avLst/>
            </a:prstTxWarp>
            <a:noAutofit/>
          </a:bodyPr>
          <a:lstStyle/>
          <a:p>
            <a:pPr lvl="0" indent="0" algn="ctr">
              <a:lnSpc>
                <a:spcPct val="90000"/>
              </a:lnSpc>
              <a:spcBef>
                <a:spcPts val="1000"/>
              </a:spcBef>
              <a:buFont typeface="Arial" panose="020B0604020202020204" pitchFamily="34" charset="0"/>
              <a:buNone/>
            </a:pPr>
            <a:endParaRPr lang="en-US" sz="1600" noProof="0" dirty="0">
              <a:solidFill>
                <a:schemeClr val="bg1"/>
              </a:solidFill>
              <a:cs typeface="Arial" panose="020B0604020202020204" pitchFamily="34" charset="0"/>
            </a:endParaRPr>
          </a:p>
        </p:txBody>
      </p:sp>
      <p:sp>
        <p:nvSpPr>
          <p:cNvPr id="20" name="Content Placeholder 2">
            <a:extLst>
              <a:ext uri="{FF2B5EF4-FFF2-40B4-BE49-F238E27FC236}">
                <a16:creationId xmlns:a16="http://schemas.microsoft.com/office/drawing/2014/main" id="{2CACE3D1-F863-4422-B475-730B2AEA7127}"/>
              </a:ext>
            </a:extLst>
          </p:cNvPr>
          <p:cNvSpPr>
            <a:spLocks noGrp="1"/>
          </p:cNvSpPr>
          <p:nvPr>
            <p:ph sz="half" idx="1"/>
          </p:nvPr>
        </p:nvSpPr>
        <p:spPr>
          <a:xfrm>
            <a:off x="838200" y="2437325"/>
            <a:ext cx="5181600" cy="373963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8" name="Content Placeholder 3">
            <a:extLst>
              <a:ext uri="{FF2B5EF4-FFF2-40B4-BE49-F238E27FC236}">
                <a16:creationId xmlns:a16="http://schemas.microsoft.com/office/drawing/2014/main" id="{C6DDB857-67CE-4444-B436-F7A2F6E061D9}"/>
              </a:ext>
            </a:extLst>
          </p:cNvPr>
          <p:cNvSpPr>
            <a:spLocks noGrp="1"/>
          </p:cNvSpPr>
          <p:nvPr>
            <p:ph sz="half" idx="2"/>
          </p:nvPr>
        </p:nvSpPr>
        <p:spPr>
          <a:xfrm>
            <a:off x="6438886" y="2404377"/>
            <a:ext cx="5181600" cy="3772586"/>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3964296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47922399-8F89-408C-9341-D40CA0241FCA}"/>
              </a:ext>
            </a:extLst>
          </p:cNvPr>
          <p:cNvGrpSpPr/>
          <p:nvPr userDrawn="1"/>
        </p:nvGrpSpPr>
        <p:grpSpPr>
          <a:xfrm>
            <a:off x="0" y="0"/>
            <a:ext cx="12192000" cy="4453577"/>
            <a:chOff x="0" y="-277094"/>
            <a:chExt cx="12192000" cy="5876838"/>
          </a:xfrm>
          <a:solidFill>
            <a:schemeClr val="bg2">
              <a:alpha val="25000"/>
            </a:schemeClr>
          </a:solidFill>
        </p:grpSpPr>
        <p:sp>
          <p:nvSpPr>
            <p:cNvPr id="5" name="Rectangle 4">
              <a:extLst>
                <a:ext uri="{FF2B5EF4-FFF2-40B4-BE49-F238E27FC236}">
                  <a16:creationId xmlns:a16="http://schemas.microsoft.com/office/drawing/2014/main" id="{15EAD396-D3B3-4625-ACBD-8DCCDF68C02E}"/>
                </a:ext>
              </a:extLst>
            </p:cNvPr>
            <p:cNvSpPr/>
            <p:nvPr/>
          </p:nvSpPr>
          <p:spPr>
            <a:xfrm>
              <a:off x="0" y="1811086"/>
              <a:ext cx="12192000" cy="11969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Rectangle 5">
              <a:extLst>
                <a:ext uri="{FF2B5EF4-FFF2-40B4-BE49-F238E27FC236}">
                  <a16:creationId xmlns:a16="http://schemas.microsoft.com/office/drawing/2014/main" id="{3D2C31EA-DE60-4B04-A0E7-EDD781F8A5ED}"/>
                </a:ext>
              </a:extLst>
            </p:cNvPr>
            <p:cNvSpPr/>
            <p:nvPr/>
          </p:nvSpPr>
          <p:spPr>
            <a:xfrm>
              <a:off x="0" y="4954586"/>
              <a:ext cx="12192000" cy="7143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Rectangle 6">
              <a:extLst>
                <a:ext uri="{FF2B5EF4-FFF2-40B4-BE49-F238E27FC236}">
                  <a16:creationId xmlns:a16="http://schemas.microsoft.com/office/drawing/2014/main" id="{F2826666-F495-4F73-9C0B-BC35C12A04E5}"/>
                </a:ext>
              </a:extLst>
            </p:cNvPr>
            <p:cNvSpPr/>
            <p:nvPr/>
          </p:nvSpPr>
          <p:spPr>
            <a:xfrm>
              <a:off x="0" y="4487469"/>
              <a:ext cx="12192000" cy="7143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id="{1F7154B4-247C-4EA1-8F79-B1AFEA43A0F7}"/>
                </a:ext>
              </a:extLst>
            </p:cNvPr>
            <p:cNvSpPr/>
            <p:nvPr/>
          </p:nvSpPr>
          <p:spPr>
            <a:xfrm>
              <a:off x="0" y="3975099"/>
              <a:ext cx="12192000" cy="2508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Rectangle 8">
              <a:extLst>
                <a:ext uri="{FF2B5EF4-FFF2-40B4-BE49-F238E27FC236}">
                  <a16:creationId xmlns:a16="http://schemas.microsoft.com/office/drawing/2014/main" id="{A433A835-6677-412B-8504-280D41A43FC8}"/>
                </a:ext>
              </a:extLst>
            </p:cNvPr>
            <p:cNvSpPr/>
            <p:nvPr/>
          </p:nvSpPr>
          <p:spPr>
            <a:xfrm>
              <a:off x="0" y="3142331"/>
              <a:ext cx="12192000" cy="6985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Rectangle 14">
              <a:extLst>
                <a:ext uri="{FF2B5EF4-FFF2-40B4-BE49-F238E27FC236}">
                  <a16:creationId xmlns:a16="http://schemas.microsoft.com/office/drawing/2014/main" id="{16019585-CD61-4AAA-BCA3-6E510EC9EBFD}"/>
                </a:ext>
              </a:extLst>
            </p:cNvPr>
            <p:cNvSpPr/>
            <p:nvPr userDrawn="1"/>
          </p:nvSpPr>
          <p:spPr>
            <a:xfrm>
              <a:off x="0" y="-277094"/>
              <a:ext cx="12192000" cy="195391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Rectangle 15">
              <a:extLst>
                <a:ext uri="{FF2B5EF4-FFF2-40B4-BE49-F238E27FC236}">
                  <a16:creationId xmlns:a16="http://schemas.microsoft.com/office/drawing/2014/main" id="{5FB1669E-AC4B-4D18-ABA0-2ADB207AEC71}"/>
                </a:ext>
              </a:extLst>
            </p:cNvPr>
            <p:cNvSpPr/>
            <p:nvPr userDrawn="1"/>
          </p:nvSpPr>
          <p:spPr>
            <a:xfrm>
              <a:off x="0" y="5575612"/>
              <a:ext cx="12192000" cy="2413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0" name="Rectangle 19">
            <a:extLst>
              <a:ext uri="{FF2B5EF4-FFF2-40B4-BE49-F238E27FC236}">
                <a16:creationId xmlns:a16="http://schemas.microsoft.com/office/drawing/2014/main" id="{7271D27F-F18F-48D4-ABF0-157A76F8D909}"/>
              </a:ext>
            </a:extLst>
          </p:cNvPr>
          <p:cNvSpPr/>
          <p:nvPr userDrawn="1"/>
        </p:nvSpPr>
        <p:spPr>
          <a:xfrm>
            <a:off x="0" y="0"/>
            <a:ext cx="12192000" cy="6858000"/>
          </a:xfrm>
          <a:prstGeom prst="rect">
            <a:avLst/>
          </a:prstGeom>
          <a:gradFill>
            <a:gsLst>
              <a:gs pos="0">
                <a:schemeClr val="bg1">
                  <a:alpha val="0"/>
                </a:schemeClr>
              </a:gs>
              <a:gs pos="52000">
                <a:srgbClr val="FFFFFF">
                  <a:alpha val="70000"/>
                </a:srgbClr>
              </a:gs>
              <a:gs pos="9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7" name="Freeform: Shape 26">
            <a:extLst>
              <a:ext uri="{FF2B5EF4-FFF2-40B4-BE49-F238E27FC236}">
                <a16:creationId xmlns:a16="http://schemas.microsoft.com/office/drawing/2014/main" id="{A53B37E2-51CB-4B16-865A-4404D1562370}"/>
              </a:ext>
            </a:extLst>
          </p:cNvPr>
          <p:cNvSpPr/>
          <p:nvPr/>
        </p:nvSpPr>
        <p:spPr>
          <a:xfrm>
            <a:off x="5323076" y="997893"/>
            <a:ext cx="6868924" cy="5860108"/>
          </a:xfrm>
          <a:custGeom>
            <a:avLst/>
            <a:gdLst>
              <a:gd name="connsiteX0" fmla="*/ 3874977 w 6868924"/>
              <a:gd name="connsiteY0" fmla="*/ 0 h 5860108"/>
              <a:gd name="connsiteX1" fmla="*/ 6865098 w 6868924"/>
              <a:gd name="connsiteY1" fmla="*/ 1410132 h 5860108"/>
              <a:gd name="connsiteX2" fmla="*/ 6868924 w 6868924"/>
              <a:gd name="connsiteY2" fmla="*/ 1415249 h 5860108"/>
              <a:gd name="connsiteX3" fmla="*/ 6868924 w 6868924"/>
              <a:gd name="connsiteY3" fmla="*/ 5860108 h 5860108"/>
              <a:gd name="connsiteX4" fmla="*/ 551579 w 6868924"/>
              <a:gd name="connsiteY4" fmla="*/ 5860108 h 5860108"/>
              <a:gd name="connsiteX5" fmla="*/ 467689 w 6868924"/>
              <a:gd name="connsiteY5" fmla="*/ 5722022 h 5860108"/>
              <a:gd name="connsiteX6" fmla="*/ 0 w 6868924"/>
              <a:gd name="connsiteY6" fmla="*/ 3874977 h 5860108"/>
              <a:gd name="connsiteX7" fmla="*/ 3874977 w 6868924"/>
              <a:gd name="connsiteY7" fmla="*/ 0 h 58601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68924" h="5860108">
                <a:moveTo>
                  <a:pt x="3874977" y="0"/>
                </a:moveTo>
                <a:cubicBezTo>
                  <a:pt x="5078778" y="0"/>
                  <a:pt x="6154370" y="548929"/>
                  <a:pt x="6865098" y="1410132"/>
                </a:cubicBezTo>
                <a:lnTo>
                  <a:pt x="6868924" y="1415249"/>
                </a:lnTo>
                <a:lnTo>
                  <a:pt x="6868924" y="5860108"/>
                </a:lnTo>
                <a:lnTo>
                  <a:pt x="551579" y="5860108"/>
                </a:lnTo>
                <a:lnTo>
                  <a:pt x="467689" y="5722022"/>
                </a:lnTo>
                <a:cubicBezTo>
                  <a:pt x="169423" y="5172963"/>
                  <a:pt x="0" y="4543756"/>
                  <a:pt x="0" y="3874977"/>
                </a:cubicBezTo>
                <a:cubicBezTo>
                  <a:pt x="0" y="1734886"/>
                  <a:pt x="1734886" y="0"/>
                  <a:pt x="387497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9" name="Picture Placeholder 18">
            <a:extLst>
              <a:ext uri="{FF2B5EF4-FFF2-40B4-BE49-F238E27FC236}">
                <a16:creationId xmlns:a16="http://schemas.microsoft.com/office/drawing/2014/main" id="{4EAA5535-A3DD-490B-B233-9C9B84EECD13}"/>
              </a:ext>
            </a:extLst>
          </p:cNvPr>
          <p:cNvSpPr>
            <a:spLocks noGrp="1"/>
          </p:cNvSpPr>
          <p:nvPr>
            <p:ph type="pic" idx="1"/>
          </p:nvPr>
        </p:nvSpPr>
        <p:spPr>
          <a:xfrm>
            <a:off x="5576326" y="1251145"/>
            <a:ext cx="6615674" cy="5596389"/>
          </a:xfrm>
          <a:custGeom>
            <a:avLst/>
            <a:gdLst>
              <a:gd name="connsiteX0" fmla="*/ 3621727 w 6615674"/>
              <a:gd name="connsiteY0" fmla="*/ 0 h 5596389"/>
              <a:gd name="connsiteX1" fmla="*/ 6416428 w 6615674"/>
              <a:gd name="connsiteY1" fmla="*/ 1317972 h 5596389"/>
              <a:gd name="connsiteX2" fmla="*/ 6615674 w 6615674"/>
              <a:gd name="connsiteY2" fmla="*/ 1584421 h 5596389"/>
              <a:gd name="connsiteX3" fmla="*/ 6615674 w 6615674"/>
              <a:gd name="connsiteY3" fmla="*/ 5596389 h 5596389"/>
              <a:gd name="connsiteX4" fmla="*/ 587989 w 6615674"/>
              <a:gd name="connsiteY4" fmla="*/ 5596389 h 5596389"/>
              <a:gd name="connsiteX5" fmla="*/ 437123 w 6615674"/>
              <a:gd name="connsiteY5" fmla="*/ 5348058 h 5596389"/>
              <a:gd name="connsiteX6" fmla="*/ 0 w 6615674"/>
              <a:gd name="connsiteY6" fmla="*/ 3621727 h 5596389"/>
              <a:gd name="connsiteX7" fmla="*/ 3621727 w 6615674"/>
              <a:gd name="connsiteY7" fmla="*/ 0 h 55963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15674" h="5596389">
                <a:moveTo>
                  <a:pt x="3621727" y="0"/>
                </a:moveTo>
                <a:cubicBezTo>
                  <a:pt x="4746854" y="0"/>
                  <a:pt x="5752150" y="513054"/>
                  <a:pt x="6416428" y="1317972"/>
                </a:cubicBezTo>
                <a:lnTo>
                  <a:pt x="6615674" y="1584421"/>
                </a:lnTo>
                <a:lnTo>
                  <a:pt x="6615674" y="5596389"/>
                </a:lnTo>
                <a:lnTo>
                  <a:pt x="587989" y="5596389"/>
                </a:lnTo>
                <a:lnTo>
                  <a:pt x="437123" y="5348058"/>
                </a:lnTo>
                <a:cubicBezTo>
                  <a:pt x="158350" y="4834883"/>
                  <a:pt x="0" y="4246798"/>
                  <a:pt x="0" y="3621727"/>
                </a:cubicBezTo>
                <a:cubicBezTo>
                  <a:pt x="0" y="1621502"/>
                  <a:pt x="1621502" y="0"/>
                  <a:pt x="3621727" y="0"/>
                </a:cubicBezTo>
                <a:close/>
              </a:path>
            </a:pathLst>
          </a:custGeom>
          <a:pattFill prst="dkUpDiag">
            <a:fgClr>
              <a:schemeClr val="accent3"/>
            </a:fgClr>
            <a:bgClr>
              <a:schemeClr val="accent3">
                <a:lumMod val="75000"/>
              </a:schemeClr>
            </a:bgClr>
          </a:pattFill>
        </p:spPr>
        <p:txBody>
          <a:bodyPr vert="horz" wrap="square" lIns="274320" tIns="640080" rIns="91440" bIns="45720" rtlCol="0" anchor="ctr" anchorCtr="1">
            <a:noAutofit/>
          </a:bodyPr>
          <a:lstStyle>
            <a:lvl1pPr>
              <a:defRPr lang="en-US" sz="1600">
                <a:solidFill>
                  <a:schemeClr val="bg1"/>
                </a:solidFill>
                <a:cs typeface="Arial" panose="020B0604020202020204" pitchFamily="34" charset="0"/>
              </a:defRPr>
            </a:lvl1pPr>
          </a:lstStyle>
          <a:p>
            <a:pPr marL="0" lvl="0" indent="0" algn="ctr">
              <a:buNone/>
            </a:pPr>
            <a:r>
              <a:rPr lang="en-US" noProof="0"/>
              <a:t>Click icon to add picture</a:t>
            </a:r>
            <a:endParaRPr lang="en-US" noProof="0" dirty="0"/>
          </a:p>
        </p:txBody>
      </p:sp>
      <p:sp>
        <p:nvSpPr>
          <p:cNvPr id="2" name="Title 1">
            <a:extLst>
              <a:ext uri="{FF2B5EF4-FFF2-40B4-BE49-F238E27FC236}">
                <a16:creationId xmlns:a16="http://schemas.microsoft.com/office/drawing/2014/main" id="{73B39506-58A9-4B12-A7D1-1B956C6BFAD5}"/>
              </a:ext>
            </a:extLst>
          </p:cNvPr>
          <p:cNvSpPr>
            <a:spLocks noGrp="1"/>
          </p:cNvSpPr>
          <p:nvPr>
            <p:ph type="title" hasCustomPrompt="1"/>
          </p:nvPr>
        </p:nvSpPr>
        <p:spPr>
          <a:xfrm>
            <a:off x="640079" y="504419"/>
            <a:ext cx="5144927" cy="1480711"/>
          </a:xfrm>
        </p:spPr>
        <p:txBody>
          <a:bodyPr vert="horz" lIns="91440" tIns="45720" rIns="91440" bIns="45720" rtlCol="0" anchor="b">
            <a:noAutofit/>
          </a:bodyPr>
          <a:lstStyle>
            <a:lvl1pPr>
              <a:defRPr lang="en-GB" sz="2400" b="1" dirty="0">
                <a:solidFill>
                  <a:schemeClr val="accent2"/>
                </a:solidFill>
                <a:latin typeface="+mj-lt"/>
                <a:cs typeface="Arial" panose="020B0604020202020204" pitchFamily="34" charset="0"/>
              </a:defRPr>
            </a:lvl1pPr>
          </a:lstStyle>
          <a:p>
            <a:pPr marL="0" lvl="0"/>
            <a:r>
              <a:rPr lang="en-US" noProof="0"/>
              <a:t>CLICK TO EDIT MASTER TITLE STYLE</a:t>
            </a:r>
          </a:p>
        </p:txBody>
      </p:sp>
      <p:sp>
        <p:nvSpPr>
          <p:cNvPr id="17" name="Text Placeholder 3">
            <a:extLst>
              <a:ext uri="{FF2B5EF4-FFF2-40B4-BE49-F238E27FC236}">
                <a16:creationId xmlns:a16="http://schemas.microsoft.com/office/drawing/2014/main" id="{F108634F-AB43-4931-97E0-C7125C9FD35A}"/>
              </a:ext>
            </a:extLst>
          </p:cNvPr>
          <p:cNvSpPr>
            <a:spLocks noGrp="1"/>
          </p:cNvSpPr>
          <p:nvPr>
            <p:ph type="body" sz="half" idx="2"/>
          </p:nvPr>
        </p:nvSpPr>
        <p:spPr>
          <a:xfrm>
            <a:off x="640080" y="2489548"/>
            <a:ext cx="4131946" cy="3379439"/>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Tree>
    <p:extLst>
      <p:ext uri="{BB962C8B-B14F-4D97-AF65-F5344CB8AC3E}">
        <p14:creationId xmlns:p14="http://schemas.microsoft.com/office/powerpoint/2010/main" val="337777839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8AA00B8F-30F3-4771-B340-04E5180F24CB}"/>
              </a:ext>
            </a:extLst>
          </p:cNvPr>
          <p:cNvGrpSpPr/>
          <p:nvPr userDrawn="1"/>
        </p:nvGrpSpPr>
        <p:grpSpPr>
          <a:xfrm flipV="1">
            <a:off x="0" y="2404423"/>
            <a:ext cx="12192000" cy="4453577"/>
            <a:chOff x="0" y="-277094"/>
            <a:chExt cx="12192000" cy="5876838"/>
          </a:xfrm>
          <a:solidFill>
            <a:schemeClr val="bg2">
              <a:alpha val="25000"/>
            </a:schemeClr>
          </a:solidFill>
        </p:grpSpPr>
        <p:sp>
          <p:nvSpPr>
            <p:cNvPr id="21" name="Rectangle 20">
              <a:extLst>
                <a:ext uri="{FF2B5EF4-FFF2-40B4-BE49-F238E27FC236}">
                  <a16:creationId xmlns:a16="http://schemas.microsoft.com/office/drawing/2014/main" id="{20208B4A-3F77-46D6-894B-E1FDAD5EF77C}"/>
                </a:ext>
              </a:extLst>
            </p:cNvPr>
            <p:cNvSpPr/>
            <p:nvPr/>
          </p:nvSpPr>
          <p:spPr>
            <a:xfrm>
              <a:off x="0" y="1811086"/>
              <a:ext cx="12192000" cy="11969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Rectangle 21">
              <a:extLst>
                <a:ext uri="{FF2B5EF4-FFF2-40B4-BE49-F238E27FC236}">
                  <a16:creationId xmlns:a16="http://schemas.microsoft.com/office/drawing/2014/main" id="{9049B3A7-D7B3-4DED-82EF-7949C06DB4B2}"/>
                </a:ext>
              </a:extLst>
            </p:cNvPr>
            <p:cNvSpPr/>
            <p:nvPr/>
          </p:nvSpPr>
          <p:spPr>
            <a:xfrm>
              <a:off x="0" y="4954586"/>
              <a:ext cx="12192000" cy="7143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Rectangle 25">
              <a:extLst>
                <a:ext uri="{FF2B5EF4-FFF2-40B4-BE49-F238E27FC236}">
                  <a16:creationId xmlns:a16="http://schemas.microsoft.com/office/drawing/2014/main" id="{97420EFC-AB3B-4D30-9B82-F93818D68456}"/>
                </a:ext>
              </a:extLst>
            </p:cNvPr>
            <p:cNvSpPr/>
            <p:nvPr/>
          </p:nvSpPr>
          <p:spPr>
            <a:xfrm>
              <a:off x="0" y="4487469"/>
              <a:ext cx="12192000" cy="7143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7" name="Rectangle 26">
              <a:extLst>
                <a:ext uri="{FF2B5EF4-FFF2-40B4-BE49-F238E27FC236}">
                  <a16:creationId xmlns:a16="http://schemas.microsoft.com/office/drawing/2014/main" id="{2E1AA950-E9D5-45D2-8DDB-2561BFC6C290}"/>
                </a:ext>
              </a:extLst>
            </p:cNvPr>
            <p:cNvSpPr/>
            <p:nvPr/>
          </p:nvSpPr>
          <p:spPr>
            <a:xfrm>
              <a:off x="0" y="3975099"/>
              <a:ext cx="12192000" cy="2508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0" name="Rectangle 29">
              <a:extLst>
                <a:ext uri="{FF2B5EF4-FFF2-40B4-BE49-F238E27FC236}">
                  <a16:creationId xmlns:a16="http://schemas.microsoft.com/office/drawing/2014/main" id="{9C364EA4-EB4C-4EBE-80D3-A6661DD396D5}"/>
                </a:ext>
              </a:extLst>
            </p:cNvPr>
            <p:cNvSpPr/>
            <p:nvPr/>
          </p:nvSpPr>
          <p:spPr>
            <a:xfrm>
              <a:off x="0" y="3142331"/>
              <a:ext cx="12192000" cy="6985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Rectangle 30">
              <a:extLst>
                <a:ext uri="{FF2B5EF4-FFF2-40B4-BE49-F238E27FC236}">
                  <a16:creationId xmlns:a16="http://schemas.microsoft.com/office/drawing/2014/main" id="{DF822B4B-4ECC-46E0-98C4-8752755855BC}"/>
                </a:ext>
              </a:extLst>
            </p:cNvPr>
            <p:cNvSpPr/>
            <p:nvPr userDrawn="1"/>
          </p:nvSpPr>
          <p:spPr>
            <a:xfrm>
              <a:off x="0" y="-277094"/>
              <a:ext cx="12192000" cy="195391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2" name="Rectangle 31">
              <a:extLst>
                <a:ext uri="{FF2B5EF4-FFF2-40B4-BE49-F238E27FC236}">
                  <a16:creationId xmlns:a16="http://schemas.microsoft.com/office/drawing/2014/main" id="{32B596D7-82DB-44A2-9A85-2074FFBDDA1F}"/>
                </a:ext>
              </a:extLst>
            </p:cNvPr>
            <p:cNvSpPr/>
            <p:nvPr userDrawn="1"/>
          </p:nvSpPr>
          <p:spPr>
            <a:xfrm>
              <a:off x="0" y="5575612"/>
              <a:ext cx="12192000" cy="2413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3" name="Rectangle 32">
            <a:extLst>
              <a:ext uri="{FF2B5EF4-FFF2-40B4-BE49-F238E27FC236}">
                <a16:creationId xmlns:a16="http://schemas.microsoft.com/office/drawing/2014/main" id="{5469995F-A28F-40A2-AB9B-09ACC9FB0598}"/>
              </a:ext>
            </a:extLst>
          </p:cNvPr>
          <p:cNvSpPr/>
          <p:nvPr userDrawn="1"/>
        </p:nvSpPr>
        <p:spPr>
          <a:xfrm flipV="1">
            <a:off x="0" y="0"/>
            <a:ext cx="12192000" cy="6539124"/>
          </a:xfrm>
          <a:prstGeom prst="rect">
            <a:avLst/>
          </a:prstGeom>
          <a:gradFill>
            <a:gsLst>
              <a:gs pos="25000">
                <a:schemeClr val="bg1">
                  <a:alpha val="0"/>
                </a:schemeClr>
              </a:gs>
              <a:gs pos="75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73B39506-58A9-4B12-A7D1-1B956C6BFAD5}"/>
              </a:ext>
            </a:extLst>
          </p:cNvPr>
          <p:cNvSpPr>
            <a:spLocks noGrp="1"/>
          </p:cNvSpPr>
          <p:nvPr>
            <p:ph type="title" hasCustomPrompt="1"/>
          </p:nvPr>
        </p:nvSpPr>
        <p:spPr>
          <a:xfrm>
            <a:off x="3525520" y="246253"/>
            <a:ext cx="8094972" cy="1738877"/>
          </a:xfrm>
        </p:spPr>
        <p:txBody>
          <a:bodyPr vert="horz" lIns="91440" tIns="45720" rIns="91440" bIns="45720" rtlCol="0" anchor="b">
            <a:noAutofit/>
          </a:bodyPr>
          <a:lstStyle>
            <a:lvl1pPr>
              <a:defRPr lang="en-GB" sz="2400" b="1" dirty="0">
                <a:solidFill>
                  <a:schemeClr val="accent2"/>
                </a:solidFill>
                <a:latin typeface="+mj-lt"/>
                <a:cs typeface="Arial" panose="020B0604020202020204" pitchFamily="34" charset="0"/>
              </a:defRPr>
            </a:lvl1pPr>
          </a:lstStyle>
          <a:p>
            <a:pPr marL="0" lvl="0"/>
            <a:r>
              <a:rPr lang="en-US" noProof="0"/>
              <a:t>CLICK TO EDIT MASTER TITLE STYLE</a:t>
            </a:r>
          </a:p>
        </p:txBody>
      </p:sp>
      <p:sp>
        <p:nvSpPr>
          <p:cNvPr id="23" name="Oval 22">
            <a:extLst>
              <a:ext uri="{FF2B5EF4-FFF2-40B4-BE49-F238E27FC236}">
                <a16:creationId xmlns:a16="http://schemas.microsoft.com/office/drawing/2014/main" id="{1CB2E658-DE02-4D14-8415-C9DDE61D9C38}"/>
              </a:ext>
            </a:extLst>
          </p:cNvPr>
          <p:cNvSpPr/>
          <p:nvPr userDrawn="1"/>
        </p:nvSpPr>
        <p:spPr>
          <a:xfrm>
            <a:off x="11230815" y="6327865"/>
            <a:ext cx="389686" cy="38968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4" name="Straight Connector 23">
            <a:extLst>
              <a:ext uri="{FF2B5EF4-FFF2-40B4-BE49-F238E27FC236}">
                <a16:creationId xmlns:a16="http://schemas.microsoft.com/office/drawing/2014/main" id="{7E270D38-BDD4-4090-8678-9B54159F6735}"/>
              </a:ext>
            </a:extLst>
          </p:cNvPr>
          <p:cNvCxnSpPr/>
          <p:nvPr userDrawn="1"/>
        </p:nvCxnSpPr>
        <p:spPr>
          <a:xfrm>
            <a:off x="11107057" y="6294459"/>
            <a:ext cx="0" cy="4572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5" name="Slide Number Placeholder 13">
            <a:extLst>
              <a:ext uri="{FF2B5EF4-FFF2-40B4-BE49-F238E27FC236}">
                <a16:creationId xmlns:a16="http://schemas.microsoft.com/office/drawing/2014/main" id="{6CBA0A2A-9DE2-4857-B906-40C2FAD631A5}"/>
              </a:ext>
            </a:extLst>
          </p:cNvPr>
          <p:cNvSpPr>
            <a:spLocks noGrp="1"/>
          </p:cNvSpPr>
          <p:nvPr>
            <p:ph type="sldNum" sz="quarter" idx="19"/>
          </p:nvPr>
        </p:nvSpPr>
        <p:spPr>
          <a:xfrm>
            <a:off x="11230806" y="6327866"/>
            <a:ext cx="389686" cy="393610"/>
          </a:xfrm>
          <a:prstGeom prst="rect">
            <a:avLst/>
          </a:prstGeom>
        </p:spPr>
        <p:txBody>
          <a:bodyPr lIns="0" rIns="0" anchor="ctr" anchorCtr="1"/>
          <a:lstStyle>
            <a:lvl1pPr algn="ctr">
              <a:defRPr sz="1000">
                <a:solidFill>
                  <a:schemeClr val="bg1"/>
                </a:solidFill>
                <a:latin typeface="+mn-lt"/>
                <a:cs typeface="Arial" panose="020B0604020202020204" pitchFamily="34" charset="0"/>
              </a:defRPr>
            </a:lvl1pPr>
          </a:lstStyle>
          <a:p>
            <a:fld id="{DCB4E619-4CA9-4A22-920F-20396BF50470}" type="slidenum">
              <a:rPr lang="en-US" noProof="0" smtClean="0"/>
              <a:pPr/>
              <a:t>‹#›</a:t>
            </a:fld>
            <a:endParaRPr lang="en-US" noProof="0" dirty="0"/>
          </a:p>
        </p:txBody>
      </p:sp>
      <p:cxnSp>
        <p:nvCxnSpPr>
          <p:cNvPr id="34" name="Straight Connector 33">
            <a:extLst>
              <a:ext uri="{FF2B5EF4-FFF2-40B4-BE49-F238E27FC236}">
                <a16:creationId xmlns:a16="http://schemas.microsoft.com/office/drawing/2014/main" id="{B0FA4ECA-2E91-495E-BD1A-B2CAEE758E77}"/>
              </a:ext>
            </a:extLst>
          </p:cNvPr>
          <p:cNvCxnSpPr/>
          <p:nvPr userDrawn="1"/>
        </p:nvCxnSpPr>
        <p:spPr>
          <a:xfrm>
            <a:off x="0" y="6523059"/>
            <a:ext cx="1110996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43" name="Freeform: Shape 42">
            <a:extLst>
              <a:ext uri="{FF2B5EF4-FFF2-40B4-BE49-F238E27FC236}">
                <a16:creationId xmlns:a16="http://schemas.microsoft.com/office/drawing/2014/main" id="{4FC3C941-0608-44BE-A293-C20D8B8805D4}"/>
              </a:ext>
            </a:extLst>
          </p:cNvPr>
          <p:cNvSpPr/>
          <p:nvPr userDrawn="1"/>
        </p:nvSpPr>
        <p:spPr>
          <a:xfrm>
            <a:off x="0" y="-1"/>
            <a:ext cx="4587349" cy="2419039"/>
          </a:xfrm>
          <a:custGeom>
            <a:avLst/>
            <a:gdLst>
              <a:gd name="connsiteX0" fmla="*/ 0 w 4587349"/>
              <a:gd name="connsiteY0" fmla="*/ 0 h 2419039"/>
              <a:gd name="connsiteX1" fmla="*/ 4587349 w 4587349"/>
              <a:gd name="connsiteY1" fmla="*/ 0 h 2419039"/>
              <a:gd name="connsiteX2" fmla="*/ 4562933 w 4587349"/>
              <a:gd name="connsiteY2" fmla="*/ 72160 h 2419039"/>
              <a:gd name="connsiteX3" fmla="*/ 1203311 w 4587349"/>
              <a:gd name="connsiteY3" fmla="*/ 2419039 h 2419039"/>
              <a:gd name="connsiteX4" fmla="*/ 139724 w 4587349"/>
              <a:gd name="connsiteY4" fmla="*/ 2258240 h 2419039"/>
              <a:gd name="connsiteX5" fmla="*/ 0 w 4587349"/>
              <a:gd name="connsiteY5" fmla="*/ 2207100 h 241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587349" h="2419039">
                <a:moveTo>
                  <a:pt x="0" y="0"/>
                </a:moveTo>
                <a:lnTo>
                  <a:pt x="4587349" y="0"/>
                </a:lnTo>
                <a:lnTo>
                  <a:pt x="4562933" y="72160"/>
                </a:lnTo>
                <a:cubicBezTo>
                  <a:pt x="4061488" y="1441670"/>
                  <a:pt x="2746538" y="2419039"/>
                  <a:pt x="1203311" y="2419039"/>
                </a:cubicBezTo>
                <a:cubicBezTo>
                  <a:pt x="832937" y="2419039"/>
                  <a:pt x="475711" y="2362743"/>
                  <a:pt x="139724" y="2258240"/>
                </a:cubicBezTo>
                <a:lnTo>
                  <a:pt x="0" y="22071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1" name="Freeform: Shape 40">
            <a:extLst>
              <a:ext uri="{FF2B5EF4-FFF2-40B4-BE49-F238E27FC236}">
                <a16:creationId xmlns:a16="http://schemas.microsoft.com/office/drawing/2014/main" id="{A7107B1B-15F6-4743-8E90-18A0DC2B964E}"/>
              </a:ext>
            </a:extLst>
          </p:cNvPr>
          <p:cNvSpPr/>
          <p:nvPr userDrawn="1"/>
        </p:nvSpPr>
        <p:spPr>
          <a:xfrm>
            <a:off x="0" y="1"/>
            <a:ext cx="4341402" cy="2228445"/>
          </a:xfrm>
          <a:custGeom>
            <a:avLst/>
            <a:gdLst>
              <a:gd name="connsiteX0" fmla="*/ 0 w 4341402"/>
              <a:gd name="connsiteY0" fmla="*/ 0 h 2228445"/>
              <a:gd name="connsiteX1" fmla="*/ 4341402 w 4341402"/>
              <a:gd name="connsiteY1" fmla="*/ 0 h 2228445"/>
              <a:gd name="connsiteX2" fmla="*/ 4293306 w 4341402"/>
              <a:gd name="connsiteY2" fmla="*/ 133775 h 2228445"/>
              <a:gd name="connsiteX3" fmla="*/ 1300374 w 4341402"/>
              <a:gd name="connsiteY3" fmla="*/ 2224065 h 2228445"/>
              <a:gd name="connsiteX4" fmla="*/ 1124323 w 4341402"/>
              <a:gd name="connsiteY4" fmla="*/ 2228445 h 2228445"/>
              <a:gd name="connsiteX5" fmla="*/ 1124242 w 4341402"/>
              <a:gd name="connsiteY5" fmla="*/ 2228445 h 2228445"/>
              <a:gd name="connsiteX6" fmla="*/ 948190 w 4341402"/>
              <a:gd name="connsiteY6" fmla="*/ 2224065 h 2228445"/>
              <a:gd name="connsiteX7" fmla="*/ 106705 w 4341402"/>
              <a:gd name="connsiteY7" fmla="*/ 2077045 h 2228445"/>
              <a:gd name="connsiteX8" fmla="*/ 0 w 4341402"/>
              <a:gd name="connsiteY8" fmla="*/ 2041514 h 22284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41402" h="2228445">
                <a:moveTo>
                  <a:pt x="0" y="0"/>
                </a:moveTo>
                <a:lnTo>
                  <a:pt x="4341402" y="0"/>
                </a:lnTo>
                <a:lnTo>
                  <a:pt x="4293306" y="133775"/>
                </a:lnTo>
                <a:cubicBezTo>
                  <a:pt x="3804175" y="1311915"/>
                  <a:pt x="2656408" y="2156418"/>
                  <a:pt x="1300374" y="2224065"/>
                </a:cubicBezTo>
                <a:lnTo>
                  <a:pt x="1124323" y="2228445"/>
                </a:lnTo>
                <a:lnTo>
                  <a:pt x="1124242" y="2228445"/>
                </a:lnTo>
                <a:lnTo>
                  <a:pt x="948190" y="2224065"/>
                </a:lnTo>
                <a:cubicBezTo>
                  <a:pt x="656570" y="2209517"/>
                  <a:pt x="374582" y="2159041"/>
                  <a:pt x="106705" y="2077045"/>
                </a:cubicBezTo>
                <a:lnTo>
                  <a:pt x="0" y="2041514"/>
                </a:lnTo>
                <a:close/>
              </a:path>
            </a:pathLst>
          </a:custGeom>
          <a:pattFill prst="dkUpDiag">
            <a:fgClr>
              <a:schemeClr val="accent3"/>
            </a:fgClr>
            <a:bgClr>
              <a:schemeClr val="accent3">
                <a:lumMod val="75000"/>
              </a:schemeClr>
            </a:bgClr>
          </a:pattFill>
        </p:spPr>
        <p:txBody>
          <a:bodyPr rot="0" spcFirstLastPara="0" vertOverflow="overflow" horzOverflow="overflow" vert="horz" wrap="square" lIns="91440" tIns="45720" rIns="91440" bIns="45720" numCol="1" spcCol="0" rtlCol="0" fromWordArt="0" anchor="t" anchorCtr="1" forceAA="0" compatLnSpc="1">
            <a:prstTxWarp prst="textNoShape">
              <a:avLst/>
            </a:prstTxWarp>
            <a:noAutofit/>
          </a:bodyPr>
          <a:lstStyle/>
          <a:p>
            <a:pPr lvl="0" indent="0" algn="ctr">
              <a:lnSpc>
                <a:spcPct val="90000"/>
              </a:lnSpc>
              <a:spcBef>
                <a:spcPts val="1000"/>
              </a:spcBef>
              <a:buFont typeface="Arial" panose="020B0604020202020204" pitchFamily="34" charset="0"/>
              <a:buNone/>
            </a:pPr>
            <a:endParaRPr lang="en-US" sz="1600" noProof="0" dirty="0">
              <a:solidFill>
                <a:schemeClr val="bg1"/>
              </a:solidFill>
              <a:cs typeface="Arial" panose="020B0604020202020204" pitchFamily="34" charset="0"/>
            </a:endParaRPr>
          </a:p>
        </p:txBody>
      </p:sp>
      <p:sp>
        <p:nvSpPr>
          <p:cNvPr id="29" name="Text Placeholder 2">
            <a:extLst>
              <a:ext uri="{FF2B5EF4-FFF2-40B4-BE49-F238E27FC236}">
                <a16:creationId xmlns:a16="http://schemas.microsoft.com/office/drawing/2014/main" id="{BF7D2858-2046-4CAD-A3EE-D0A4D0F2CA14}"/>
              </a:ext>
            </a:extLst>
          </p:cNvPr>
          <p:cNvSpPr>
            <a:spLocks noGrp="1"/>
          </p:cNvSpPr>
          <p:nvPr>
            <p:ph type="body" idx="1"/>
          </p:nvPr>
        </p:nvSpPr>
        <p:spPr>
          <a:xfrm>
            <a:off x="839788" y="2123331"/>
            <a:ext cx="5157787" cy="62665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35" name="Content Placeholder 3">
            <a:extLst>
              <a:ext uri="{FF2B5EF4-FFF2-40B4-BE49-F238E27FC236}">
                <a16:creationId xmlns:a16="http://schemas.microsoft.com/office/drawing/2014/main" id="{2A9DBBF8-4A18-4CB1-A8AC-30C9B5308076}"/>
              </a:ext>
            </a:extLst>
          </p:cNvPr>
          <p:cNvSpPr>
            <a:spLocks noGrp="1"/>
          </p:cNvSpPr>
          <p:nvPr>
            <p:ph sz="half" idx="2"/>
          </p:nvPr>
        </p:nvSpPr>
        <p:spPr>
          <a:xfrm>
            <a:off x="839788" y="2839199"/>
            <a:ext cx="5157787" cy="3350464"/>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6" name="Text Placeholder 4">
            <a:extLst>
              <a:ext uri="{FF2B5EF4-FFF2-40B4-BE49-F238E27FC236}">
                <a16:creationId xmlns:a16="http://schemas.microsoft.com/office/drawing/2014/main" id="{D3E81B2D-A79D-4DC3-B7DF-1E1E0F58E481}"/>
              </a:ext>
            </a:extLst>
          </p:cNvPr>
          <p:cNvSpPr>
            <a:spLocks noGrp="1"/>
          </p:cNvSpPr>
          <p:nvPr>
            <p:ph type="body" sz="quarter" idx="3"/>
          </p:nvPr>
        </p:nvSpPr>
        <p:spPr>
          <a:xfrm>
            <a:off x="6437304" y="2123331"/>
            <a:ext cx="5183188" cy="62665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37" name="Content Placeholder 5">
            <a:extLst>
              <a:ext uri="{FF2B5EF4-FFF2-40B4-BE49-F238E27FC236}">
                <a16:creationId xmlns:a16="http://schemas.microsoft.com/office/drawing/2014/main" id="{8C0B65ED-88D9-4E01-AD11-24590E2C7EF7}"/>
              </a:ext>
            </a:extLst>
          </p:cNvPr>
          <p:cNvSpPr>
            <a:spLocks noGrp="1"/>
          </p:cNvSpPr>
          <p:nvPr>
            <p:ph sz="quarter" idx="4"/>
          </p:nvPr>
        </p:nvSpPr>
        <p:spPr>
          <a:xfrm>
            <a:off x="6437304" y="2839199"/>
            <a:ext cx="5183188" cy="3350464"/>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56143658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Picture with Caption">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47922399-8F89-408C-9341-D40CA0241FCA}"/>
              </a:ext>
            </a:extLst>
          </p:cNvPr>
          <p:cNvGrpSpPr/>
          <p:nvPr userDrawn="1"/>
        </p:nvGrpSpPr>
        <p:grpSpPr>
          <a:xfrm>
            <a:off x="0" y="0"/>
            <a:ext cx="12192000" cy="4453577"/>
            <a:chOff x="0" y="-277094"/>
            <a:chExt cx="12192000" cy="5876838"/>
          </a:xfrm>
          <a:solidFill>
            <a:schemeClr val="bg2">
              <a:alpha val="25000"/>
            </a:schemeClr>
          </a:solidFill>
        </p:grpSpPr>
        <p:sp>
          <p:nvSpPr>
            <p:cNvPr id="5" name="Rectangle 4">
              <a:extLst>
                <a:ext uri="{FF2B5EF4-FFF2-40B4-BE49-F238E27FC236}">
                  <a16:creationId xmlns:a16="http://schemas.microsoft.com/office/drawing/2014/main" id="{15EAD396-D3B3-4625-ACBD-8DCCDF68C02E}"/>
                </a:ext>
              </a:extLst>
            </p:cNvPr>
            <p:cNvSpPr/>
            <p:nvPr/>
          </p:nvSpPr>
          <p:spPr>
            <a:xfrm>
              <a:off x="0" y="1811086"/>
              <a:ext cx="12192000" cy="11969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Rectangle 5">
              <a:extLst>
                <a:ext uri="{FF2B5EF4-FFF2-40B4-BE49-F238E27FC236}">
                  <a16:creationId xmlns:a16="http://schemas.microsoft.com/office/drawing/2014/main" id="{3D2C31EA-DE60-4B04-A0E7-EDD781F8A5ED}"/>
                </a:ext>
              </a:extLst>
            </p:cNvPr>
            <p:cNvSpPr/>
            <p:nvPr/>
          </p:nvSpPr>
          <p:spPr>
            <a:xfrm>
              <a:off x="0" y="4954586"/>
              <a:ext cx="12192000" cy="7143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Rectangle 6">
              <a:extLst>
                <a:ext uri="{FF2B5EF4-FFF2-40B4-BE49-F238E27FC236}">
                  <a16:creationId xmlns:a16="http://schemas.microsoft.com/office/drawing/2014/main" id="{F2826666-F495-4F73-9C0B-BC35C12A04E5}"/>
                </a:ext>
              </a:extLst>
            </p:cNvPr>
            <p:cNvSpPr/>
            <p:nvPr/>
          </p:nvSpPr>
          <p:spPr>
            <a:xfrm>
              <a:off x="0" y="4487469"/>
              <a:ext cx="12192000" cy="7143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id="{1F7154B4-247C-4EA1-8F79-B1AFEA43A0F7}"/>
                </a:ext>
              </a:extLst>
            </p:cNvPr>
            <p:cNvSpPr/>
            <p:nvPr/>
          </p:nvSpPr>
          <p:spPr>
            <a:xfrm>
              <a:off x="0" y="3975099"/>
              <a:ext cx="12192000" cy="2508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Rectangle 8">
              <a:extLst>
                <a:ext uri="{FF2B5EF4-FFF2-40B4-BE49-F238E27FC236}">
                  <a16:creationId xmlns:a16="http://schemas.microsoft.com/office/drawing/2014/main" id="{A433A835-6677-412B-8504-280D41A43FC8}"/>
                </a:ext>
              </a:extLst>
            </p:cNvPr>
            <p:cNvSpPr/>
            <p:nvPr/>
          </p:nvSpPr>
          <p:spPr>
            <a:xfrm>
              <a:off x="0" y="3142331"/>
              <a:ext cx="12192000" cy="6985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Rectangle 14">
              <a:extLst>
                <a:ext uri="{FF2B5EF4-FFF2-40B4-BE49-F238E27FC236}">
                  <a16:creationId xmlns:a16="http://schemas.microsoft.com/office/drawing/2014/main" id="{16019585-CD61-4AAA-BCA3-6E510EC9EBFD}"/>
                </a:ext>
              </a:extLst>
            </p:cNvPr>
            <p:cNvSpPr/>
            <p:nvPr userDrawn="1"/>
          </p:nvSpPr>
          <p:spPr>
            <a:xfrm>
              <a:off x="0" y="-277094"/>
              <a:ext cx="12192000" cy="195391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Rectangle 15">
              <a:extLst>
                <a:ext uri="{FF2B5EF4-FFF2-40B4-BE49-F238E27FC236}">
                  <a16:creationId xmlns:a16="http://schemas.microsoft.com/office/drawing/2014/main" id="{5FB1669E-AC4B-4D18-ABA0-2ADB207AEC71}"/>
                </a:ext>
              </a:extLst>
            </p:cNvPr>
            <p:cNvSpPr/>
            <p:nvPr userDrawn="1"/>
          </p:nvSpPr>
          <p:spPr>
            <a:xfrm>
              <a:off x="0" y="5575612"/>
              <a:ext cx="12192000" cy="2413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0" name="Rectangle 19">
            <a:extLst>
              <a:ext uri="{FF2B5EF4-FFF2-40B4-BE49-F238E27FC236}">
                <a16:creationId xmlns:a16="http://schemas.microsoft.com/office/drawing/2014/main" id="{7271D27F-F18F-48D4-ABF0-157A76F8D909}"/>
              </a:ext>
            </a:extLst>
          </p:cNvPr>
          <p:cNvSpPr/>
          <p:nvPr userDrawn="1"/>
        </p:nvSpPr>
        <p:spPr>
          <a:xfrm>
            <a:off x="0" y="0"/>
            <a:ext cx="12192000" cy="6858000"/>
          </a:xfrm>
          <a:prstGeom prst="rect">
            <a:avLst/>
          </a:prstGeom>
          <a:gradFill>
            <a:gsLst>
              <a:gs pos="0">
                <a:schemeClr val="bg1">
                  <a:alpha val="0"/>
                </a:schemeClr>
              </a:gs>
              <a:gs pos="52000">
                <a:srgbClr val="FFFFFF">
                  <a:alpha val="70000"/>
                </a:srgbClr>
              </a:gs>
              <a:gs pos="9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7" name="Freeform: Shape 26">
            <a:extLst>
              <a:ext uri="{FF2B5EF4-FFF2-40B4-BE49-F238E27FC236}">
                <a16:creationId xmlns:a16="http://schemas.microsoft.com/office/drawing/2014/main" id="{A53B37E2-51CB-4B16-865A-4404D1562370}"/>
              </a:ext>
            </a:extLst>
          </p:cNvPr>
          <p:cNvSpPr/>
          <p:nvPr/>
        </p:nvSpPr>
        <p:spPr>
          <a:xfrm>
            <a:off x="5323076" y="997893"/>
            <a:ext cx="6868924" cy="5860108"/>
          </a:xfrm>
          <a:custGeom>
            <a:avLst/>
            <a:gdLst>
              <a:gd name="connsiteX0" fmla="*/ 3874977 w 6868924"/>
              <a:gd name="connsiteY0" fmla="*/ 0 h 5860108"/>
              <a:gd name="connsiteX1" fmla="*/ 6865098 w 6868924"/>
              <a:gd name="connsiteY1" fmla="*/ 1410132 h 5860108"/>
              <a:gd name="connsiteX2" fmla="*/ 6868924 w 6868924"/>
              <a:gd name="connsiteY2" fmla="*/ 1415249 h 5860108"/>
              <a:gd name="connsiteX3" fmla="*/ 6868924 w 6868924"/>
              <a:gd name="connsiteY3" fmla="*/ 5860108 h 5860108"/>
              <a:gd name="connsiteX4" fmla="*/ 551579 w 6868924"/>
              <a:gd name="connsiteY4" fmla="*/ 5860108 h 5860108"/>
              <a:gd name="connsiteX5" fmla="*/ 467689 w 6868924"/>
              <a:gd name="connsiteY5" fmla="*/ 5722022 h 5860108"/>
              <a:gd name="connsiteX6" fmla="*/ 0 w 6868924"/>
              <a:gd name="connsiteY6" fmla="*/ 3874977 h 5860108"/>
              <a:gd name="connsiteX7" fmla="*/ 3874977 w 6868924"/>
              <a:gd name="connsiteY7" fmla="*/ 0 h 58601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68924" h="5860108">
                <a:moveTo>
                  <a:pt x="3874977" y="0"/>
                </a:moveTo>
                <a:cubicBezTo>
                  <a:pt x="5078778" y="0"/>
                  <a:pt x="6154370" y="548929"/>
                  <a:pt x="6865098" y="1410132"/>
                </a:cubicBezTo>
                <a:lnTo>
                  <a:pt x="6868924" y="1415249"/>
                </a:lnTo>
                <a:lnTo>
                  <a:pt x="6868924" y="5860108"/>
                </a:lnTo>
                <a:lnTo>
                  <a:pt x="551579" y="5860108"/>
                </a:lnTo>
                <a:lnTo>
                  <a:pt x="467689" y="5722022"/>
                </a:lnTo>
                <a:cubicBezTo>
                  <a:pt x="169423" y="5172963"/>
                  <a:pt x="0" y="4543756"/>
                  <a:pt x="0" y="3874977"/>
                </a:cubicBezTo>
                <a:cubicBezTo>
                  <a:pt x="0" y="1734886"/>
                  <a:pt x="1734886" y="0"/>
                  <a:pt x="387497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9" name="Picture Placeholder 28">
            <a:extLst>
              <a:ext uri="{FF2B5EF4-FFF2-40B4-BE49-F238E27FC236}">
                <a16:creationId xmlns:a16="http://schemas.microsoft.com/office/drawing/2014/main" id="{9BB6343A-FD10-4841-94C8-487A8E7E71C7}"/>
              </a:ext>
            </a:extLst>
          </p:cNvPr>
          <p:cNvSpPr>
            <a:spLocks noGrp="1"/>
          </p:cNvSpPr>
          <p:nvPr userDrawn="1">
            <p:ph type="pic" sz="quarter" idx="14" hasCustomPrompt="1"/>
          </p:nvPr>
        </p:nvSpPr>
        <p:spPr>
          <a:xfrm>
            <a:off x="5576326" y="1251144"/>
            <a:ext cx="6615674" cy="5625145"/>
          </a:xfrm>
          <a:custGeom>
            <a:avLst/>
            <a:gdLst>
              <a:gd name="connsiteX0" fmla="*/ 3621727 w 6615674"/>
              <a:gd name="connsiteY0" fmla="*/ 0 h 5625145"/>
              <a:gd name="connsiteX1" fmla="*/ 6416428 w 6615674"/>
              <a:gd name="connsiteY1" fmla="*/ 1317972 h 5625145"/>
              <a:gd name="connsiteX2" fmla="*/ 6615674 w 6615674"/>
              <a:gd name="connsiteY2" fmla="*/ 1584421 h 5625145"/>
              <a:gd name="connsiteX3" fmla="*/ 6615674 w 6615674"/>
              <a:gd name="connsiteY3" fmla="*/ 5625145 h 5625145"/>
              <a:gd name="connsiteX4" fmla="*/ 605458 w 6615674"/>
              <a:gd name="connsiteY4" fmla="*/ 5625145 h 5625145"/>
              <a:gd name="connsiteX5" fmla="*/ 437123 w 6615674"/>
              <a:gd name="connsiteY5" fmla="*/ 5348058 h 5625145"/>
              <a:gd name="connsiteX6" fmla="*/ 0 w 6615674"/>
              <a:gd name="connsiteY6" fmla="*/ 3621727 h 5625145"/>
              <a:gd name="connsiteX7" fmla="*/ 3621727 w 6615674"/>
              <a:gd name="connsiteY7" fmla="*/ 0 h 56251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15674" h="5625145">
                <a:moveTo>
                  <a:pt x="3621727" y="0"/>
                </a:moveTo>
                <a:cubicBezTo>
                  <a:pt x="4746854" y="0"/>
                  <a:pt x="5752150" y="513054"/>
                  <a:pt x="6416428" y="1317972"/>
                </a:cubicBezTo>
                <a:lnTo>
                  <a:pt x="6615674" y="1584421"/>
                </a:lnTo>
                <a:lnTo>
                  <a:pt x="6615674" y="5625145"/>
                </a:lnTo>
                <a:lnTo>
                  <a:pt x="605458" y="5625145"/>
                </a:lnTo>
                <a:lnTo>
                  <a:pt x="437123" y="5348058"/>
                </a:lnTo>
                <a:cubicBezTo>
                  <a:pt x="158350" y="4834883"/>
                  <a:pt x="0" y="4246798"/>
                  <a:pt x="0" y="3621727"/>
                </a:cubicBezTo>
                <a:cubicBezTo>
                  <a:pt x="0" y="1621502"/>
                  <a:pt x="1621502" y="0"/>
                  <a:pt x="3621727" y="0"/>
                </a:cubicBezTo>
                <a:close/>
              </a:path>
            </a:pathLst>
          </a:custGeom>
          <a:pattFill prst="dkUpDiag">
            <a:fgClr>
              <a:schemeClr val="accent3"/>
            </a:fgClr>
            <a:bgClr>
              <a:schemeClr val="accent3">
                <a:lumMod val="75000"/>
              </a:schemeClr>
            </a:bgClr>
          </a:pattFill>
        </p:spPr>
        <p:txBody>
          <a:bodyPr vert="horz" wrap="square" lIns="274320" tIns="640080" rIns="91440" bIns="45720" rtlCol="0" anchor="t" anchorCtr="1">
            <a:noAutofit/>
          </a:bodyPr>
          <a:lstStyle>
            <a:lvl1pPr>
              <a:defRPr lang="en-GB" sz="1600" dirty="0">
                <a:solidFill>
                  <a:schemeClr val="bg1"/>
                </a:solidFill>
                <a:latin typeface="+mn-lt"/>
                <a:cs typeface="Arial" panose="020B0604020202020204" pitchFamily="34" charset="0"/>
              </a:defRPr>
            </a:lvl1pPr>
          </a:lstStyle>
          <a:p>
            <a:pPr marL="0" lvl="0" indent="0" algn="ctr">
              <a:buNone/>
            </a:pPr>
            <a:r>
              <a:rPr lang="en-US" noProof="0" dirty="0"/>
              <a:t>Insert Image</a:t>
            </a:r>
          </a:p>
        </p:txBody>
      </p:sp>
      <p:sp>
        <p:nvSpPr>
          <p:cNvPr id="2" name="Title 1">
            <a:extLst>
              <a:ext uri="{FF2B5EF4-FFF2-40B4-BE49-F238E27FC236}">
                <a16:creationId xmlns:a16="http://schemas.microsoft.com/office/drawing/2014/main" id="{73B39506-58A9-4B12-A7D1-1B956C6BFAD5}"/>
              </a:ext>
            </a:extLst>
          </p:cNvPr>
          <p:cNvSpPr>
            <a:spLocks noGrp="1"/>
          </p:cNvSpPr>
          <p:nvPr>
            <p:ph type="title" hasCustomPrompt="1"/>
          </p:nvPr>
        </p:nvSpPr>
        <p:spPr>
          <a:xfrm>
            <a:off x="640079" y="504419"/>
            <a:ext cx="5144927" cy="1480711"/>
          </a:xfrm>
        </p:spPr>
        <p:txBody>
          <a:bodyPr vert="horz" lIns="91440" tIns="45720" rIns="91440" bIns="45720" rtlCol="0" anchor="b">
            <a:noAutofit/>
          </a:bodyPr>
          <a:lstStyle>
            <a:lvl1pPr>
              <a:defRPr lang="en-GB" sz="2400" b="1" dirty="0">
                <a:solidFill>
                  <a:schemeClr val="accent2"/>
                </a:solidFill>
                <a:latin typeface="+mj-lt"/>
                <a:cs typeface="Arial" panose="020B0604020202020204" pitchFamily="34" charset="0"/>
              </a:defRPr>
            </a:lvl1pPr>
          </a:lstStyle>
          <a:p>
            <a:pPr marL="0" lvl="0"/>
            <a:r>
              <a:rPr lang="en-US" noProof="0"/>
              <a:t>CLICK TO EDIT MASTER TITLE STYLE</a:t>
            </a:r>
          </a:p>
        </p:txBody>
      </p:sp>
      <p:sp>
        <p:nvSpPr>
          <p:cNvPr id="19" name="Text Placeholder 18">
            <a:extLst>
              <a:ext uri="{FF2B5EF4-FFF2-40B4-BE49-F238E27FC236}">
                <a16:creationId xmlns:a16="http://schemas.microsoft.com/office/drawing/2014/main" id="{19F3BCA0-0088-459C-B430-8B531ECC563B}"/>
              </a:ext>
            </a:extLst>
          </p:cNvPr>
          <p:cNvSpPr>
            <a:spLocks noGrp="1"/>
          </p:cNvSpPr>
          <p:nvPr>
            <p:ph type="body" sz="quarter" idx="15"/>
          </p:nvPr>
        </p:nvSpPr>
        <p:spPr>
          <a:xfrm>
            <a:off x="640080" y="2526124"/>
            <a:ext cx="3801966" cy="3653188"/>
          </a:xfrm>
        </p:spPr>
        <p:txBody>
          <a:bodyPr vert="horz" lIns="0" tIns="0" rIns="0" bIns="0" rtlCol="0">
            <a:noAutofit/>
          </a:bodyPr>
          <a:lstStyle>
            <a:lvl1pPr marL="0" indent="0">
              <a:lnSpc>
                <a:spcPct val="95000"/>
              </a:lnSpc>
              <a:spcBef>
                <a:spcPts val="600"/>
              </a:spcBef>
              <a:spcAft>
                <a:spcPts val="600"/>
              </a:spcAft>
              <a:buNone/>
              <a:defRPr lang="en-US" sz="1400" dirty="0" smtClean="0">
                <a:latin typeface="+mn-lt"/>
                <a:cs typeface="Arial" panose="020B0604020202020204" pitchFamily="34" charset="0"/>
              </a:defRPr>
            </a:lvl1pPr>
          </a:lstStyle>
          <a:p>
            <a:pPr lvl="0">
              <a:spcBef>
                <a:spcPts val="1200"/>
              </a:spcBef>
              <a:spcAft>
                <a:spcPts val="1200"/>
              </a:spcAft>
            </a:pPr>
            <a:r>
              <a:rPr lang="en-US" noProof="0"/>
              <a:t>Click to edit Master text styles</a:t>
            </a:r>
          </a:p>
        </p:txBody>
      </p:sp>
    </p:spTree>
    <p:extLst>
      <p:ext uri="{BB962C8B-B14F-4D97-AF65-F5344CB8AC3E}">
        <p14:creationId xmlns:p14="http://schemas.microsoft.com/office/powerpoint/2010/main" val="352701851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47922399-8F89-408C-9341-D40CA0241FCA}"/>
              </a:ext>
            </a:extLst>
          </p:cNvPr>
          <p:cNvGrpSpPr/>
          <p:nvPr userDrawn="1"/>
        </p:nvGrpSpPr>
        <p:grpSpPr>
          <a:xfrm>
            <a:off x="0" y="0"/>
            <a:ext cx="12192000" cy="4453577"/>
            <a:chOff x="0" y="-277094"/>
            <a:chExt cx="12192000" cy="5876838"/>
          </a:xfrm>
          <a:solidFill>
            <a:schemeClr val="bg2">
              <a:alpha val="25000"/>
            </a:schemeClr>
          </a:solidFill>
        </p:grpSpPr>
        <p:sp>
          <p:nvSpPr>
            <p:cNvPr id="5" name="Rectangle 4">
              <a:extLst>
                <a:ext uri="{FF2B5EF4-FFF2-40B4-BE49-F238E27FC236}">
                  <a16:creationId xmlns:a16="http://schemas.microsoft.com/office/drawing/2014/main" id="{15EAD396-D3B3-4625-ACBD-8DCCDF68C02E}"/>
                </a:ext>
              </a:extLst>
            </p:cNvPr>
            <p:cNvSpPr/>
            <p:nvPr/>
          </p:nvSpPr>
          <p:spPr>
            <a:xfrm>
              <a:off x="0" y="1811086"/>
              <a:ext cx="12192000" cy="11969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Rectangle 5">
              <a:extLst>
                <a:ext uri="{FF2B5EF4-FFF2-40B4-BE49-F238E27FC236}">
                  <a16:creationId xmlns:a16="http://schemas.microsoft.com/office/drawing/2014/main" id="{3D2C31EA-DE60-4B04-A0E7-EDD781F8A5ED}"/>
                </a:ext>
              </a:extLst>
            </p:cNvPr>
            <p:cNvSpPr/>
            <p:nvPr/>
          </p:nvSpPr>
          <p:spPr>
            <a:xfrm>
              <a:off x="0" y="4954586"/>
              <a:ext cx="12192000" cy="7143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Rectangle 6">
              <a:extLst>
                <a:ext uri="{FF2B5EF4-FFF2-40B4-BE49-F238E27FC236}">
                  <a16:creationId xmlns:a16="http://schemas.microsoft.com/office/drawing/2014/main" id="{F2826666-F495-4F73-9C0B-BC35C12A04E5}"/>
                </a:ext>
              </a:extLst>
            </p:cNvPr>
            <p:cNvSpPr/>
            <p:nvPr/>
          </p:nvSpPr>
          <p:spPr>
            <a:xfrm>
              <a:off x="0" y="4487469"/>
              <a:ext cx="12192000" cy="7143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id="{1F7154B4-247C-4EA1-8F79-B1AFEA43A0F7}"/>
                </a:ext>
              </a:extLst>
            </p:cNvPr>
            <p:cNvSpPr/>
            <p:nvPr/>
          </p:nvSpPr>
          <p:spPr>
            <a:xfrm>
              <a:off x="0" y="3975099"/>
              <a:ext cx="12192000" cy="2508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Rectangle 8">
              <a:extLst>
                <a:ext uri="{FF2B5EF4-FFF2-40B4-BE49-F238E27FC236}">
                  <a16:creationId xmlns:a16="http://schemas.microsoft.com/office/drawing/2014/main" id="{A433A835-6677-412B-8504-280D41A43FC8}"/>
                </a:ext>
              </a:extLst>
            </p:cNvPr>
            <p:cNvSpPr/>
            <p:nvPr/>
          </p:nvSpPr>
          <p:spPr>
            <a:xfrm>
              <a:off x="0" y="3142331"/>
              <a:ext cx="12192000" cy="6985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Rectangle 14">
              <a:extLst>
                <a:ext uri="{FF2B5EF4-FFF2-40B4-BE49-F238E27FC236}">
                  <a16:creationId xmlns:a16="http://schemas.microsoft.com/office/drawing/2014/main" id="{16019585-CD61-4AAA-BCA3-6E510EC9EBFD}"/>
                </a:ext>
              </a:extLst>
            </p:cNvPr>
            <p:cNvSpPr/>
            <p:nvPr userDrawn="1"/>
          </p:nvSpPr>
          <p:spPr>
            <a:xfrm>
              <a:off x="0" y="-277094"/>
              <a:ext cx="12192000" cy="195391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Rectangle 15">
              <a:extLst>
                <a:ext uri="{FF2B5EF4-FFF2-40B4-BE49-F238E27FC236}">
                  <a16:creationId xmlns:a16="http://schemas.microsoft.com/office/drawing/2014/main" id="{5FB1669E-AC4B-4D18-ABA0-2ADB207AEC71}"/>
                </a:ext>
              </a:extLst>
            </p:cNvPr>
            <p:cNvSpPr/>
            <p:nvPr userDrawn="1"/>
          </p:nvSpPr>
          <p:spPr>
            <a:xfrm>
              <a:off x="0" y="5575612"/>
              <a:ext cx="12192000" cy="2413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1" name="Freeform: Shape 20">
            <a:extLst>
              <a:ext uri="{FF2B5EF4-FFF2-40B4-BE49-F238E27FC236}">
                <a16:creationId xmlns:a16="http://schemas.microsoft.com/office/drawing/2014/main" id="{76ABD40F-74C4-48BF-BEBE-FD456D424166}"/>
              </a:ext>
            </a:extLst>
          </p:cNvPr>
          <p:cNvSpPr/>
          <p:nvPr userDrawn="1"/>
        </p:nvSpPr>
        <p:spPr>
          <a:xfrm>
            <a:off x="4846320" y="0"/>
            <a:ext cx="7345680" cy="6907322"/>
          </a:xfrm>
          <a:custGeom>
            <a:avLst/>
            <a:gdLst>
              <a:gd name="connsiteX0" fmla="*/ 3543489 w 7345680"/>
              <a:gd name="connsiteY0" fmla="*/ 0 h 6907322"/>
              <a:gd name="connsiteX1" fmla="*/ 5432871 w 7345680"/>
              <a:gd name="connsiteY1" fmla="*/ 0 h 6907322"/>
              <a:gd name="connsiteX2" fmla="*/ 5609846 w 7345680"/>
              <a:gd name="connsiteY2" fmla="*/ 40446 h 6907322"/>
              <a:gd name="connsiteX3" fmla="*/ 7343079 w 7345680"/>
              <a:gd name="connsiteY3" fmla="*/ 915371 h 6907322"/>
              <a:gd name="connsiteX4" fmla="*/ 7345680 w 7345680"/>
              <a:gd name="connsiteY4" fmla="*/ 917602 h 6907322"/>
              <a:gd name="connsiteX5" fmla="*/ 7345680 w 7345680"/>
              <a:gd name="connsiteY5" fmla="*/ 6907322 h 6907322"/>
              <a:gd name="connsiteX6" fmla="*/ 822371 w 7345680"/>
              <a:gd name="connsiteY6" fmla="*/ 6907322 h 6907322"/>
              <a:gd name="connsiteX7" fmla="*/ 766511 w 7345680"/>
              <a:gd name="connsiteY7" fmla="*/ 6829539 h 6907322"/>
              <a:gd name="connsiteX8" fmla="*/ 0 w 7345680"/>
              <a:gd name="connsiteY8" fmla="*/ 4344739 h 6907322"/>
              <a:gd name="connsiteX9" fmla="*/ 3366514 w 7345680"/>
              <a:gd name="connsiteY9" fmla="*/ 40446 h 6907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345680" h="6907322">
                <a:moveTo>
                  <a:pt x="3543489" y="0"/>
                </a:moveTo>
                <a:lnTo>
                  <a:pt x="5432871" y="0"/>
                </a:lnTo>
                <a:lnTo>
                  <a:pt x="5609846" y="40446"/>
                </a:lnTo>
                <a:cubicBezTo>
                  <a:pt x="6255171" y="204854"/>
                  <a:pt x="6844336" y="507805"/>
                  <a:pt x="7343079" y="915371"/>
                </a:cubicBezTo>
                <a:lnTo>
                  <a:pt x="7345680" y="917602"/>
                </a:lnTo>
                <a:lnTo>
                  <a:pt x="7345680" y="6907322"/>
                </a:lnTo>
                <a:lnTo>
                  <a:pt x="822371" y="6907322"/>
                </a:lnTo>
                <a:lnTo>
                  <a:pt x="766511" y="6829539"/>
                </a:lnTo>
                <a:cubicBezTo>
                  <a:pt x="282576" y="6120238"/>
                  <a:pt x="0" y="5265165"/>
                  <a:pt x="0" y="4344739"/>
                </a:cubicBezTo>
                <a:cubicBezTo>
                  <a:pt x="0" y="2273781"/>
                  <a:pt x="1430540" y="533670"/>
                  <a:pt x="3366514" y="40446"/>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Rectangle 19">
            <a:extLst>
              <a:ext uri="{FF2B5EF4-FFF2-40B4-BE49-F238E27FC236}">
                <a16:creationId xmlns:a16="http://schemas.microsoft.com/office/drawing/2014/main" id="{7271D27F-F18F-48D4-ABF0-157A76F8D909}"/>
              </a:ext>
            </a:extLst>
          </p:cNvPr>
          <p:cNvSpPr/>
          <p:nvPr userDrawn="1"/>
        </p:nvSpPr>
        <p:spPr>
          <a:xfrm>
            <a:off x="0" y="0"/>
            <a:ext cx="12192000" cy="6858000"/>
          </a:xfrm>
          <a:prstGeom prst="rect">
            <a:avLst/>
          </a:prstGeom>
          <a:gradFill>
            <a:gsLst>
              <a:gs pos="0">
                <a:schemeClr val="bg1">
                  <a:alpha val="0"/>
                </a:schemeClr>
              </a:gs>
              <a:gs pos="52000">
                <a:srgbClr val="FFFFFF">
                  <a:alpha val="70000"/>
                </a:srgbClr>
              </a:gs>
              <a:gs pos="9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73B39506-58A9-4B12-A7D1-1B956C6BFAD5}"/>
              </a:ext>
            </a:extLst>
          </p:cNvPr>
          <p:cNvSpPr>
            <a:spLocks noGrp="1"/>
          </p:cNvSpPr>
          <p:nvPr>
            <p:ph type="title" hasCustomPrompt="1"/>
          </p:nvPr>
        </p:nvSpPr>
        <p:spPr>
          <a:xfrm>
            <a:off x="839788" y="504419"/>
            <a:ext cx="4006532" cy="1480711"/>
          </a:xfrm>
        </p:spPr>
        <p:txBody>
          <a:bodyPr vert="horz" lIns="91440" tIns="45720" rIns="91440" bIns="45720" rtlCol="0" anchor="b">
            <a:noAutofit/>
          </a:bodyPr>
          <a:lstStyle>
            <a:lvl1pPr>
              <a:defRPr lang="en-GB" sz="2400" b="1" dirty="0">
                <a:solidFill>
                  <a:schemeClr val="accent2"/>
                </a:solidFill>
                <a:latin typeface="+mj-lt"/>
                <a:cs typeface="Arial" panose="020B0604020202020204" pitchFamily="34" charset="0"/>
              </a:defRPr>
            </a:lvl1pPr>
          </a:lstStyle>
          <a:p>
            <a:pPr marL="0" lvl="0"/>
            <a:r>
              <a:rPr lang="en-US" noProof="0"/>
              <a:t>CLICK TO EDIT MASTER TITLE STYLE</a:t>
            </a:r>
          </a:p>
        </p:txBody>
      </p:sp>
      <p:sp>
        <p:nvSpPr>
          <p:cNvPr id="18" name="Freeform: Shape 17">
            <a:extLst>
              <a:ext uri="{FF2B5EF4-FFF2-40B4-BE49-F238E27FC236}">
                <a16:creationId xmlns:a16="http://schemas.microsoft.com/office/drawing/2014/main" id="{298BAA80-2B02-4FB1-AE39-6D8426AB4FB7}"/>
              </a:ext>
            </a:extLst>
          </p:cNvPr>
          <p:cNvSpPr/>
          <p:nvPr userDrawn="1"/>
        </p:nvSpPr>
        <p:spPr>
          <a:xfrm>
            <a:off x="5323076" y="314025"/>
            <a:ext cx="6868924" cy="6593297"/>
          </a:xfrm>
          <a:custGeom>
            <a:avLst/>
            <a:gdLst>
              <a:gd name="connsiteX0" fmla="*/ 4079984 w 6868924"/>
              <a:gd name="connsiteY0" fmla="*/ 0 h 6593297"/>
              <a:gd name="connsiteX1" fmla="*/ 6675233 w 6868924"/>
              <a:gd name="connsiteY1" fmla="*/ 931670 h 6593297"/>
              <a:gd name="connsiteX2" fmla="*/ 6868924 w 6868924"/>
              <a:gd name="connsiteY2" fmla="*/ 1107709 h 6593297"/>
              <a:gd name="connsiteX3" fmla="*/ 6868924 w 6868924"/>
              <a:gd name="connsiteY3" fmla="*/ 6593297 h 6593297"/>
              <a:gd name="connsiteX4" fmla="*/ 867282 w 6868924"/>
              <a:gd name="connsiteY4" fmla="*/ 6593297 h 6593297"/>
              <a:gd name="connsiteX5" fmla="*/ 810549 w 6868924"/>
              <a:gd name="connsiteY5" fmla="*/ 6521104 h 6593297"/>
              <a:gd name="connsiteX6" fmla="*/ 0 w 6868924"/>
              <a:gd name="connsiteY6" fmla="*/ 4079984 h 6593297"/>
              <a:gd name="connsiteX7" fmla="*/ 4079984 w 6868924"/>
              <a:gd name="connsiteY7" fmla="*/ 0 h 65932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68924" h="6593297">
                <a:moveTo>
                  <a:pt x="4079984" y="0"/>
                </a:moveTo>
                <a:cubicBezTo>
                  <a:pt x="5065808" y="0"/>
                  <a:pt x="5969971" y="349636"/>
                  <a:pt x="6675233" y="931670"/>
                </a:cubicBezTo>
                <a:lnTo>
                  <a:pt x="6868924" y="1107709"/>
                </a:lnTo>
                <a:lnTo>
                  <a:pt x="6868924" y="6593297"/>
                </a:lnTo>
                <a:lnTo>
                  <a:pt x="867282" y="6593297"/>
                </a:lnTo>
                <a:lnTo>
                  <a:pt x="810549" y="6521104"/>
                </a:lnTo>
                <a:cubicBezTo>
                  <a:pt x="301472" y="5840388"/>
                  <a:pt x="0" y="4995393"/>
                  <a:pt x="0" y="4079984"/>
                </a:cubicBezTo>
                <a:cubicBezTo>
                  <a:pt x="0" y="1826671"/>
                  <a:pt x="1826671" y="0"/>
                  <a:pt x="4079984" y="0"/>
                </a:cubicBezTo>
                <a:close/>
              </a:path>
            </a:pathLst>
          </a:custGeom>
          <a:pattFill prst="dkUpDiag">
            <a:fgClr>
              <a:schemeClr val="accent3"/>
            </a:fgClr>
            <a:bgClr>
              <a:schemeClr val="accent3">
                <a:lumMod val="75000"/>
              </a:schemeClr>
            </a:bgClr>
          </a:pattFill>
        </p:spPr>
        <p:txBody>
          <a:bodyPr vert="horz" wrap="square" lIns="274320" tIns="640080" rIns="91440" bIns="45720" rtlCol="0" anchor="t" anchorCtr="1">
            <a:noAutofit/>
          </a:bodyPr>
          <a:lstStyle/>
          <a:p>
            <a:pPr lvl="0" indent="0" algn="ctr">
              <a:lnSpc>
                <a:spcPct val="90000"/>
              </a:lnSpc>
              <a:spcBef>
                <a:spcPts val="1000"/>
              </a:spcBef>
              <a:buFont typeface="Arial" panose="020B0604020202020204" pitchFamily="34" charset="0"/>
              <a:buNone/>
            </a:pPr>
            <a:endParaRPr lang="en-US" sz="1600" noProof="0" dirty="0">
              <a:solidFill>
                <a:schemeClr val="bg1"/>
              </a:solidFill>
              <a:cs typeface="Arial" panose="020B0604020202020204" pitchFamily="34" charset="0"/>
            </a:endParaRPr>
          </a:p>
        </p:txBody>
      </p:sp>
      <p:sp>
        <p:nvSpPr>
          <p:cNvPr id="22" name="Content Placeholder 2">
            <a:extLst>
              <a:ext uri="{FF2B5EF4-FFF2-40B4-BE49-F238E27FC236}">
                <a16:creationId xmlns:a16="http://schemas.microsoft.com/office/drawing/2014/main" id="{B7859439-9F65-4FE4-AFB1-B03529453190}"/>
              </a:ext>
            </a:extLst>
          </p:cNvPr>
          <p:cNvSpPr>
            <a:spLocks noGrp="1"/>
          </p:cNvSpPr>
          <p:nvPr>
            <p:ph idx="1"/>
          </p:nvPr>
        </p:nvSpPr>
        <p:spPr>
          <a:xfrm>
            <a:off x="6635592" y="1480710"/>
            <a:ext cx="5144928" cy="4698602"/>
          </a:xfrm>
        </p:spPr>
        <p:txBody>
          <a:bodyPr anchor="t">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3" name="Text Placeholder 3">
            <a:extLst>
              <a:ext uri="{FF2B5EF4-FFF2-40B4-BE49-F238E27FC236}">
                <a16:creationId xmlns:a16="http://schemas.microsoft.com/office/drawing/2014/main" id="{02002298-DFBB-481C-BB65-B2B03B0D823A}"/>
              </a:ext>
            </a:extLst>
          </p:cNvPr>
          <p:cNvSpPr>
            <a:spLocks noGrp="1"/>
          </p:cNvSpPr>
          <p:nvPr>
            <p:ph type="body" sz="half" idx="2"/>
          </p:nvPr>
        </p:nvSpPr>
        <p:spPr>
          <a:xfrm>
            <a:off x="839788" y="2057400"/>
            <a:ext cx="3932237" cy="3811588"/>
          </a:xfrm>
        </p:spPr>
        <p:txBody>
          <a:bodyPr/>
          <a:lstStyle>
            <a:lvl1pPr marL="0" indent="0">
              <a:buFont typeface="Arial" panose="020B0604020202020204" pitchFamily="34" charse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Tree>
    <p:extLst>
      <p:ext uri="{BB962C8B-B14F-4D97-AF65-F5344CB8AC3E}">
        <p14:creationId xmlns:p14="http://schemas.microsoft.com/office/powerpoint/2010/main" val="164932496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8AA00B8F-30F3-4771-B340-04E5180F24CB}"/>
              </a:ext>
            </a:extLst>
          </p:cNvPr>
          <p:cNvGrpSpPr/>
          <p:nvPr userDrawn="1"/>
        </p:nvGrpSpPr>
        <p:grpSpPr>
          <a:xfrm flipV="1">
            <a:off x="0" y="2404423"/>
            <a:ext cx="12192000" cy="4453577"/>
            <a:chOff x="0" y="-277094"/>
            <a:chExt cx="12192000" cy="5876838"/>
          </a:xfrm>
          <a:solidFill>
            <a:schemeClr val="bg2">
              <a:alpha val="25000"/>
            </a:schemeClr>
          </a:solidFill>
        </p:grpSpPr>
        <p:sp>
          <p:nvSpPr>
            <p:cNvPr id="21" name="Rectangle 20">
              <a:extLst>
                <a:ext uri="{FF2B5EF4-FFF2-40B4-BE49-F238E27FC236}">
                  <a16:creationId xmlns:a16="http://schemas.microsoft.com/office/drawing/2014/main" id="{20208B4A-3F77-46D6-894B-E1FDAD5EF77C}"/>
                </a:ext>
              </a:extLst>
            </p:cNvPr>
            <p:cNvSpPr/>
            <p:nvPr/>
          </p:nvSpPr>
          <p:spPr>
            <a:xfrm>
              <a:off x="0" y="1811086"/>
              <a:ext cx="12192000" cy="11969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Rectangle 21">
              <a:extLst>
                <a:ext uri="{FF2B5EF4-FFF2-40B4-BE49-F238E27FC236}">
                  <a16:creationId xmlns:a16="http://schemas.microsoft.com/office/drawing/2014/main" id="{9049B3A7-D7B3-4DED-82EF-7949C06DB4B2}"/>
                </a:ext>
              </a:extLst>
            </p:cNvPr>
            <p:cNvSpPr/>
            <p:nvPr/>
          </p:nvSpPr>
          <p:spPr>
            <a:xfrm>
              <a:off x="0" y="4954586"/>
              <a:ext cx="12192000" cy="7143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Rectangle 25">
              <a:extLst>
                <a:ext uri="{FF2B5EF4-FFF2-40B4-BE49-F238E27FC236}">
                  <a16:creationId xmlns:a16="http://schemas.microsoft.com/office/drawing/2014/main" id="{97420EFC-AB3B-4D30-9B82-F93818D68456}"/>
                </a:ext>
              </a:extLst>
            </p:cNvPr>
            <p:cNvSpPr/>
            <p:nvPr/>
          </p:nvSpPr>
          <p:spPr>
            <a:xfrm>
              <a:off x="0" y="4487469"/>
              <a:ext cx="12192000" cy="7143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7" name="Rectangle 26">
              <a:extLst>
                <a:ext uri="{FF2B5EF4-FFF2-40B4-BE49-F238E27FC236}">
                  <a16:creationId xmlns:a16="http://schemas.microsoft.com/office/drawing/2014/main" id="{2E1AA950-E9D5-45D2-8DDB-2561BFC6C290}"/>
                </a:ext>
              </a:extLst>
            </p:cNvPr>
            <p:cNvSpPr/>
            <p:nvPr/>
          </p:nvSpPr>
          <p:spPr>
            <a:xfrm>
              <a:off x="0" y="3975099"/>
              <a:ext cx="12192000" cy="2508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0" name="Rectangle 29">
              <a:extLst>
                <a:ext uri="{FF2B5EF4-FFF2-40B4-BE49-F238E27FC236}">
                  <a16:creationId xmlns:a16="http://schemas.microsoft.com/office/drawing/2014/main" id="{9C364EA4-EB4C-4EBE-80D3-A6661DD396D5}"/>
                </a:ext>
              </a:extLst>
            </p:cNvPr>
            <p:cNvSpPr/>
            <p:nvPr/>
          </p:nvSpPr>
          <p:spPr>
            <a:xfrm>
              <a:off x="0" y="3142331"/>
              <a:ext cx="12192000" cy="6985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Rectangle 30">
              <a:extLst>
                <a:ext uri="{FF2B5EF4-FFF2-40B4-BE49-F238E27FC236}">
                  <a16:creationId xmlns:a16="http://schemas.microsoft.com/office/drawing/2014/main" id="{DF822B4B-4ECC-46E0-98C4-8752755855BC}"/>
                </a:ext>
              </a:extLst>
            </p:cNvPr>
            <p:cNvSpPr/>
            <p:nvPr userDrawn="1"/>
          </p:nvSpPr>
          <p:spPr>
            <a:xfrm>
              <a:off x="0" y="-277094"/>
              <a:ext cx="12192000" cy="195391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2" name="Rectangle 31">
              <a:extLst>
                <a:ext uri="{FF2B5EF4-FFF2-40B4-BE49-F238E27FC236}">
                  <a16:creationId xmlns:a16="http://schemas.microsoft.com/office/drawing/2014/main" id="{32B596D7-82DB-44A2-9A85-2074FFBDDA1F}"/>
                </a:ext>
              </a:extLst>
            </p:cNvPr>
            <p:cNvSpPr/>
            <p:nvPr userDrawn="1"/>
          </p:nvSpPr>
          <p:spPr>
            <a:xfrm>
              <a:off x="0" y="5575612"/>
              <a:ext cx="12192000" cy="2413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3" name="Rectangle 32">
            <a:extLst>
              <a:ext uri="{FF2B5EF4-FFF2-40B4-BE49-F238E27FC236}">
                <a16:creationId xmlns:a16="http://schemas.microsoft.com/office/drawing/2014/main" id="{5469995F-A28F-40A2-AB9B-09ACC9FB0598}"/>
              </a:ext>
            </a:extLst>
          </p:cNvPr>
          <p:cNvSpPr/>
          <p:nvPr userDrawn="1"/>
        </p:nvSpPr>
        <p:spPr>
          <a:xfrm flipV="1">
            <a:off x="0" y="0"/>
            <a:ext cx="12192000" cy="6539124"/>
          </a:xfrm>
          <a:prstGeom prst="rect">
            <a:avLst/>
          </a:prstGeom>
          <a:gradFill>
            <a:gsLst>
              <a:gs pos="25000">
                <a:schemeClr val="bg1">
                  <a:alpha val="0"/>
                </a:schemeClr>
              </a:gs>
              <a:gs pos="75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3" name="Oval 22">
            <a:extLst>
              <a:ext uri="{FF2B5EF4-FFF2-40B4-BE49-F238E27FC236}">
                <a16:creationId xmlns:a16="http://schemas.microsoft.com/office/drawing/2014/main" id="{1CB2E658-DE02-4D14-8415-C9DDE61D9C38}"/>
              </a:ext>
            </a:extLst>
          </p:cNvPr>
          <p:cNvSpPr/>
          <p:nvPr userDrawn="1"/>
        </p:nvSpPr>
        <p:spPr>
          <a:xfrm>
            <a:off x="11230815" y="6327865"/>
            <a:ext cx="389686" cy="38968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4" name="Straight Connector 23">
            <a:extLst>
              <a:ext uri="{FF2B5EF4-FFF2-40B4-BE49-F238E27FC236}">
                <a16:creationId xmlns:a16="http://schemas.microsoft.com/office/drawing/2014/main" id="{7E270D38-BDD4-4090-8678-9B54159F6735}"/>
              </a:ext>
            </a:extLst>
          </p:cNvPr>
          <p:cNvCxnSpPr/>
          <p:nvPr userDrawn="1"/>
        </p:nvCxnSpPr>
        <p:spPr>
          <a:xfrm>
            <a:off x="11107057" y="6294459"/>
            <a:ext cx="0" cy="4572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5" name="Slide Number Placeholder 13">
            <a:extLst>
              <a:ext uri="{FF2B5EF4-FFF2-40B4-BE49-F238E27FC236}">
                <a16:creationId xmlns:a16="http://schemas.microsoft.com/office/drawing/2014/main" id="{6CBA0A2A-9DE2-4857-B906-40C2FAD631A5}"/>
              </a:ext>
            </a:extLst>
          </p:cNvPr>
          <p:cNvSpPr>
            <a:spLocks noGrp="1"/>
          </p:cNvSpPr>
          <p:nvPr>
            <p:ph type="sldNum" sz="quarter" idx="19"/>
          </p:nvPr>
        </p:nvSpPr>
        <p:spPr>
          <a:xfrm>
            <a:off x="11230806" y="6327866"/>
            <a:ext cx="389686" cy="393610"/>
          </a:xfrm>
          <a:prstGeom prst="rect">
            <a:avLst/>
          </a:prstGeom>
        </p:spPr>
        <p:txBody>
          <a:bodyPr lIns="0" rIns="0" anchor="ctr" anchorCtr="1"/>
          <a:lstStyle>
            <a:lvl1pPr algn="ctr">
              <a:defRPr sz="1000">
                <a:solidFill>
                  <a:schemeClr val="bg1"/>
                </a:solidFill>
                <a:latin typeface="+mn-lt"/>
                <a:cs typeface="Arial" panose="020B0604020202020204" pitchFamily="34" charset="0"/>
              </a:defRPr>
            </a:lvl1pPr>
          </a:lstStyle>
          <a:p>
            <a:fld id="{DCB4E619-4CA9-4A22-920F-20396BF50470}" type="slidenum">
              <a:rPr lang="en-US" noProof="0" smtClean="0"/>
              <a:pPr/>
              <a:t>‹#›</a:t>
            </a:fld>
            <a:endParaRPr lang="en-US" noProof="0" dirty="0"/>
          </a:p>
        </p:txBody>
      </p:sp>
      <p:cxnSp>
        <p:nvCxnSpPr>
          <p:cNvPr id="34" name="Straight Connector 33">
            <a:extLst>
              <a:ext uri="{FF2B5EF4-FFF2-40B4-BE49-F238E27FC236}">
                <a16:creationId xmlns:a16="http://schemas.microsoft.com/office/drawing/2014/main" id="{B0FA4ECA-2E91-495E-BD1A-B2CAEE758E77}"/>
              </a:ext>
            </a:extLst>
          </p:cNvPr>
          <p:cNvCxnSpPr/>
          <p:nvPr userDrawn="1"/>
        </p:nvCxnSpPr>
        <p:spPr>
          <a:xfrm>
            <a:off x="0" y="6523059"/>
            <a:ext cx="1110996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88716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mage and Two Content">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47922399-8F89-408C-9341-D40CA0241FCA}"/>
              </a:ext>
            </a:extLst>
          </p:cNvPr>
          <p:cNvGrpSpPr/>
          <p:nvPr userDrawn="1"/>
        </p:nvGrpSpPr>
        <p:grpSpPr>
          <a:xfrm>
            <a:off x="0" y="0"/>
            <a:ext cx="12192000" cy="4453577"/>
            <a:chOff x="0" y="-277094"/>
            <a:chExt cx="12192000" cy="5876838"/>
          </a:xfrm>
          <a:solidFill>
            <a:schemeClr val="bg2">
              <a:alpha val="25000"/>
            </a:schemeClr>
          </a:solidFill>
        </p:grpSpPr>
        <p:sp>
          <p:nvSpPr>
            <p:cNvPr id="5" name="Rectangle 4">
              <a:extLst>
                <a:ext uri="{FF2B5EF4-FFF2-40B4-BE49-F238E27FC236}">
                  <a16:creationId xmlns:a16="http://schemas.microsoft.com/office/drawing/2014/main" id="{15EAD396-D3B3-4625-ACBD-8DCCDF68C02E}"/>
                </a:ext>
              </a:extLst>
            </p:cNvPr>
            <p:cNvSpPr/>
            <p:nvPr/>
          </p:nvSpPr>
          <p:spPr>
            <a:xfrm>
              <a:off x="0" y="1811086"/>
              <a:ext cx="12192000" cy="11969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Rectangle 5">
              <a:extLst>
                <a:ext uri="{FF2B5EF4-FFF2-40B4-BE49-F238E27FC236}">
                  <a16:creationId xmlns:a16="http://schemas.microsoft.com/office/drawing/2014/main" id="{3D2C31EA-DE60-4B04-A0E7-EDD781F8A5ED}"/>
                </a:ext>
              </a:extLst>
            </p:cNvPr>
            <p:cNvSpPr/>
            <p:nvPr/>
          </p:nvSpPr>
          <p:spPr>
            <a:xfrm>
              <a:off x="0" y="4954586"/>
              <a:ext cx="12192000" cy="7143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Rectangle 6">
              <a:extLst>
                <a:ext uri="{FF2B5EF4-FFF2-40B4-BE49-F238E27FC236}">
                  <a16:creationId xmlns:a16="http://schemas.microsoft.com/office/drawing/2014/main" id="{F2826666-F495-4F73-9C0B-BC35C12A04E5}"/>
                </a:ext>
              </a:extLst>
            </p:cNvPr>
            <p:cNvSpPr/>
            <p:nvPr/>
          </p:nvSpPr>
          <p:spPr>
            <a:xfrm>
              <a:off x="0" y="4487469"/>
              <a:ext cx="12192000" cy="7143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id="{1F7154B4-247C-4EA1-8F79-B1AFEA43A0F7}"/>
                </a:ext>
              </a:extLst>
            </p:cNvPr>
            <p:cNvSpPr/>
            <p:nvPr/>
          </p:nvSpPr>
          <p:spPr>
            <a:xfrm>
              <a:off x="0" y="3975099"/>
              <a:ext cx="12192000" cy="2508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Rectangle 8">
              <a:extLst>
                <a:ext uri="{FF2B5EF4-FFF2-40B4-BE49-F238E27FC236}">
                  <a16:creationId xmlns:a16="http://schemas.microsoft.com/office/drawing/2014/main" id="{A433A835-6677-412B-8504-280D41A43FC8}"/>
                </a:ext>
              </a:extLst>
            </p:cNvPr>
            <p:cNvSpPr/>
            <p:nvPr/>
          </p:nvSpPr>
          <p:spPr>
            <a:xfrm>
              <a:off x="0" y="3142331"/>
              <a:ext cx="12192000" cy="6985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Rectangle 14">
              <a:extLst>
                <a:ext uri="{FF2B5EF4-FFF2-40B4-BE49-F238E27FC236}">
                  <a16:creationId xmlns:a16="http://schemas.microsoft.com/office/drawing/2014/main" id="{16019585-CD61-4AAA-BCA3-6E510EC9EBFD}"/>
                </a:ext>
              </a:extLst>
            </p:cNvPr>
            <p:cNvSpPr/>
            <p:nvPr userDrawn="1"/>
          </p:nvSpPr>
          <p:spPr>
            <a:xfrm>
              <a:off x="0" y="-277094"/>
              <a:ext cx="12192000" cy="195391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Rectangle 15">
              <a:extLst>
                <a:ext uri="{FF2B5EF4-FFF2-40B4-BE49-F238E27FC236}">
                  <a16:creationId xmlns:a16="http://schemas.microsoft.com/office/drawing/2014/main" id="{5FB1669E-AC4B-4D18-ABA0-2ADB207AEC71}"/>
                </a:ext>
              </a:extLst>
            </p:cNvPr>
            <p:cNvSpPr/>
            <p:nvPr userDrawn="1"/>
          </p:nvSpPr>
          <p:spPr>
            <a:xfrm>
              <a:off x="0" y="5575612"/>
              <a:ext cx="12192000" cy="2413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0" name="Rectangle 19">
            <a:extLst>
              <a:ext uri="{FF2B5EF4-FFF2-40B4-BE49-F238E27FC236}">
                <a16:creationId xmlns:a16="http://schemas.microsoft.com/office/drawing/2014/main" id="{7271D27F-F18F-48D4-ABF0-157A76F8D909}"/>
              </a:ext>
            </a:extLst>
          </p:cNvPr>
          <p:cNvSpPr/>
          <p:nvPr userDrawn="1"/>
        </p:nvSpPr>
        <p:spPr>
          <a:xfrm>
            <a:off x="0" y="1"/>
            <a:ext cx="12192000" cy="6858000"/>
          </a:xfrm>
          <a:prstGeom prst="rect">
            <a:avLst/>
          </a:prstGeom>
          <a:gradFill>
            <a:gsLst>
              <a:gs pos="0">
                <a:schemeClr val="bg1">
                  <a:alpha val="0"/>
                </a:schemeClr>
              </a:gs>
              <a:gs pos="52000">
                <a:srgbClr val="FFFFFF">
                  <a:alpha val="70000"/>
                </a:srgbClr>
              </a:gs>
              <a:gs pos="9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8" name="Freeform: Shape 37">
            <a:extLst>
              <a:ext uri="{FF2B5EF4-FFF2-40B4-BE49-F238E27FC236}">
                <a16:creationId xmlns:a16="http://schemas.microsoft.com/office/drawing/2014/main" id="{50027EDB-1D1D-4165-80FC-FDCCD04FF30D}"/>
              </a:ext>
            </a:extLst>
          </p:cNvPr>
          <p:cNvSpPr/>
          <p:nvPr userDrawn="1"/>
        </p:nvSpPr>
        <p:spPr>
          <a:xfrm>
            <a:off x="-1" y="1"/>
            <a:ext cx="4779964" cy="6413064"/>
          </a:xfrm>
          <a:custGeom>
            <a:avLst/>
            <a:gdLst>
              <a:gd name="connsiteX0" fmla="*/ 0 w 4779964"/>
              <a:gd name="connsiteY0" fmla="*/ 0 h 6413064"/>
              <a:gd name="connsiteX1" fmla="*/ 3376101 w 4779964"/>
              <a:gd name="connsiteY1" fmla="*/ 0 h 6413064"/>
              <a:gd name="connsiteX2" fmla="*/ 3478395 w 4779964"/>
              <a:gd name="connsiteY2" fmla="*/ 76494 h 6413064"/>
              <a:gd name="connsiteX3" fmla="*/ 4779964 w 4779964"/>
              <a:gd name="connsiteY3" fmla="*/ 2836412 h 6413064"/>
              <a:gd name="connsiteX4" fmla="*/ 1203312 w 4779964"/>
              <a:gd name="connsiteY4" fmla="*/ 6413064 h 6413064"/>
              <a:gd name="connsiteX5" fmla="*/ 139725 w 4779964"/>
              <a:gd name="connsiteY5" fmla="*/ 6252265 h 6413064"/>
              <a:gd name="connsiteX6" fmla="*/ 0 w 4779964"/>
              <a:gd name="connsiteY6" fmla="*/ 6204987 h 64130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779964" h="6413064">
                <a:moveTo>
                  <a:pt x="0" y="0"/>
                </a:moveTo>
                <a:lnTo>
                  <a:pt x="3376101" y="0"/>
                </a:lnTo>
                <a:lnTo>
                  <a:pt x="3478395" y="76494"/>
                </a:lnTo>
                <a:cubicBezTo>
                  <a:pt x="4273296" y="732504"/>
                  <a:pt x="4779964" y="1725289"/>
                  <a:pt x="4779964" y="2836412"/>
                </a:cubicBezTo>
                <a:cubicBezTo>
                  <a:pt x="4779964" y="4811742"/>
                  <a:pt x="3178642" y="6413064"/>
                  <a:pt x="1203312" y="6413064"/>
                </a:cubicBezTo>
                <a:cubicBezTo>
                  <a:pt x="832938" y="6413064"/>
                  <a:pt x="475712" y="6356768"/>
                  <a:pt x="139725" y="6252265"/>
                </a:cubicBezTo>
                <a:lnTo>
                  <a:pt x="0" y="6204987"/>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40" name="Picture Placeholder 39">
            <a:extLst>
              <a:ext uri="{FF2B5EF4-FFF2-40B4-BE49-F238E27FC236}">
                <a16:creationId xmlns:a16="http://schemas.microsoft.com/office/drawing/2014/main" id="{5588DAC9-9605-47F7-AA27-84E30747CFFD}"/>
              </a:ext>
            </a:extLst>
          </p:cNvPr>
          <p:cNvSpPr>
            <a:spLocks noGrp="1"/>
          </p:cNvSpPr>
          <p:nvPr userDrawn="1">
            <p:ph type="pic" sz="quarter" idx="14" hasCustomPrompt="1"/>
          </p:nvPr>
        </p:nvSpPr>
        <p:spPr>
          <a:xfrm>
            <a:off x="-1" y="2"/>
            <a:ext cx="4546212" cy="6179311"/>
          </a:xfrm>
          <a:custGeom>
            <a:avLst/>
            <a:gdLst>
              <a:gd name="connsiteX0" fmla="*/ 0 w 4546212"/>
              <a:gd name="connsiteY0" fmla="*/ 0 h 6179311"/>
              <a:gd name="connsiteX1" fmla="*/ 2966308 w 4546212"/>
              <a:gd name="connsiteY1" fmla="*/ 0 h 6179311"/>
              <a:gd name="connsiteX2" fmla="*/ 3072360 w 4546212"/>
              <a:gd name="connsiteY2" fmla="*/ 64428 h 6179311"/>
              <a:gd name="connsiteX3" fmla="*/ 4546212 w 4546212"/>
              <a:gd name="connsiteY3" fmla="*/ 2836412 h 6179311"/>
              <a:gd name="connsiteX4" fmla="*/ 1203313 w 4546212"/>
              <a:gd name="connsiteY4" fmla="*/ 6179311 h 6179311"/>
              <a:gd name="connsiteX5" fmla="*/ 53912 w 4546212"/>
              <a:gd name="connsiteY5" fmla="*/ 5976465 h 6179311"/>
              <a:gd name="connsiteX6" fmla="*/ 0 w 4546212"/>
              <a:gd name="connsiteY6" fmla="*/ 5955208 h 61793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46212" h="6179311">
                <a:moveTo>
                  <a:pt x="0" y="0"/>
                </a:moveTo>
                <a:lnTo>
                  <a:pt x="2966308" y="0"/>
                </a:lnTo>
                <a:lnTo>
                  <a:pt x="3072360" y="64428"/>
                </a:lnTo>
                <a:cubicBezTo>
                  <a:pt x="3961577" y="665171"/>
                  <a:pt x="4546212" y="1682517"/>
                  <a:pt x="4546212" y="2836412"/>
                </a:cubicBezTo>
                <a:cubicBezTo>
                  <a:pt x="4546212" y="4682644"/>
                  <a:pt x="3049545" y="6179311"/>
                  <a:pt x="1203313" y="6179311"/>
                </a:cubicBezTo>
                <a:cubicBezTo>
                  <a:pt x="799450" y="6179311"/>
                  <a:pt x="412314" y="6107693"/>
                  <a:pt x="53912" y="5976465"/>
                </a:cubicBezTo>
                <a:lnTo>
                  <a:pt x="0" y="5955208"/>
                </a:lnTo>
                <a:close/>
              </a:path>
            </a:pathLst>
          </a:custGeom>
          <a:pattFill prst="dkUpDiag">
            <a:fgClr>
              <a:schemeClr val="accent3"/>
            </a:fgClr>
            <a:bgClr>
              <a:schemeClr val="accent3">
                <a:lumMod val="75000"/>
              </a:schemeClr>
            </a:bgClr>
          </a:pattFill>
        </p:spPr>
        <p:txBody>
          <a:bodyPr vert="horz" wrap="square" lIns="0" tIns="1097280" rIns="914400" bIns="45720" rtlCol="0" anchor="t" anchorCtr="1">
            <a:noAutofit/>
          </a:bodyPr>
          <a:lstStyle>
            <a:lvl1pPr>
              <a:defRPr lang="en-GB" sz="1600" dirty="0">
                <a:solidFill>
                  <a:schemeClr val="bg1"/>
                </a:solidFill>
                <a:latin typeface="+mn-lt"/>
                <a:cs typeface="Arial" panose="020B0604020202020204" pitchFamily="34" charset="0"/>
              </a:defRPr>
            </a:lvl1pPr>
          </a:lstStyle>
          <a:p>
            <a:pPr marL="0" lvl="0" indent="0" algn="ctr">
              <a:buNone/>
            </a:pPr>
            <a:r>
              <a:rPr lang="en-US" noProof="0" dirty="0"/>
              <a:t>Insert Image</a:t>
            </a:r>
          </a:p>
        </p:txBody>
      </p:sp>
      <p:sp>
        <p:nvSpPr>
          <p:cNvPr id="2" name="Title 1">
            <a:extLst>
              <a:ext uri="{FF2B5EF4-FFF2-40B4-BE49-F238E27FC236}">
                <a16:creationId xmlns:a16="http://schemas.microsoft.com/office/drawing/2014/main" id="{73B39506-58A9-4B12-A7D1-1B956C6BFAD5}"/>
              </a:ext>
            </a:extLst>
          </p:cNvPr>
          <p:cNvSpPr>
            <a:spLocks noGrp="1"/>
          </p:cNvSpPr>
          <p:nvPr>
            <p:ph type="title" hasCustomPrompt="1"/>
          </p:nvPr>
        </p:nvSpPr>
        <p:spPr>
          <a:xfrm>
            <a:off x="5215796" y="504419"/>
            <a:ext cx="6404696" cy="1480711"/>
          </a:xfrm>
        </p:spPr>
        <p:txBody>
          <a:bodyPr vert="horz" lIns="91440" tIns="45720" rIns="91440" bIns="45720" rtlCol="0" anchor="b">
            <a:noAutofit/>
          </a:bodyPr>
          <a:lstStyle>
            <a:lvl1pPr>
              <a:defRPr lang="en-GB" sz="2400" b="1" dirty="0">
                <a:solidFill>
                  <a:schemeClr val="accent2"/>
                </a:solidFill>
                <a:latin typeface="+mj-lt"/>
                <a:cs typeface="Arial" panose="020B0604020202020204" pitchFamily="34" charset="0"/>
              </a:defRPr>
            </a:lvl1pPr>
          </a:lstStyle>
          <a:p>
            <a:pPr marL="0" lvl="0"/>
            <a:r>
              <a:rPr lang="en-US" noProof="0"/>
              <a:t>CLICK TO EDIT MASTER TITLE STYLE</a:t>
            </a:r>
          </a:p>
        </p:txBody>
      </p:sp>
      <p:sp>
        <p:nvSpPr>
          <p:cNvPr id="23" name="Oval 22">
            <a:extLst>
              <a:ext uri="{FF2B5EF4-FFF2-40B4-BE49-F238E27FC236}">
                <a16:creationId xmlns:a16="http://schemas.microsoft.com/office/drawing/2014/main" id="{1CB2E658-DE02-4D14-8415-C9DDE61D9C38}"/>
              </a:ext>
            </a:extLst>
          </p:cNvPr>
          <p:cNvSpPr/>
          <p:nvPr userDrawn="1"/>
        </p:nvSpPr>
        <p:spPr>
          <a:xfrm>
            <a:off x="11230815" y="6327865"/>
            <a:ext cx="389686" cy="38968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4" name="Straight Connector 23">
            <a:extLst>
              <a:ext uri="{FF2B5EF4-FFF2-40B4-BE49-F238E27FC236}">
                <a16:creationId xmlns:a16="http://schemas.microsoft.com/office/drawing/2014/main" id="{7E270D38-BDD4-4090-8678-9B54159F6735}"/>
              </a:ext>
            </a:extLst>
          </p:cNvPr>
          <p:cNvCxnSpPr/>
          <p:nvPr userDrawn="1"/>
        </p:nvCxnSpPr>
        <p:spPr>
          <a:xfrm>
            <a:off x="11107057" y="6294459"/>
            <a:ext cx="0" cy="4572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5" name="Slide Number Placeholder 13">
            <a:extLst>
              <a:ext uri="{FF2B5EF4-FFF2-40B4-BE49-F238E27FC236}">
                <a16:creationId xmlns:a16="http://schemas.microsoft.com/office/drawing/2014/main" id="{6CBA0A2A-9DE2-4857-B906-40C2FAD631A5}"/>
              </a:ext>
            </a:extLst>
          </p:cNvPr>
          <p:cNvSpPr>
            <a:spLocks noGrp="1"/>
          </p:cNvSpPr>
          <p:nvPr>
            <p:ph type="sldNum" sz="quarter" idx="19"/>
          </p:nvPr>
        </p:nvSpPr>
        <p:spPr>
          <a:xfrm>
            <a:off x="11230806" y="6327866"/>
            <a:ext cx="389686" cy="393610"/>
          </a:xfrm>
          <a:prstGeom prst="rect">
            <a:avLst/>
          </a:prstGeom>
        </p:spPr>
        <p:txBody>
          <a:bodyPr lIns="0" rIns="0" anchor="ctr" anchorCtr="1"/>
          <a:lstStyle>
            <a:lvl1pPr algn="ctr">
              <a:defRPr sz="1000">
                <a:solidFill>
                  <a:schemeClr val="bg1"/>
                </a:solidFill>
                <a:latin typeface="Arial" panose="020B0604020202020204" pitchFamily="34" charset="0"/>
                <a:cs typeface="Arial" panose="020B0604020202020204" pitchFamily="34" charset="0"/>
              </a:defRPr>
            </a:lvl1pPr>
          </a:lstStyle>
          <a:p>
            <a:fld id="{DCB4E619-4CA9-4A22-920F-20396BF50470}" type="slidenum">
              <a:rPr lang="en-US" noProof="0" smtClean="0"/>
              <a:pPr/>
              <a:t>‹#›</a:t>
            </a:fld>
            <a:endParaRPr lang="en-US" noProof="0" dirty="0"/>
          </a:p>
        </p:txBody>
      </p:sp>
      <p:sp>
        <p:nvSpPr>
          <p:cNvPr id="28" name="Text Placeholder 18">
            <a:extLst>
              <a:ext uri="{FF2B5EF4-FFF2-40B4-BE49-F238E27FC236}">
                <a16:creationId xmlns:a16="http://schemas.microsoft.com/office/drawing/2014/main" id="{80494784-E07F-4E9E-941E-43AEB2F5F20B}"/>
              </a:ext>
            </a:extLst>
          </p:cNvPr>
          <p:cNvSpPr>
            <a:spLocks noGrp="1"/>
          </p:cNvSpPr>
          <p:nvPr>
            <p:ph type="body" sz="quarter" idx="20"/>
          </p:nvPr>
        </p:nvSpPr>
        <p:spPr>
          <a:xfrm>
            <a:off x="5215796" y="2526124"/>
            <a:ext cx="3017520" cy="3291840"/>
          </a:xfrm>
        </p:spPr>
        <p:txBody>
          <a:bodyPr vert="horz" lIns="0" tIns="0" rIns="0" bIns="0" rtlCol="0">
            <a:noAutofit/>
          </a:bodyPr>
          <a:lstStyle>
            <a:lvl1pPr>
              <a:lnSpc>
                <a:spcPct val="95000"/>
              </a:lnSpc>
              <a:spcBef>
                <a:spcPts val="600"/>
              </a:spcBef>
              <a:spcAft>
                <a:spcPts val="600"/>
              </a:spcAft>
              <a:defRPr lang="en-US" sz="1400" dirty="0" smtClean="0">
                <a:latin typeface="+mn-lt"/>
                <a:cs typeface="Arial" panose="020B0604020202020204" pitchFamily="34" charset="0"/>
              </a:defRPr>
            </a:lvl1pPr>
          </a:lstStyle>
          <a:p>
            <a:pPr lvl="0">
              <a:spcBef>
                <a:spcPts val="1200"/>
              </a:spcBef>
              <a:spcAft>
                <a:spcPts val="1200"/>
              </a:spcAft>
            </a:pPr>
            <a:r>
              <a:rPr lang="en-US" noProof="0"/>
              <a:t>Click to edit Master text styles</a:t>
            </a:r>
          </a:p>
        </p:txBody>
      </p:sp>
      <p:sp>
        <p:nvSpPr>
          <p:cNvPr id="29" name="Text Placeholder 18">
            <a:extLst>
              <a:ext uri="{FF2B5EF4-FFF2-40B4-BE49-F238E27FC236}">
                <a16:creationId xmlns:a16="http://schemas.microsoft.com/office/drawing/2014/main" id="{39D8D742-FDDB-4DD7-B481-22264BEA4513}"/>
              </a:ext>
            </a:extLst>
          </p:cNvPr>
          <p:cNvSpPr>
            <a:spLocks noGrp="1"/>
          </p:cNvSpPr>
          <p:nvPr>
            <p:ph type="body" sz="quarter" idx="16"/>
          </p:nvPr>
        </p:nvSpPr>
        <p:spPr>
          <a:xfrm>
            <a:off x="8602972" y="2526124"/>
            <a:ext cx="3017520" cy="3291840"/>
          </a:xfrm>
        </p:spPr>
        <p:txBody>
          <a:bodyPr vert="horz" lIns="0" tIns="0" rIns="0" bIns="0" rtlCol="0">
            <a:noAutofit/>
          </a:bodyPr>
          <a:lstStyle>
            <a:lvl1pPr>
              <a:lnSpc>
                <a:spcPct val="95000"/>
              </a:lnSpc>
              <a:spcBef>
                <a:spcPts val="600"/>
              </a:spcBef>
              <a:spcAft>
                <a:spcPts val="600"/>
              </a:spcAft>
              <a:defRPr lang="en-US" sz="1400" dirty="0" smtClean="0">
                <a:latin typeface="+mn-lt"/>
                <a:cs typeface="Arial" panose="020B0604020202020204" pitchFamily="34" charset="0"/>
              </a:defRPr>
            </a:lvl1pPr>
          </a:lstStyle>
          <a:p>
            <a:pPr lvl="0">
              <a:spcBef>
                <a:spcPts val="1200"/>
              </a:spcBef>
              <a:spcAft>
                <a:spcPts val="1200"/>
              </a:spcAft>
            </a:pPr>
            <a:r>
              <a:rPr lang="en-US" noProof="0"/>
              <a:t>Click to edit Master text styles</a:t>
            </a:r>
          </a:p>
        </p:txBody>
      </p:sp>
      <p:cxnSp>
        <p:nvCxnSpPr>
          <p:cNvPr id="30" name="Straight Connector 29">
            <a:extLst>
              <a:ext uri="{FF2B5EF4-FFF2-40B4-BE49-F238E27FC236}">
                <a16:creationId xmlns:a16="http://schemas.microsoft.com/office/drawing/2014/main" id="{59FC3108-6645-447A-94B4-5B886047C764}"/>
              </a:ext>
            </a:extLst>
          </p:cNvPr>
          <p:cNvCxnSpPr/>
          <p:nvPr userDrawn="1"/>
        </p:nvCxnSpPr>
        <p:spPr>
          <a:xfrm>
            <a:off x="0" y="6523059"/>
            <a:ext cx="1110996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137641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Image and Two Content 2">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8AA00B8F-30F3-4771-B340-04E5180F24CB}"/>
              </a:ext>
            </a:extLst>
          </p:cNvPr>
          <p:cNvGrpSpPr/>
          <p:nvPr userDrawn="1"/>
        </p:nvGrpSpPr>
        <p:grpSpPr>
          <a:xfrm flipV="1">
            <a:off x="0" y="2404423"/>
            <a:ext cx="12192000" cy="4453577"/>
            <a:chOff x="0" y="-277094"/>
            <a:chExt cx="12192000" cy="5876838"/>
          </a:xfrm>
          <a:solidFill>
            <a:schemeClr val="bg2">
              <a:alpha val="25000"/>
            </a:schemeClr>
          </a:solidFill>
        </p:grpSpPr>
        <p:sp>
          <p:nvSpPr>
            <p:cNvPr id="21" name="Rectangle 20">
              <a:extLst>
                <a:ext uri="{FF2B5EF4-FFF2-40B4-BE49-F238E27FC236}">
                  <a16:creationId xmlns:a16="http://schemas.microsoft.com/office/drawing/2014/main" id="{20208B4A-3F77-46D6-894B-E1FDAD5EF77C}"/>
                </a:ext>
              </a:extLst>
            </p:cNvPr>
            <p:cNvSpPr/>
            <p:nvPr/>
          </p:nvSpPr>
          <p:spPr>
            <a:xfrm>
              <a:off x="0" y="1811086"/>
              <a:ext cx="12192000" cy="11969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Rectangle 21">
              <a:extLst>
                <a:ext uri="{FF2B5EF4-FFF2-40B4-BE49-F238E27FC236}">
                  <a16:creationId xmlns:a16="http://schemas.microsoft.com/office/drawing/2014/main" id="{9049B3A7-D7B3-4DED-82EF-7949C06DB4B2}"/>
                </a:ext>
              </a:extLst>
            </p:cNvPr>
            <p:cNvSpPr/>
            <p:nvPr/>
          </p:nvSpPr>
          <p:spPr>
            <a:xfrm>
              <a:off x="0" y="4954586"/>
              <a:ext cx="12192000" cy="7143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Rectangle 25">
              <a:extLst>
                <a:ext uri="{FF2B5EF4-FFF2-40B4-BE49-F238E27FC236}">
                  <a16:creationId xmlns:a16="http://schemas.microsoft.com/office/drawing/2014/main" id="{97420EFC-AB3B-4D30-9B82-F93818D68456}"/>
                </a:ext>
              </a:extLst>
            </p:cNvPr>
            <p:cNvSpPr/>
            <p:nvPr/>
          </p:nvSpPr>
          <p:spPr>
            <a:xfrm>
              <a:off x="0" y="4487469"/>
              <a:ext cx="12192000" cy="7143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7" name="Rectangle 26">
              <a:extLst>
                <a:ext uri="{FF2B5EF4-FFF2-40B4-BE49-F238E27FC236}">
                  <a16:creationId xmlns:a16="http://schemas.microsoft.com/office/drawing/2014/main" id="{2E1AA950-E9D5-45D2-8DDB-2561BFC6C290}"/>
                </a:ext>
              </a:extLst>
            </p:cNvPr>
            <p:cNvSpPr/>
            <p:nvPr/>
          </p:nvSpPr>
          <p:spPr>
            <a:xfrm>
              <a:off x="0" y="3975099"/>
              <a:ext cx="12192000" cy="2508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0" name="Rectangle 29">
              <a:extLst>
                <a:ext uri="{FF2B5EF4-FFF2-40B4-BE49-F238E27FC236}">
                  <a16:creationId xmlns:a16="http://schemas.microsoft.com/office/drawing/2014/main" id="{9C364EA4-EB4C-4EBE-80D3-A6661DD396D5}"/>
                </a:ext>
              </a:extLst>
            </p:cNvPr>
            <p:cNvSpPr/>
            <p:nvPr/>
          </p:nvSpPr>
          <p:spPr>
            <a:xfrm>
              <a:off x="0" y="3142331"/>
              <a:ext cx="12192000" cy="6985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Rectangle 30">
              <a:extLst>
                <a:ext uri="{FF2B5EF4-FFF2-40B4-BE49-F238E27FC236}">
                  <a16:creationId xmlns:a16="http://schemas.microsoft.com/office/drawing/2014/main" id="{DF822B4B-4ECC-46E0-98C4-8752755855BC}"/>
                </a:ext>
              </a:extLst>
            </p:cNvPr>
            <p:cNvSpPr/>
            <p:nvPr userDrawn="1"/>
          </p:nvSpPr>
          <p:spPr>
            <a:xfrm>
              <a:off x="0" y="-277094"/>
              <a:ext cx="12192000" cy="195391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2" name="Rectangle 31">
              <a:extLst>
                <a:ext uri="{FF2B5EF4-FFF2-40B4-BE49-F238E27FC236}">
                  <a16:creationId xmlns:a16="http://schemas.microsoft.com/office/drawing/2014/main" id="{32B596D7-82DB-44A2-9A85-2074FFBDDA1F}"/>
                </a:ext>
              </a:extLst>
            </p:cNvPr>
            <p:cNvSpPr/>
            <p:nvPr userDrawn="1"/>
          </p:nvSpPr>
          <p:spPr>
            <a:xfrm>
              <a:off x="0" y="5575612"/>
              <a:ext cx="12192000" cy="2413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3" name="Rectangle 32">
            <a:extLst>
              <a:ext uri="{FF2B5EF4-FFF2-40B4-BE49-F238E27FC236}">
                <a16:creationId xmlns:a16="http://schemas.microsoft.com/office/drawing/2014/main" id="{5469995F-A28F-40A2-AB9B-09ACC9FB0598}"/>
              </a:ext>
            </a:extLst>
          </p:cNvPr>
          <p:cNvSpPr/>
          <p:nvPr userDrawn="1"/>
        </p:nvSpPr>
        <p:spPr>
          <a:xfrm flipV="1">
            <a:off x="0" y="0"/>
            <a:ext cx="12192000" cy="6539124"/>
          </a:xfrm>
          <a:prstGeom prst="rect">
            <a:avLst/>
          </a:prstGeom>
          <a:gradFill>
            <a:gsLst>
              <a:gs pos="25000">
                <a:schemeClr val="bg1">
                  <a:alpha val="0"/>
                </a:schemeClr>
              </a:gs>
              <a:gs pos="75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0" name="Freeform: Shape 39">
            <a:extLst>
              <a:ext uri="{FF2B5EF4-FFF2-40B4-BE49-F238E27FC236}">
                <a16:creationId xmlns:a16="http://schemas.microsoft.com/office/drawing/2014/main" id="{477C6A0E-9AD9-4DAE-A8F9-47352997DD40}"/>
              </a:ext>
            </a:extLst>
          </p:cNvPr>
          <p:cNvSpPr/>
          <p:nvPr/>
        </p:nvSpPr>
        <p:spPr>
          <a:xfrm>
            <a:off x="1" y="1"/>
            <a:ext cx="4779963" cy="6413064"/>
          </a:xfrm>
          <a:custGeom>
            <a:avLst/>
            <a:gdLst>
              <a:gd name="connsiteX0" fmla="*/ 0 w 4779963"/>
              <a:gd name="connsiteY0" fmla="*/ 0 h 6413064"/>
              <a:gd name="connsiteX1" fmla="*/ 3376100 w 4779963"/>
              <a:gd name="connsiteY1" fmla="*/ 0 h 6413064"/>
              <a:gd name="connsiteX2" fmla="*/ 3478394 w 4779963"/>
              <a:gd name="connsiteY2" fmla="*/ 76494 h 6413064"/>
              <a:gd name="connsiteX3" fmla="*/ 4779963 w 4779963"/>
              <a:gd name="connsiteY3" fmla="*/ 2836412 h 6413064"/>
              <a:gd name="connsiteX4" fmla="*/ 1203311 w 4779963"/>
              <a:gd name="connsiteY4" fmla="*/ 6413064 h 6413064"/>
              <a:gd name="connsiteX5" fmla="*/ 139724 w 4779963"/>
              <a:gd name="connsiteY5" fmla="*/ 6252265 h 6413064"/>
              <a:gd name="connsiteX6" fmla="*/ 0 w 4779963"/>
              <a:gd name="connsiteY6" fmla="*/ 6201125 h 64130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779963" h="6413064">
                <a:moveTo>
                  <a:pt x="0" y="0"/>
                </a:moveTo>
                <a:lnTo>
                  <a:pt x="3376100" y="0"/>
                </a:lnTo>
                <a:lnTo>
                  <a:pt x="3478394" y="76494"/>
                </a:lnTo>
                <a:cubicBezTo>
                  <a:pt x="4273295" y="732504"/>
                  <a:pt x="4779963" y="1725289"/>
                  <a:pt x="4779963" y="2836412"/>
                </a:cubicBezTo>
                <a:cubicBezTo>
                  <a:pt x="4779963" y="4811742"/>
                  <a:pt x="3178641" y="6413064"/>
                  <a:pt x="1203311" y="6413064"/>
                </a:cubicBezTo>
                <a:cubicBezTo>
                  <a:pt x="832937" y="6413064"/>
                  <a:pt x="475711" y="6356768"/>
                  <a:pt x="139724" y="6252265"/>
                </a:cubicBezTo>
                <a:lnTo>
                  <a:pt x="0" y="6201125"/>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42" name="Picture Placeholder 41">
            <a:extLst>
              <a:ext uri="{FF2B5EF4-FFF2-40B4-BE49-F238E27FC236}">
                <a16:creationId xmlns:a16="http://schemas.microsoft.com/office/drawing/2014/main" id="{48E37E15-2CF4-46CD-A97E-2366CDF20E89}"/>
              </a:ext>
            </a:extLst>
          </p:cNvPr>
          <p:cNvSpPr>
            <a:spLocks noGrp="1"/>
          </p:cNvSpPr>
          <p:nvPr userDrawn="1">
            <p:ph type="pic" sz="quarter" idx="14" hasCustomPrompt="1"/>
          </p:nvPr>
        </p:nvSpPr>
        <p:spPr>
          <a:xfrm>
            <a:off x="-2" y="1"/>
            <a:ext cx="4546213" cy="6179312"/>
          </a:xfrm>
          <a:custGeom>
            <a:avLst/>
            <a:gdLst>
              <a:gd name="connsiteX0" fmla="*/ 0 w 4546213"/>
              <a:gd name="connsiteY0" fmla="*/ 0 h 6179312"/>
              <a:gd name="connsiteX1" fmla="*/ 2966307 w 4546213"/>
              <a:gd name="connsiteY1" fmla="*/ 0 h 6179312"/>
              <a:gd name="connsiteX2" fmla="*/ 3072361 w 4546213"/>
              <a:gd name="connsiteY2" fmla="*/ 64429 h 6179312"/>
              <a:gd name="connsiteX3" fmla="*/ 4546213 w 4546213"/>
              <a:gd name="connsiteY3" fmla="*/ 2836413 h 6179312"/>
              <a:gd name="connsiteX4" fmla="*/ 1203314 w 4546213"/>
              <a:gd name="connsiteY4" fmla="*/ 6179312 h 6179312"/>
              <a:gd name="connsiteX5" fmla="*/ 209238 w 4546213"/>
              <a:gd name="connsiteY5" fmla="*/ 6029022 h 6179312"/>
              <a:gd name="connsiteX6" fmla="*/ 0 w 4546213"/>
              <a:gd name="connsiteY6" fmla="*/ 5952440 h 6179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46213" h="6179312">
                <a:moveTo>
                  <a:pt x="0" y="0"/>
                </a:moveTo>
                <a:lnTo>
                  <a:pt x="2966307" y="0"/>
                </a:lnTo>
                <a:lnTo>
                  <a:pt x="3072361" y="64429"/>
                </a:lnTo>
                <a:cubicBezTo>
                  <a:pt x="3961578" y="665172"/>
                  <a:pt x="4546213" y="1682518"/>
                  <a:pt x="4546213" y="2836413"/>
                </a:cubicBezTo>
                <a:cubicBezTo>
                  <a:pt x="4546213" y="4682645"/>
                  <a:pt x="3049546" y="6179312"/>
                  <a:pt x="1203314" y="6179312"/>
                </a:cubicBezTo>
                <a:cubicBezTo>
                  <a:pt x="857146" y="6179312"/>
                  <a:pt x="523266" y="6126695"/>
                  <a:pt x="209238" y="6029022"/>
                </a:cubicBezTo>
                <a:lnTo>
                  <a:pt x="0" y="5952440"/>
                </a:lnTo>
                <a:close/>
              </a:path>
            </a:pathLst>
          </a:custGeom>
          <a:pattFill prst="dkUpDiag">
            <a:fgClr>
              <a:schemeClr val="accent3"/>
            </a:fgClr>
            <a:bgClr>
              <a:schemeClr val="accent3">
                <a:lumMod val="75000"/>
              </a:schemeClr>
            </a:bgClr>
          </a:pattFill>
        </p:spPr>
        <p:txBody>
          <a:bodyPr vert="horz" wrap="square" lIns="0" tIns="1097280" rIns="914400" bIns="45720" rtlCol="0" anchor="t" anchorCtr="1">
            <a:noAutofit/>
          </a:bodyPr>
          <a:lstStyle>
            <a:lvl1pPr>
              <a:defRPr lang="en-GB" sz="1600" dirty="0">
                <a:solidFill>
                  <a:schemeClr val="bg1"/>
                </a:solidFill>
                <a:latin typeface="+mn-lt"/>
                <a:cs typeface="Arial" panose="020B0604020202020204" pitchFamily="34" charset="0"/>
              </a:defRPr>
            </a:lvl1pPr>
          </a:lstStyle>
          <a:p>
            <a:pPr marL="0" lvl="0" indent="0" algn="ctr">
              <a:buNone/>
            </a:pPr>
            <a:r>
              <a:rPr lang="en-US" noProof="0" dirty="0"/>
              <a:t>Insert Image</a:t>
            </a:r>
          </a:p>
        </p:txBody>
      </p:sp>
      <p:sp>
        <p:nvSpPr>
          <p:cNvPr id="2" name="Title 1">
            <a:extLst>
              <a:ext uri="{FF2B5EF4-FFF2-40B4-BE49-F238E27FC236}">
                <a16:creationId xmlns:a16="http://schemas.microsoft.com/office/drawing/2014/main" id="{73B39506-58A9-4B12-A7D1-1B956C6BFAD5}"/>
              </a:ext>
            </a:extLst>
          </p:cNvPr>
          <p:cNvSpPr>
            <a:spLocks noGrp="1"/>
          </p:cNvSpPr>
          <p:nvPr>
            <p:ph type="title" hasCustomPrompt="1"/>
          </p:nvPr>
        </p:nvSpPr>
        <p:spPr>
          <a:xfrm>
            <a:off x="5215796" y="504419"/>
            <a:ext cx="6404696" cy="1480711"/>
          </a:xfrm>
        </p:spPr>
        <p:txBody>
          <a:bodyPr vert="horz" lIns="91440" tIns="45720" rIns="91440" bIns="45720" rtlCol="0" anchor="b">
            <a:noAutofit/>
          </a:bodyPr>
          <a:lstStyle>
            <a:lvl1pPr>
              <a:defRPr lang="en-GB" sz="2400" b="1" dirty="0">
                <a:solidFill>
                  <a:schemeClr val="accent2"/>
                </a:solidFill>
                <a:latin typeface="+mj-lt"/>
                <a:cs typeface="Arial" panose="020B0604020202020204" pitchFamily="34" charset="0"/>
              </a:defRPr>
            </a:lvl1pPr>
          </a:lstStyle>
          <a:p>
            <a:pPr marL="0" lvl="0"/>
            <a:r>
              <a:rPr lang="en-US" noProof="0"/>
              <a:t>CLICK TO EDIT MASTER TITLE STYLE</a:t>
            </a:r>
          </a:p>
        </p:txBody>
      </p:sp>
      <p:sp>
        <p:nvSpPr>
          <p:cNvPr id="23" name="Oval 22">
            <a:extLst>
              <a:ext uri="{FF2B5EF4-FFF2-40B4-BE49-F238E27FC236}">
                <a16:creationId xmlns:a16="http://schemas.microsoft.com/office/drawing/2014/main" id="{1CB2E658-DE02-4D14-8415-C9DDE61D9C38}"/>
              </a:ext>
            </a:extLst>
          </p:cNvPr>
          <p:cNvSpPr/>
          <p:nvPr userDrawn="1"/>
        </p:nvSpPr>
        <p:spPr>
          <a:xfrm>
            <a:off x="11230815" y="6327865"/>
            <a:ext cx="389686" cy="38968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4" name="Straight Connector 23">
            <a:extLst>
              <a:ext uri="{FF2B5EF4-FFF2-40B4-BE49-F238E27FC236}">
                <a16:creationId xmlns:a16="http://schemas.microsoft.com/office/drawing/2014/main" id="{7E270D38-BDD4-4090-8678-9B54159F6735}"/>
              </a:ext>
            </a:extLst>
          </p:cNvPr>
          <p:cNvCxnSpPr/>
          <p:nvPr userDrawn="1"/>
        </p:nvCxnSpPr>
        <p:spPr>
          <a:xfrm>
            <a:off x="11107057" y="6294459"/>
            <a:ext cx="0" cy="4572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5" name="Slide Number Placeholder 13">
            <a:extLst>
              <a:ext uri="{FF2B5EF4-FFF2-40B4-BE49-F238E27FC236}">
                <a16:creationId xmlns:a16="http://schemas.microsoft.com/office/drawing/2014/main" id="{6CBA0A2A-9DE2-4857-B906-40C2FAD631A5}"/>
              </a:ext>
            </a:extLst>
          </p:cNvPr>
          <p:cNvSpPr>
            <a:spLocks noGrp="1"/>
          </p:cNvSpPr>
          <p:nvPr>
            <p:ph type="sldNum" sz="quarter" idx="19"/>
          </p:nvPr>
        </p:nvSpPr>
        <p:spPr>
          <a:xfrm>
            <a:off x="11230806" y="6327866"/>
            <a:ext cx="389686" cy="393610"/>
          </a:xfrm>
          <a:prstGeom prst="rect">
            <a:avLst/>
          </a:prstGeom>
        </p:spPr>
        <p:txBody>
          <a:bodyPr lIns="0" rIns="0" anchor="ctr" anchorCtr="1"/>
          <a:lstStyle>
            <a:lvl1pPr algn="ctr">
              <a:defRPr sz="1000">
                <a:solidFill>
                  <a:schemeClr val="bg1"/>
                </a:solidFill>
                <a:latin typeface="+mn-lt"/>
                <a:cs typeface="Arial" panose="020B0604020202020204" pitchFamily="34" charset="0"/>
              </a:defRPr>
            </a:lvl1pPr>
          </a:lstStyle>
          <a:p>
            <a:fld id="{DCB4E619-4CA9-4A22-920F-20396BF50470}" type="slidenum">
              <a:rPr lang="en-US" noProof="0" smtClean="0"/>
              <a:pPr/>
              <a:t>‹#›</a:t>
            </a:fld>
            <a:endParaRPr lang="en-US" noProof="0" dirty="0"/>
          </a:p>
        </p:txBody>
      </p:sp>
      <p:sp>
        <p:nvSpPr>
          <p:cNvPr id="28" name="Text Placeholder 18">
            <a:extLst>
              <a:ext uri="{FF2B5EF4-FFF2-40B4-BE49-F238E27FC236}">
                <a16:creationId xmlns:a16="http://schemas.microsoft.com/office/drawing/2014/main" id="{80494784-E07F-4E9E-941E-43AEB2F5F20B}"/>
              </a:ext>
            </a:extLst>
          </p:cNvPr>
          <p:cNvSpPr>
            <a:spLocks noGrp="1"/>
          </p:cNvSpPr>
          <p:nvPr>
            <p:ph type="body" sz="quarter" idx="20"/>
          </p:nvPr>
        </p:nvSpPr>
        <p:spPr>
          <a:xfrm>
            <a:off x="5215796" y="2526124"/>
            <a:ext cx="3017520" cy="3291840"/>
          </a:xfrm>
        </p:spPr>
        <p:txBody>
          <a:bodyPr vert="horz" lIns="0" tIns="0" rIns="0" bIns="0" rtlCol="0">
            <a:noAutofit/>
          </a:bodyPr>
          <a:lstStyle>
            <a:lvl1pPr>
              <a:lnSpc>
                <a:spcPct val="95000"/>
              </a:lnSpc>
              <a:spcBef>
                <a:spcPts val="600"/>
              </a:spcBef>
              <a:spcAft>
                <a:spcPts val="600"/>
              </a:spcAft>
              <a:defRPr lang="en-US" sz="1400" dirty="0" smtClean="0">
                <a:latin typeface="+mn-lt"/>
                <a:cs typeface="Arial" panose="020B0604020202020204" pitchFamily="34" charset="0"/>
              </a:defRPr>
            </a:lvl1pPr>
          </a:lstStyle>
          <a:p>
            <a:pPr lvl="0">
              <a:spcBef>
                <a:spcPts val="1200"/>
              </a:spcBef>
              <a:spcAft>
                <a:spcPts val="1200"/>
              </a:spcAft>
            </a:pPr>
            <a:r>
              <a:rPr lang="en-US" noProof="0"/>
              <a:t>Click to edit Master text styles</a:t>
            </a:r>
          </a:p>
        </p:txBody>
      </p:sp>
      <p:sp>
        <p:nvSpPr>
          <p:cNvPr id="29" name="Text Placeholder 18">
            <a:extLst>
              <a:ext uri="{FF2B5EF4-FFF2-40B4-BE49-F238E27FC236}">
                <a16:creationId xmlns:a16="http://schemas.microsoft.com/office/drawing/2014/main" id="{39D8D742-FDDB-4DD7-B481-22264BEA4513}"/>
              </a:ext>
            </a:extLst>
          </p:cNvPr>
          <p:cNvSpPr>
            <a:spLocks noGrp="1"/>
          </p:cNvSpPr>
          <p:nvPr>
            <p:ph type="body" sz="quarter" idx="16"/>
          </p:nvPr>
        </p:nvSpPr>
        <p:spPr>
          <a:xfrm>
            <a:off x="8602972" y="2526124"/>
            <a:ext cx="3017520" cy="3291840"/>
          </a:xfrm>
        </p:spPr>
        <p:txBody>
          <a:bodyPr vert="horz" lIns="0" tIns="0" rIns="0" bIns="0" rtlCol="0">
            <a:noAutofit/>
          </a:bodyPr>
          <a:lstStyle>
            <a:lvl1pPr>
              <a:lnSpc>
                <a:spcPct val="95000"/>
              </a:lnSpc>
              <a:spcBef>
                <a:spcPts val="600"/>
              </a:spcBef>
              <a:spcAft>
                <a:spcPts val="600"/>
              </a:spcAft>
              <a:defRPr lang="en-US" sz="1400" dirty="0" smtClean="0">
                <a:latin typeface="+mn-lt"/>
                <a:cs typeface="Arial" panose="020B0604020202020204" pitchFamily="34" charset="0"/>
              </a:defRPr>
            </a:lvl1pPr>
          </a:lstStyle>
          <a:p>
            <a:pPr lvl="0">
              <a:spcBef>
                <a:spcPts val="1200"/>
              </a:spcBef>
              <a:spcAft>
                <a:spcPts val="1200"/>
              </a:spcAft>
            </a:pPr>
            <a:r>
              <a:rPr lang="en-US" noProof="0"/>
              <a:t>Click to edit Master text styles</a:t>
            </a:r>
          </a:p>
        </p:txBody>
      </p:sp>
      <p:cxnSp>
        <p:nvCxnSpPr>
          <p:cNvPr id="34" name="Straight Connector 33">
            <a:extLst>
              <a:ext uri="{FF2B5EF4-FFF2-40B4-BE49-F238E27FC236}">
                <a16:creationId xmlns:a16="http://schemas.microsoft.com/office/drawing/2014/main" id="{B0FA4ECA-2E91-495E-BD1A-B2CAEE758E77}"/>
              </a:ext>
            </a:extLst>
          </p:cNvPr>
          <p:cNvCxnSpPr/>
          <p:nvPr userDrawn="1"/>
        </p:nvCxnSpPr>
        <p:spPr>
          <a:xfrm>
            <a:off x="0" y="6523059"/>
            <a:ext cx="1110996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311184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Image">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47922399-8F89-408C-9341-D40CA0241FCA}"/>
              </a:ext>
            </a:extLst>
          </p:cNvPr>
          <p:cNvGrpSpPr/>
          <p:nvPr userDrawn="1"/>
        </p:nvGrpSpPr>
        <p:grpSpPr>
          <a:xfrm>
            <a:off x="0" y="0"/>
            <a:ext cx="12192000" cy="4453577"/>
            <a:chOff x="0" y="-277094"/>
            <a:chExt cx="12192000" cy="5876838"/>
          </a:xfrm>
          <a:solidFill>
            <a:schemeClr val="bg2">
              <a:alpha val="25000"/>
            </a:schemeClr>
          </a:solidFill>
        </p:grpSpPr>
        <p:sp>
          <p:nvSpPr>
            <p:cNvPr id="5" name="Rectangle 4">
              <a:extLst>
                <a:ext uri="{FF2B5EF4-FFF2-40B4-BE49-F238E27FC236}">
                  <a16:creationId xmlns:a16="http://schemas.microsoft.com/office/drawing/2014/main" id="{15EAD396-D3B3-4625-ACBD-8DCCDF68C02E}"/>
                </a:ext>
              </a:extLst>
            </p:cNvPr>
            <p:cNvSpPr/>
            <p:nvPr/>
          </p:nvSpPr>
          <p:spPr>
            <a:xfrm>
              <a:off x="0" y="1811086"/>
              <a:ext cx="12192000" cy="11969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Rectangle 5">
              <a:extLst>
                <a:ext uri="{FF2B5EF4-FFF2-40B4-BE49-F238E27FC236}">
                  <a16:creationId xmlns:a16="http://schemas.microsoft.com/office/drawing/2014/main" id="{3D2C31EA-DE60-4B04-A0E7-EDD781F8A5ED}"/>
                </a:ext>
              </a:extLst>
            </p:cNvPr>
            <p:cNvSpPr/>
            <p:nvPr/>
          </p:nvSpPr>
          <p:spPr>
            <a:xfrm>
              <a:off x="0" y="4954586"/>
              <a:ext cx="12192000" cy="7143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Rectangle 6">
              <a:extLst>
                <a:ext uri="{FF2B5EF4-FFF2-40B4-BE49-F238E27FC236}">
                  <a16:creationId xmlns:a16="http://schemas.microsoft.com/office/drawing/2014/main" id="{F2826666-F495-4F73-9C0B-BC35C12A04E5}"/>
                </a:ext>
              </a:extLst>
            </p:cNvPr>
            <p:cNvSpPr/>
            <p:nvPr/>
          </p:nvSpPr>
          <p:spPr>
            <a:xfrm>
              <a:off x="0" y="4487469"/>
              <a:ext cx="12192000" cy="7143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id="{1F7154B4-247C-4EA1-8F79-B1AFEA43A0F7}"/>
                </a:ext>
              </a:extLst>
            </p:cNvPr>
            <p:cNvSpPr/>
            <p:nvPr/>
          </p:nvSpPr>
          <p:spPr>
            <a:xfrm>
              <a:off x="0" y="3975099"/>
              <a:ext cx="12192000" cy="2508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Rectangle 8">
              <a:extLst>
                <a:ext uri="{FF2B5EF4-FFF2-40B4-BE49-F238E27FC236}">
                  <a16:creationId xmlns:a16="http://schemas.microsoft.com/office/drawing/2014/main" id="{A433A835-6677-412B-8504-280D41A43FC8}"/>
                </a:ext>
              </a:extLst>
            </p:cNvPr>
            <p:cNvSpPr/>
            <p:nvPr/>
          </p:nvSpPr>
          <p:spPr>
            <a:xfrm>
              <a:off x="0" y="3142331"/>
              <a:ext cx="12192000" cy="6985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Rectangle 14">
              <a:extLst>
                <a:ext uri="{FF2B5EF4-FFF2-40B4-BE49-F238E27FC236}">
                  <a16:creationId xmlns:a16="http://schemas.microsoft.com/office/drawing/2014/main" id="{16019585-CD61-4AAA-BCA3-6E510EC9EBFD}"/>
                </a:ext>
              </a:extLst>
            </p:cNvPr>
            <p:cNvSpPr/>
            <p:nvPr userDrawn="1"/>
          </p:nvSpPr>
          <p:spPr>
            <a:xfrm>
              <a:off x="0" y="-277094"/>
              <a:ext cx="12192000" cy="195391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Rectangle 15">
              <a:extLst>
                <a:ext uri="{FF2B5EF4-FFF2-40B4-BE49-F238E27FC236}">
                  <a16:creationId xmlns:a16="http://schemas.microsoft.com/office/drawing/2014/main" id="{5FB1669E-AC4B-4D18-ABA0-2ADB207AEC71}"/>
                </a:ext>
              </a:extLst>
            </p:cNvPr>
            <p:cNvSpPr/>
            <p:nvPr userDrawn="1"/>
          </p:nvSpPr>
          <p:spPr>
            <a:xfrm>
              <a:off x="0" y="5575612"/>
              <a:ext cx="12192000" cy="2413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0" name="Rectangle 19">
            <a:extLst>
              <a:ext uri="{FF2B5EF4-FFF2-40B4-BE49-F238E27FC236}">
                <a16:creationId xmlns:a16="http://schemas.microsoft.com/office/drawing/2014/main" id="{7271D27F-F18F-48D4-ABF0-157A76F8D909}"/>
              </a:ext>
            </a:extLst>
          </p:cNvPr>
          <p:cNvSpPr/>
          <p:nvPr userDrawn="1"/>
        </p:nvSpPr>
        <p:spPr>
          <a:xfrm>
            <a:off x="0" y="1"/>
            <a:ext cx="12192000" cy="6858000"/>
          </a:xfrm>
          <a:prstGeom prst="rect">
            <a:avLst/>
          </a:prstGeom>
          <a:gradFill>
            <a:gsLst>
              <a:gs pos="0">
                <a:schemeClr val="bg1">
                  <a:alpha val="0"/>
                </a:schemeClr>
              </a:gs>
              <a:gs pos="52000">
                <a:srgbClr val="FFFFFF">
                  <a:alpha val="70000"/>
                </a:srgbClr>
              </a:gs>
              <a:gs pos="9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8" name="Freeform: Shape 37">
            <a:extLst>
              <a:ext uri="{FF2B5EF4-FFF2-40B4-BE49-F238E27FC236}">
                <a16:creationId xmlns:a16="http://schemas.microsoft.com/office/drawing/2014/main" id="{50027EDB-1D1D-4165-80FC-FDCCD04FF30D}"/>
              </a:ext>
            </a:extLst>
          </p:cNvPr>
          <p:cNvSpPr/>
          <p:nvPr userDrawn="1"/>
        </p:nvSpPr>
        <p:spPr>
          <a:xfrm>
            <a:off x="-1" y="1"/>
            <a:ext cx="4779964" cy="6413064"/>
          </a:xfrm>
          <a:custGeom>
            <a:avLst/>
            <a:gdLst>
              <a:gd name="connsiteX0" fmla="*/ 0 w 4779964"/>
              <a:gd name="connsiteY0" fmla="*/ 0 h 6413064"/>
              <a:gd name="connsiteX1" fmla="*/ 3376101 w 4779964"/>
              <a:gd name="connsiteY1" fmla="*/ 0 h 6413064"/>
              <a:gd name="connsiteX2" fmla="*/ 3478395 w 4779964"/>
              <a:gd name="connsiteY2" fmla="*/ 76494 h 6413064"/>
              <a:gd name="connsiteX3" fmla="*/ 4779964 w 4779964"/>
              <a:gd name="connsiteY3" fmla="*/ 2836412 h 6413064"/>
              <a:gd name="connsiteX4" fmla="*/ 1203312 w 4779964"/>
              <a:gd name="connsiteY4" fmla="*/ 6413064 h 6413064"/>
              <a:gd name="connsiteX5" fmla="*/ 139725 w 4779964"/>
              <a:gd name="connsiteY5" fmla="*/ 6252265 h 6413064"/>
              <a:gd name="connsiteX6" fmla="*/ 0 w 4779964"/>
              <a:gd name="connsiteY6" fmla="*/ 6204987 h 64130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779964" h="6413064">
                <a:moveTo>
                  <a:pt x="0" y="0"/>
                </a:moveTo>
                <a:lnTo>
                  <a:pt x="3376101" y="0"/>
                </a:lnTo>
                <a:lnTo>
                  <a:pt x="3478395" y="76494"/>
                </a:lnTo>
                <a:cubicBezTo>
                  <a:pt x="4273296" y="732504"/>
                  <a:pt x="4779964" y="1725289"/>
                  <a:pt x="4779964" y="2836412"/>
                </a:cubicBezTo>
                <a:cubicBezTo>
                  <a:pt x="4779964" y="4811742"/>
                  <a:pt x="3178642" y="6413064"/>
                  <a:pt x="1203312" y="6413064"/>
                </a:cubicBezTo>
                <a:cubicBezTo>
                  <a:pt x="832938" y="6413064"/>
                  <a:pt x="475712" y="6356768"/>
                  <a:pt x="139725" y="6252265"/>
                </a:cubicBezTo>
                <a:lnTo>
                  <a:pt x="0" y="6204987"/>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40" name="Picture Placeholder 39">
            <a:extLst>
              <a:ext uri="{FF2B5EF4-FFF2-40B4-BE49-F238E27FC236}">
                <a16:creationId xmlns:a16="http://schemas.microsoft.com/office/drawing/2014/main" id="{5588DAC9-9605-47F7-AA27-84E30747CFFD}"/>
              </a:ext>
            </a:extLst>
          </p:cNvPr>
          <p:cNvSpPr>
            <a:spLocks noGrp="1"/>
          </p:cNvSpPr>
          <p:nvPr userDrawn="1">
            <p:ph type="pic" sz="quarter" idx="14" hasCustomPrompt="1"/>
          </p:nvPr>
        </p:nvSpPr>
        <p:spPr>
          <a:xfrm>
            <a:off x="-1" y="2"/>
            <a:ext cx="4546212" cy="6179311"/>
          </a:xfrm>
          <a:custGeom>
            <a:avLst/>
            <a:gdLst>
              <a:gd name="connsiteX0" fmla="*/ 0 w 4546212"/>
              <a:gd name="connsiteY0" fmla="*/ 0 h 6179311"/>
              <a:gd name="connsiteX1" fmla="*/ 2966308 w 4546212"/>
              <a:gd name="connsiteY1" fmla="*/ 0 h 6179311"/>
              <a:gd name="connsiteX2" fmla="*/ 3072360 w 4546212"/>
              <a:gd name="connsiteY2" fmla="*/ 64428 h 6179311"/>
              <a:gd name="connsiteX3" fmla="*/ 4546212 w 4546212"/>
              <a:gd name="connsiteY3" fmla="*/ 2836412 h 6179311"/>
              <a:gd name="connsiteX4" fmla="*/ 1203313 w 4546212"/>
              <a:gd name="connsiteY4" fmla="*/ 6179311 h 6179311"/>
              <a:gd name="connsiteX5" fmla="*/ 53912 w 4546212"/>
              <a:gd name="connsiteY5" fmla="*/ 5976465 h 6179311"/>
              <a:gd name="connsiteX6" fmla="*/ 0 w 4546212"/>
              <a:gd name="connsiteY6" fmla="*/ 5955208 h 61793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46212" h="6179311">
                <a:moveTo>
                  <a:pt x="0" y="0"/>
                </a:moveTo>
                <a:lnTo>
                  <a:pt x="2966308" y="0"/>
                </a:lnTo>
                <a:lnTo>
                  <a:pt x="3072360" y="64428"/>
                </a:lnTo>
                <a:cubicBezTo>
                  <a:pt x="3961577" y="665171"/>
                  <a:pt x="4546212" y="1682517"/>
                  <a:pt x="4546212" y="2836412"/>
                </a:cubicBezTo>
                <a:cubicBezTo>
                  <a:pt x="4546212" y="4682644"/>
                  <a:pt x="3049545" y="6179311"/>
                  <a:pt x="1203313" y="6179311"/>
                </a:cubicBezTo>
                <a:cubicBezTo>
                  <a:pt x="799450" y="6179311"/>
                  <a:pt x="412314" y="6107693"/>
                  <a:pt x="53912" y="5976465"/>
                </a:cubicBezTo>
                <a:lnTo>
                  <a:pt x="0" y="5955208"/>
                </a:lnTo>
                <a:close/>
              </a:path>
            </a:pathLst>
          </a:custGeom>
          <a:pattFill prst="dkUpDiag">
            <a:fgClr>
              <a:schemeClr val="accent3"/>
            </a:fgClr>
            <a:bgClr>
              <a:schemeClr val="accent3">
                <a:lumMod val="75000"/>
              </a:schemeClr>
            </a:bgClr>
          </a:pattFill>
        </p:spPr>
        <p:txBody>
          <a:bodyPr vert="horz" wrap="square" lIns="0" tIns="1097280" rIns="914400" bIns="45720" rtlCol="0" anchor="t" anchorCtr="1">
            <a:noAutofit/>
          </a:bodyPr>
          <a:lstStyle>
            <a:lvl1pPr>
              <a:defRPr lang="en-GB" sz="1600" dirty="0">
                <a:solidFill>
                  <a:schemeClr val="bg1"/>
                </a:solidFill>
                <a:latin typeface="+mn-lt"/>
                <a:cs typeface="Arial" panose="020B0604020202020204" pitchFamily="34" charset="0"/>
              </a:defRPr>
            </a:lvl1pPr>
          </a:lstStyle>
          <a:p>
            <a:pPr marL="0" lvl="0" indent="0" algn="ctr">
              <a:buNone/>
            </a:pPr>
            <a:r>
              <a:rPr lang="en-US" noProof="0" dirty="0"/>
              <a:t>Insert Image</a:t>
            </a:r>
          </a:p>
        </p:txBody>
      </p:sp>
      <p:sp>
        <p:nvSpPr>
          <p:cNvPr id="2" name="Title 1">
            <a:extLst>
              <a:ext uri="{FF2B5EF4-FFF2-40B4-BE49-F238E27FC236}">
                <a16:creationId xmlns:a16="http://schemas.microsoft.com/office/drawing/2014/main" id="{73B39506-58A9-4B12-A7D1-1B956C6BFAD5}"/>
              </a:ext>
            </a:extLst>
          </p:cNvPr>
          <p:cNvSpPr>
            <a:spLocks noGrp="1"/>
          </p:cNvSpPr>
          <p:nvPr>
            <p:ph type="title" hasCustomPrompt="1"/>
          </p:nvPr>
        </p:nvSpPr>
        <p:spPr>
          <a:xfrm>
            <a:off x="5215796" y="504419"/>
            <a:ext cx="6404696" cy="1480711"/>
          </a:xfrm>
        </p:spPr>
        <p:txBody>
          <a:bodyPr vert="horz" lIns="91440" tIns="45720" rIns="91440" bIns="45720" rtlCol="0" anchor="b">
            <a:noAutofit/>
          </a:bodyPr>
          <a:lstStyle>
            <a:lvl1pPr>
              <a:defRPr lang="en-GB" sz="2400" b="1" dirty="0">
                <a:solidFill>
                  <a:schemeClr val="accent2"/>
                </a:solidFill>
                <a:latin typeface="+mj-lt"/>
                <a:cs typeface="Arial" panose="020B0604020202020204" pitchFamily="34" charset="0"/>
              </a:defRPr>
            </a:lvl1pPr>
          </a:lstStyle>
          <a:p>
            <a:pPr marL="0" lvl="0"/>
            <a:r>
              <a:rPr lang="en-US" noProof="0"/>
              <a:t>CLICK TO EDIT MASTER TITLE STYLE</a:t>
            </a:r>
          </a:p>
        </p:txBody>
      </p:sp>
      <p:sp>
        <p:nvSpPr>
          <p:cNvPr id="23" name="Oval 22">
            <a:extLst>
              <a:ext uri="{FF2B5EF4-FFF2-40B4-BE49-F238E27FC236}">
                <a16:creationId xmlns:a16="http://schemas.microsoft.com/office/drawing/2014/main" id="{1CB2E658-DE02-4D14-8415-C9DDE61D9C38}"/>
              </a:ext>
            </a:extLst>
          </p:cNvPr>
          <p:cNvSpPr/>
          <p:nvPr userDrawn="1"/>
        </p:nvSpPr>
        <p:spPr>
          <a:xfrm>
            <a:off x="11230815" y="6327865"/>
            <a:ext cx="389686" cy="38968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4" name="Straight Connector 23">
            <a:extLst>
              <a:ext uri="{FF2B5EF4-FFF2-40B4-BE49-F238E27FC236}">
                <a16:creationId xmlns:a16="http://schemas.microsoft.com/office/drawing/2014/main" id="{7E270D38-BDD4-4090-8678-9B54159F6735}"/>
              </a:ext>
            </a:extLst>
          </p:cNvPr>
          <p:cNvCxnSpPr/>
          <p:nvPr userDrawn="1"/>
        </p:nvCxnSpPr>
        <p:spPr>
          <a:xfrm>
            <a:off x="11107057" y="6294459"/>
            <a:ext cx="0" cy="4572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5" name="Slide Number Placeholder 13">
            <a:extLst>
              <a:ext uri="{FF2B5EF4-FFF2-40B4-BE49-F238E27FC236}">
                <a16:creationId xmlns:a16="http://schemas.microsoft.com/office/drawing/2014/main" id="{6CBA0A2A-9DE2-4857-B906-40C2FAD631A5}"/>
              </a:ext>
            </a:extLst>
          </p:cNvPr>
          <p:cNvSpPr>
            <a:spLocks noGrp="1"/>
          </p:cNvSpPr>
          <p:nvPr>
            <p:ph type="sldNum" sz="quarter" idx="19"/>
          </p:nvPr>
        </p:nvSpPr>
        <p:spPr>
          <a:xfrm>
            <a:off x="11230806" y="6327866"/>
            <a:ext cx="389686" cy="393610"/>
          </a:xfrm>
          <a:prstGeom prst="rect">
            <a:avLst/>
          </a:prstGeom>
        </p:spPr>
        <p:txBody>
          <a:bodyPr lIns="0" rIns="0" anchor="ctr" anchorCtr="1"/>
          <a:lstStyle>
            <a:lvl1pPr algn="ctr">
              <a:defRPr sz="1000">
                <a:solidFill>
                  <a:schemeClr val="bg1"/>
                </a:solidFill>
                <a:latin typeface="+mn-lt"/>
                <a:cs typeface="Arial" panose="020B0604020202020204" pitchFamily="34" charset="0"/>
              </a:defRPr>
            </a:lvl1pPr>
          </a:lstStyle>
          <a:p>
            <a:fld id="{DCB4E619-4CA9-4A22-920F-20396BF50470}" type="slidenum">
              <a:rPr lang="en-US" noProof="0" smtClean="0"/>
              <a:pPr/>
              <a:t>‹#›</a:t>
            </a:fld>
            <a:endParaRPr lang="en-US" noProof="0" dirty="0"/>
          </a:p>
        </p:txBody>
      </p:sp>
      <p:cxnSp>
        <p:nvCxnSpPr>
          <p:cNvPr id="30" name="Straight Connector 29">
            <a:extLst>
              <a:ext uri="{FF2B5EF4-FFF2-40B4-BE49-F238E27FC236}">
                <a16:creationId xmlns:a16="http://schemas.microsoft.com/office/drawing/2014/main" id="{59FC3108-6645-447A-94B4-5B886047C764}"/>
              </a:ext>
            </a:extLst>
          </p:cNvPr>
          <p:cNvCxnSpPr/>
          <p:nvPr userDrawn="1"/>
        </p:nvCxnSpPr>
        <p:spPr>
          <a:xfrm>
            <a:off x="0" y="6523059"/>
            <a:ext cx="1110996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79593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47922399-8F89-408C-9341-D40CA0241FCA}"/>
              </a:ext>
            </a:extLst>
          </p:cNvPr>
          <p:cNvGrpSpPr/>
          <p:nvPr userDrawn="1"/>
        </p:nvGrpSpPr>
        <p:grpSpPr>
          <a:xfrm>
            <a:off x="0" y="0"/>
            <a:ext cx="12192000" cy="4453577"/>
            <a:chOff x="0" y="-277094"/>
            <a:chExt cx="12192000" cy="5876838"/>
          </a:xfrm>
          <a:solidFill>
            <a:schemeClr val="bg2">
              <a:alpha val="25000"/>
            </a:schemeClr>
          </a:solidFill>
        </p:grpSpPr>
        <p:sp>
          <p:nvSpPr>
            <p:cNvPr id="5" name="Rectangle 4">
              <a:extLst>
                <a:ext uri="{FF2B5EF4-FFF2-40B4-BE49-F238E27FC236}">
                  <a16:creationId xmlns:a16="http://schemas.microsoft.com/office/drawing/2014/main" id="{15EAD396-D3B3-4625-ACBD-8DCCDF68C02E}"/>
                </a:ext>
              </a:extLst>
            </p:cNvPr>
            <p:cNvSpPr/>
            <p:nvPr/>
          </p:nvSpPr>
          <p:spPr>
            <a:xfrm>
              <a:off x="0" y="1811086"/>
              <a:ext cx="12192000" cy="11969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Rectangle 5">
              <a:extLst>
                <a:ext uri="{FF2B5EF4-FFF2-40B4-BE49-F238E27FC236}">
                  <a16:creationId xmlns:a16="http://schemas.microsoft.com/office/drawing/2014/main" id="{3D2C31EA-DE60-4B04-A0E7-EDD781F8A5ED}"/>
                </a:ext>
              </a:extLst>
            </p:cNvPr>
            <p:cNvSpPr/>
            <p:nvPr/>
          </p:nvSpPr>
          <p:spPr>
            <a:xfrm>
              <a:off x="0" y="4954586"/>
              <a:ext cx="12192000" cy="7143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Rectangle 6">
              <a:extLst>
                <a:ext uri="{FF2B5EF4-FFF2-40B4-BE49-F238E27FC236}">
                  <a16:creationId xmlns:a16="http://schemas.microsoft.com/office/drawing/2014/main" id="{F2826666-F495-4F73-9C0B-BC35C12A04E5}"/>
                </a:ext>
              </a:extLst>
            </p:cNvPr>
            <p:cNvSpPr/>
            <p:nvPr/>
          </p:nvSpPr>
          <p:spPr>
            <a:xfrm>
              <a:off x="0" y="4487469"/>
              <a:ext cx="12192000" cy="7143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id="{1F7154B4-247C-4EA1-8F79-B1AFEA43A0F7}"/>
                </a:ext>
              </a:extLst>
            </p:cNvPr>
            <p:cNvSpPr/>
            <p:nvPr/>
          </p:nvSpPr>
          <p:spPr>
            <a:xfrm>
              <a:off x="0" y="3975099"/>
              <a:ext cx="12192000" cy="2508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Rectangle 8">
              <a:extLst>
                <a:ext uri="{FF2B5EF4-FFF2-40B4-BE49-F238E27FC236}">
                  <a16:creationId xmlns:a16="http://schemas.microsoft.com/office/drawing/2014/main" id="{A433A835-6677-412B-8504-280D41A43FC8}"/>
                </a:ext>
              </a:extLst>
            </p:cNvPr>
            <p:cNvSpPr/>
            <p:nvPr/>
          </p:nvSpPr>
          <p:spPr>
            <a:xfrm>
              <a:off x="0" y="3142331"/>
              <a:ext cx="12192000" cy="6985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Rectangle 14">
              <a:extLst>
                <a:ext uri="{FF2B5EF4-FFF2-40B4-BE49-F238E27FC236}">
                  <a16:creationId xmlns:a16="http://schemas.microsoft.com/office/drawing/2014/main" id="{16019585-CD61-4AAA-BCA3-6E510EC9EBFD}"/>
                </a:ext>
              </a:extLst>
            </p:cNvPr>
            <p:cNvSpPr/>
            <p:nvPr userDrawn="1"/>
          </p:nvSpPr>
          <p:spPr>
            <a:xfrm>
              <a:off x="0" y="-277094"/>
              <a:ext cx="12192000" cy="195391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Rectangle 15">
              <a:extLst>
                <a:ext uri="{FF2B5EF4-FFF2-40B4-BE49-F238E27FC236}">
                  <a16:creationId xmlns:a16="http://schemas.microsoft.com/office/drawing/2014/main" id="{5FB1669E-AC4B-4D18-ABA0-2ADB207AEC71}"/>
                </a:ext>
              </a:extLst>
            </p:cNvPr>
            <p:cNvSpPr/>
            <p:nvPr userDrawn="1"/>
          </p:nvSpPr>
          <p:spPr>
            <a:xfrm>
              <a:off x="0" y="5575612"/>
              <a:ext cx="12192000" cy="2413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0" name="Rectangle 19">
            <a:extLst>
              <a:ext uri="{FF2B5EF4-FFF2-40B4-BE49-F238E27FC236}">
                <a16:creationId xmlns:a16="http://schemas.microsoft.com/office/drawing/2014/main" id="{7271D27F-F18F-48D4-ABF0-157A76F8D909}"/>
              </a:ext>
            </a:extLst>
          </p:cNvPr>
          <p:cNvSpPr/>
          <p:nvPr userDrawn="1"/>
        </p:nvSpPr>
        <p:spPr>
          <a:xfrm>
            <a:off x="0" y="1"/>
            <a:ext cx="12192000" cy="6858000"/>
          </a:xfrm>
          <a:prstGeom prst="rect">
            <a:avLst/>
          </a:prstGeom>
          <a:gradFill>
            <a:gsLst>
              <a:gs pos="0">
                <a:schemeClr val="bg1">
                  <a:alpha val="0"/>
                </a:schemeClr>
              </a:gs>
              <a:gs pos="41500">
                <a:srgbClr val="FFFFFF">
                  <a:alpha val="70000"/>
                </a:srgbClr>
              </a:gs>
              <a:gs pos="83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Oval 20">
            <a:extLst>
              <a:ext uri="{FF2B5EF4-FFF2-40B4-BE49-F238E27FC236}">
                <a16:creationId xmlns:a16="http://schemas.microsoft.com/office/drawing/2014/main" id="{675D2485-288B-4C04-96B9-2B4A313C8922}"/>
              </a:ext>
            </a:extLst>
          </p:cNvPr>
          <p:cNvSpPr/>
          <p:nvPr/>
        </p:nvSpPr>
        <p:spPr>
          <a:xfrm>
            <a:off x="6493691" y="106341"/>
            <a:ext cx="5641826" cy="564182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Picture Placeholder 21">
            <a:extLst>
              <a:ext uri="{FF2B5EF4-FFF2-40B4-BE49-F238E27FC236}">
                <a16:creationId xmlns:a16="http://schemas.microsoft.com/office/drawing/2014/main" id="{394F1CF1-D3A9-4DFB-9554-856AA539DB29}"/>
              </a:ext>
            </a:extLst>
          </p:cNvPr>
          <p:cNvSpPr>
            <a:spLocks noGrp="1"/>
          </p:cNvSpPr>
          <p:nvPr userDrawn="1">
            <p:ph type="pic" sz="quarter" idx="14" hasCustomPrompt="1"/>
          </p:nvPr>
        </p:nvSpPr>
        <p:spPr>
          <a:xfrm>
            <a:off x="6706226" y="318876"/>
            <a:ext cx="5221224" cy="5221224"/>
          </a:xfrm>
          <a:prstGeom prst="ellipse">
            <a:avLst/>
          </a:prstGeom>
          <a:pattFill prst="dkUpDiag">
            <a:fgClr>
              <a:schemeClr val="accent3"/>
            </a:fgClr>
            <a:bgClr>
              <a:schemeClr val="accent3">
                <a:lumMod val="75000"/>
              </a:schemeClr>
            </a:bgClr>
          </a:pattFill>
        </p:spPr>
        <p:txBody>
          <a:bodyPr vert="horz" lIns="91440" tIns="45720" rIns="91440" bIns="45720" rtlCol="0" anchor="t" anchorCtr="1">
            <a:noAutofit/>
          </a:bodyPr>
          <a:lstStyle>
            <a:lvl1pPr>
              <a:defRPr lang="en-GB" sz="1600" dirty="0">
                <a:solidFill>
                  <a:schemeClr val="bg1"/>
                </a:solidFill>
                <a:latin typeface="+mn-lt"/>
                <a:cs typeface="Arial" panose="020B0604020202020204" pitchFamily="34" charset="0"/>
              </a:defRPr>
            </a:lvl1pPr>
          </a:lstStyle>
          <a:p>
            <a:pPr marL="0" lvl="0" indent="0" algn="ctr">
              <a:buNone/>
            </a:pPr>
            <a:r>
              <a:rPr lang="en-US" noProof="0" dirty="0"/>
              <a:t>Insert Image</a:t>
            </a:r>
          </a:p>
        </p:txBody>
      </p:sp>
      <p:sp>
        <p:nvSpPr>
          <p:cNvPr id="2" name="Title 1">
            <a:extLst>
              <a:ext uri="{FF2B5EF4-FFF2-40B4-BE49-F238E27FC236}">
                <a16:creationId xmlns:a16="http://schemas.microsoft.com/office/drawing/2014/main" id="{73B39506-58A9-4B12-A7D1-1B956C6BFAD5}"/>
              </a:ext>
            </a:extLst>
          </p:cNvPr>
          <p:cNvSpPr>
            <a:spLocks noGrp="1"/>
          </p:cNvSpPr>
          <p:nvPr userDrawn="1">
            <p:ph type="title" hasCustomPrompt="1"/>
          </p:nvPr>
        </p:nvSpPr>
        <p:spPr>
          <a:xfrm>
            <a:off x="640079" y="504419"/>
            <a:ext cx="5910095" cy="1480711"/>
          </a:xfrm>
        </p:spPr>
        <p:txBody>
          <a:bodyPr vert="horz" lIns="91440" tIns="45720" rIns="91440" bIns="45720" rtlCol="0" anchor="b">
            <a:noAutofit/>
          </a:bodyPr>
          <a:lstStyle>
            <a:lvl1pPr>
              <a:defRPr lang="en-GB" sz="2400" b="1" dirty="0">
                <a:solidFill>
                  <a:schemeClr val="accent2"/>
                </a:solidFill>
                <a:latin typeface="+mj-lt"/>
                <a:cs typeface="Arial" panose="020B0604020202020204" pitchFamily="34" charset="0"/>
              </a:defRPr>
            </a:lvl1pPr>
          </a:lstStyle>
          <a:p>
            <a:pPr marL="0" lvl="0"/>
            <a:r>
              <a:rPr lang="en-US" noProof="0"/>
              <a:t>CLICK TO EDIT MASTER TITLE STYLE</a:t>
            </a:r>
          </a:p>
        </p:txBody>
      </p:sp>
      <p:sp>
        <p:nvSpPr>
          <p:cNvPr id="19" name="Text Placeholder 18">
            <a:extLst>
              <a:ext uri="{FF2B5EF4-FFF2-40B4-BE49-F238E27FC236}">
                <a16:creationId xmlns:a16="http://schemas.microsoft.com/office/drawing/2014/main" id="{19F3BCA0-0088-459C-B430-8B531ECC563B}"/>
              </a:ext>
            </a:extLst>
          </p:cNvPr>
          <p:cNvSpPr>
            <a:spLocks noGrp="1"/>
          </p:cNvSpPr>
          <p:nvPr userDrawn="1">
            <p:ph type="body" sz="quarter" idx="15"/>
          </p:nvPr>
        </p:nvSpPr>
        <p:spPr>
          <a:xfrm>
            <a:off x="640080" y="2526124"/>
            <a:ext cx="2651760" cy="3653188"/>
          </a:xfrm>
        </p:spPr>
        <p:txBody>
          <a:bodyPr vert="horz" lIns="0" tIns="0" rIns="0" bIns="0" rtlCol="0">
            <a:noAutofit/>
          </a:bodyPr>
          <a:lstStyle>
            <a:lvl1pPr>
              <a:lnSpc>
                <a:spcPct val="95000"/>
              </a:lnSpc>
              <a:spcBef>
                <a:spcPts val="600"/>
              </a:spcBef>
              <a:spcAft>
                <a:spcPts val="600"/>
              </a:spcAft>
              <a:defRPr lang="en-US" sz="1400" dirty="0" smtClean="0">
                <a:latin typeface="+mn-lt"/>
                <a:cs typeface="Arial" panose="020B0604020202020204" pitchFamily="34" charset="0"/>
              </a:defRPr>
            </a:lvl1pPr>
          </a:lstStyle>
          <a:p>
            <a:pPr lvl="0">
              <a:spcBef>
                <a:spcPts val="1200"/>
              </a:spcBef>
              <a:spcAft>
                <a:spcPts val="1200"/>
              </a:spcAft>
            </a:pPr>
            <a:r>
              <a:rPr lang="en-US" noProof="0"/>
              <a:t>Click to edit Master text styles</a:t>
            </a:r>
          </a:p>
        </p:txBody>
      </p:sp>
      <p:sp>
        <p:nvSpPr>
          <p:cNvPr id="23" name="Oval 22">
            <a:extLst>
              <a:ext uri="{FF2B5EF4-FFF2-40B4-BE49-F238E27FC236}">
                <a16:creationId xmlns:a16="http://schemas.microsoft.com/office/drawing/2014/main" id="{87852F8E-63AE-43DD-809C-B8606D34592B}"/>
              </a:ext>
            </a:extLst>
          </p:cNvPr>
          <p:cNvSpPr/>
          <p:nvPr userDrawn="1"/>
        </p:nvSpPr>
        <p:spPr>
          <a:xfrm>
            <a:off x="11230815" y="6327865"/>
            <a:ext cx="389686" cy="38968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5" name="Straight Connector 24">
            <a:extLst>
              <a:ext uri="{FF2B5EF4-FFF2-40B4-BE49-F238E27FC236}">
                <a16:creationId xmlns:a16="http://schemas.microsoft.com/office/drawing/2014/main" id="{4EA561C2-BA65-46C4-BE8C-1A7497E8844A}"/>
              </a:ext>
            </a:extLst>
          </p:cNvPr>
          <p:cNvCxnSpPr/>
          <p:nvPr userDrawn="1"/>
        </p:nvCxnSpPr>
        <p:spPr>
          <a:xfrm>
            <a:off x="11107057" y="6294459"/>
            <a:ext cx="0" cy="4572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6" name="Text Placeholder 18">
            <a:extLst>
              <a:ext uri="{FF2B5EF4-FFF2-40B4-BE49-F238E27FC236}">
                <a16:creationId xmlns:a16="http://schemas.microsoft.com/office/drawing/2014/main" id="{E0C5EDE2-FB09-4A30-A72F-4B587D874737}"/>
              </a:ext>
            </a:extLst>
          </p:cNvPr>
          <p:cNvSpPr>
            <a:spLocks noGrp="1"/>
          </p:cNvSpPr>
          <p:nvPr>
            <p:ph type="body" sz="quarter" idx="16"/>
          </p:nvPr>
        </p:nvSpPr>
        <p:spPr>
          <a:xfrm>
            <a:off x="3727393" y="2526124"/>
            <a:ext cx="2651760" cy="3653188"/>
          </a:xfrm>
        </p:spPr>
        <p:txBody>
          <a:bodyPr vert="horz" lIns="0" tIns="0" rIns="0" bIns="0" rtlCol="0">
            <a:noAutofit/>
          </a:bodyPr>
          <a:lstStyle>
            <a:lvl1pPr>
              <a:lnSpc>
                <a:spcPct val="95000"/>
              </a:lnSpc>
              <a:spcBef>
                <a:spcPts val="600"/>
              </a:spcBef>
              <a:spcAft>
                <a:spcPts val="600"/>
              </a:spcAft>
              <a:defRPr lang="en-US" sz="1400" dirty="0" smtClean="0">
                <a:latin typeface="+mn-lt"/>
                <a:cs typeface="Arial" panose="020B0604020202020204" pitchFamily="34" charset="0"/>
              </a:defRPr>
            </a:lvl1pPr>
          </a:lstStyle>
          <a:p>
            <a:pPr lvl="0">
              <a:spcBef>
                <a:spcPts val="1200"/>
              </a:spcBef>
              <a:spcAft>
                <a:spcPts val="1200"/>
              </a:spcAft>
            </a:pPr>
            <a:r>
              <a:rPr lang="en-US" noProof="0"/>
              <a:t>Click to edit Master text styles</a:t>
            </a:r>
          </a:p>
        </p:txBody>
      </p:sp>
      <p:sp>
        <p:nvSpPr>
          <p:cNvPr id="28" name="Slide Number Placeholder 13">
            <a:extLst>
              <a:ext uri="{FF2B5EF4-FFF2-40B4-BE49-F238E27FC236}">
                <a16:creationId xmlns:a16="http://schemas.microsoft.com/office/drawing/2014/main" id="{CE1FD2D3-33AB-45C8-8460-A53DA1178B54}"/>
              </a:ext>
            </a:extLst>
          </p:cNvPr>
          <p:cNvSpPr>
            <a:spLocks noGrp="1"/>
          </p:cNvSpPr>
          <p:nvPr>
            <p:ph type="sldNum" sz="quarter" idx="19"/>
          </p:nvPr>
        </p:nvSpPr>
        <p:spPr>
          <a:xfrm>
            <a:off x="11230806" y="6327866"/>
            <a:ext cx="389686" cy="393610"/>
          </a:xfrm>
          <a:prstGeom prst="rect">
            <a:avLst/>
          </a:prstGeom>
        </p:spPr>
        <p:txBody>
          <a:bodyPr lIns="0" rIns="0" anchor="ctr" anchorCtr="1"/>
          <a:lstStyle>
            <a:lvl1pPr algn="ctr">
              <a:defRPr sz="1000">
                <a:solidFill>
                  <a:schemeClr val="bg1"/>
                </a:solidFill>
                <a:latin typeface="+mn-lt"/>
                <a:cs typeface="Arial" panose="020B0604020202020204" pitchFamily="34" charset="0"/>
              </a:defRPr>
            </a:lvl1pPr>
          </a:lstStyle>
          <a:p>
            <a:fld id="{DCB4E619-4CA9-4A22-920F-20396BF50470}" type="slidenum">
              <a:rPr lang="en-US" noProof="0" smtClean="0"/>
              <a:pPr/>
              <a:t>‹#›</a:t>
            </a:fld>
            <a:endParaRPr lang="en-US" noProof="0" dirty="0"/>
          </a:p>
        </p:txBody>
      </p:sp>
      <p:cxnSp>
        <p:nvCxnSpPr>
          <p:cNvPr id="29" name="Straight Connector 28">
            <a:extLst>
              <a:ext uri="{FF2B5EF4-FFF2-40B4-BE49-F238E27FC236}">
                <a16:creationId xmlns:a16="http://schemas.microsoft.com/office/drawing/2014/main" id="{985E165C-C0B1-4DBC-9626-FFD61EB2A3C6}"/>
              </a:ext>
            </a:extLst>
          </p:cNvPr>
          <p:cNvCxnSpPr/>
          <p:nvPr userDrawn="1"/>
        </p:nvCxnSpPr>
        <p:spPr>
          <a:xfrm>
            <a:off x="0" y="6523059"/>
            <a:ext cx="1110996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935914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47922399-8F89-408C-9341-D40CA0241FCA}"/>
              </a:ext>
            </a:extLst>
          </p:cNvPr>
          <p:cNvGrpSpPr/>
          <p:nvPr userDrawn="1"/>
        </p:nvGrpSpPr>
        <p:grpSpPr>
          <a:xfrm flipV="1">
            <a:off x="0" y="2404423"/>
            <a:ext cx="12192000" cy="4453577"/>
            <a:chOff x="0" y="-277094"/>
            <a:chExt cx="12192000" cy="5876838"/>
          </a:xfrm>
          <a:solidFill>
            <a:schemeClr val="bg2">
              <a:alpha val="25000"/>
            </a:schemeClr>
          </a:solidFill>
        </p:grpSpPr>
        <p:sp>
          <p:nvSpPr>
            <p:cNvPr id="5" name="Rectangle 4">
              <a:extLst>
                <a:ext uri="{FF2B5EF4-FFF2-40B4-BE49-F238E27FC236}">
                  <a16:creationId xmlns:a16="http://schemas.microsoft.com/office/drawing/2014/main" id="{15EAD396-D3B3-4625-ACBD-8DCCDF68C02E}"/>
                </a:ext>
              </a:extLst>
            </p:cNvPr>
            <p:cNvSpPr/>
            <p:nvPr/>
          </p:nvSpPr>
          <p:spPr>
            <a:xfrm>
              <a:off x="0" y="1811086"/>
              <a:ext cx="12192000" cy="11969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Rectangle 5">
              <a:extLst>
                <a:ext uri="{FF2B5EF4-FFF2-40B4-BE49-F238E27FC236}">
                  <a16:creationId xmlns:a16="http://schemas.microsoft.com/office/drawing/2014/main" id="{3D2C31EA-DE60-4B04-A0E7-EDD781F8A5ED}"/>
                </a:ext>
              </a:extLst>
            </p:cNvPr>
            <p:cNvSpPr/>
            <p:nvPr/>
          </p:nvSpPr>
          <p:spPr>
            <a:xfrm>
              <a:off x="0" y="4954586"/>
              <a:ext cx="12192000" cy="7143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Rectangle 6">
              <a:extLst>
                <a:ext uri="{FF2B5EF4-FFF2-40B4-BE49-F238E27FC236}">
                  <a16:creationId xmlns:a16="http://schemas.microsoft.com/office/drawing/2014/main" id="{F2826666-F495-4F73-9C0B-BC35C12A04E5}"/>
                </a:ext>
              </a:extLst>
            </p:cNvPr>
            <p:cNvSpPr/>
            <p:nvPr/>
          </p:nvSpPr>
          <p:spPr>
            <a:xfrm>
              <a:off x="0" y="4487469"/>
              <a:ext cx="12192000" cy="7143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id="{1F7154B4-247C-4EA1-8F79-B1AFEA43A0F7}"/>
                </a:ext>
              </a:extLst>
            </p:cNvPr>
            <p:cNvSpPr/>
            <p:nvPr/>
          </p:nvSpPr>
          <p:spPr>
            <a:xfrm>
              <a:off x="0" y="3975099"/>
              <a:ext cx="12192000" cy="2508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Rectangle 8">
              <a:extLst>
                <a:ext uri="{FF2B5EF4-FFF2-40B4-BE49-F238E27FC236}">
                  <a16:creationId xmlns:a16="http://schemas.microsoft.com/office/drawing/2014/main" id="{A433A835-6677-412B-8504-280D41A43FC8}"/>
                </a:ext>
              </a:extLst>
            </p:cNvPr>
            <p:cNvSpPr/>
            <p:nvPr/>
          </p:nvSpPr>
          <p:spPr>
            <a:xfrm>
              <a:off x="0" y="3142331"/>
              <a:ext cx="12192000" cy="6985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Rectangle 14">
              <a:extLst>
                <a:ext uri="{FF2B5EF4-FFF2-40B4-BE49-F238E27FC236}">
                  <a16:creationId xmlns:a16="http://schemas.microsoft.com/office/drawing/2014/main" id="{16019585-CD61-4AAA-BCA3-6E510EC9EBFD}"/>
                </a:ext>
              </a:extLst>
            </p:cNvPr>
            <p:cNvSpPr/>
            <p:nvPr userDrawn="1"/>
          </p:nvSpPr>
          <p:spPr>
            <a:xfrm>
              <a:off x="0" y="-277094"/>
              <a:ext cx="12192000" cy="195391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Rectangle 15">
              <a:extLst>
                <a:ext uri="{FF2B5EF4-FFF2-40B4-BE49-F238E27FC236}">
                  <a16:creationId xmlns:a16="http://schemas.microsoft.com/office/drawing/2014/main" id="{5FB1669E-AC4B-4D18-ABA0-2ADB207AEC71}"/>
                </a:ext>
              </a:extLst>
            </p:cNvPr>
            <p:cNvSpPr/>
            <p:nvPr userDrawn="1"/>
          </p:nvSpPr>
          <p:spPr>
            <a:xfrm>
              <a:off x="0" y="5575612"/>
              <a:ext cx="12192000" cy="2413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0" name="Rectangle 19">
            <a:extLst>
              <a:ext uri="{FF2B5EF4-FFF2-40B4-BE49-F238E27FC236}">
                <a16:creationId xmlns:a16="http://schemas.microsoft.com/office/drawing/2014/main" id="{7271D27F-F18F-48D4-ABF0-157A76F8D909}"/>
              </a:ext>
            </a:extLst>
          </p:cNvPr>
          <p:cNvSpPr/>
          <p:nvPr userDrawn="1"/>
        </p:nvSpPr>
        <p:spPr>
          <a:xfrm flipV="1">
            <a:off x="0" y="0"/>
            <a:ext cx="12192000" cy="6858000"/>
          </a:xfrm>
          <a:prstGeom prst="rect">
            <a:avLst/>
          </a:prstGeom>
          <a:gradFill>
            <a:gsLst>
              <a:gs pos="25000">
                <a:schemeClr val="bg1">
                  <a:alpha val="0"/>
                </a:schemeClr>
              </a:gs>
              <a:gs pos="75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Oval 20">
            <a:extLst>
              <a:ext uri="{FF2B5EF4-FFF2-40B4-BE49-F238E27FC236}">
                <a16:creationId xmlns:a16="http://schemas.microsoft.com/office/drawing/2014/main" id="{675D2485-288B-4C04-96B9-2B4A313C8922}"/>
              </a:ext>
            </a:extLst>
          </p:cNvPr>
          <p:cNvSpPr/>
          <p:nvPr/>
        </p:nvSpPr>
        <p:spPr>
          <a:xfrm>
            <a:off x="6493691" y="106341"/>
            <a:ext cx="5641826" cy="564182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Picture Placeholder 21">
            <a:extLst>
              <a:ext uri="{FF2B5EF4-FFF2-40B4-BE49-F238E27FC236}">
                <a16:creationId xmlns:a16="http://schemas.microsoft.com/office/drawing/2014/main" id="{394F1CF1-D3A9-4DFB-9554-856AA539DB29}"/>
              </a:ext>
            </a:extLst>
          </p:cNvPr>
          <p:cNvSpPr>
            <a:spLocks noGrp="1"/>
          </p:cNvSpPr>
          <p:nvPr userDrawn="1">
            <p:ph type="pic" sz="quarter" idx="14" hasCustomPrompt="1"/>
          </p:nvPr>
        </p:nvSpPr>
        <p:spPr>
          <a:xfrm>
            <a:off x="6706226" y="318876"/>
            <a:ext cx="5221224" cy="5221224"/>
          </a:xfrm>
          <a:prstGeom prst="ellipse">
            <a:avLst/>
          </a:prstGeom>
          <a:pattFill prst="dkUpDiag">
            <a:fgClr>
              <a:schemeClr val="accent3"/>
            </a:fgClr>
            <a:bgClr>
              <a:schemeClr val="accent3">
                <a:lumMod val="75000"/>
              </a:schemeClr>
            </a:bgClr>
          </a:pattFill>
        </p:spPr>
        <p:txBody>
          <a:bodyPr vert="horz" lIns="91440" tIns="45720" rIns="91440" bIns="45720" rtlCol="0" anchor="t" anchorCtr="1">
            <a:noAutofit/>
          </a:bodyPr>
          <a:lstStyle>
            <a:lvl1pPr>
              <a:defRPr lang="en-GB" sz="1600" dirty="0">
                <a:solidFill>
                  <a:schemeClr val="bg1"/>
                </a:solidFill>
                <a:latin typeface="+mn-lt"/>
                <a:cs typeface="Arial" panose="020B0604020202020204" pitchFamily="34" charset="0"/>
              </a:defRPr>
            </a:lvl1pPr>
          </a:lstStyle>
          <a:p>
            <a:pPr marL="0" lvl="0" indent="0" algn="ctr">
              <a:buNone/>
            </a:pPr>
            <a:r>
              <a:rPr lang="en-US" noProof="0" dirty="0"/>
              <a:t>Insert Image</a:t>
            </a:r>
          </a:p>
        </p:txBody>
      </p:sp>
      <p:sp>
        <p:nvSpPr>
          <p:cNvPr id="2" name="Title 1">
            <a:extLst>
              <a:ext uri="{FF2B5EF4-FFF2-40B4-BE49-F238E27FC236}">
                <a16:creationId xmlns:a16="http://schemas.microsoft.com/office/drawing/2014/main" id="{73B39506-58A9-4B12-A7D1-1B956C6BFAD5}"/>
              </a:ext>
            </a:extLst>
          </p:cNvPr>
          <p:cNvSpPr>
            <a:spLocks noGrp="1"/>
          </p:cNvSpPr>
          <p:nvPr userDrawn="1">
            <p:ph type="title" hasCustomPrompt="1"/>
          </p:nvPr>
        </p:nvSpPr>
        <p:spPr>
          <a:xfrm>
            <a:off x="640079" y="504419"/>
            <a:ext cx="5910095" cy="1480711"/>
          </a:xfrm>
        </p:spPr>
        <p:txBody>
          <a:bodyPr vert="horz" lIns="91440" tIns="45720" rIns="91440" bIns="45720" rtlCol="0" anchor="b">
            <a:noAutofit/>
          </a:bodyPr>
          <a:lstStyle>
            <a:lvl1pPr>
              <a:defRPr lang="en-GB" sz="2400" b="1" dirty="0">
                <a:solidFill>
                  <a:schemeClr val="accent2"/>
                </a:solidFill>
                <a:latin typeface="+mj-lt"/>
                <a:cs typeface="Arial" panose="020B0604020202020204" pitchFamily="34" charset="0"/>
              </a:defRPr>
            </a:lvl1pPr>
          </a:lstStyle>
          <a:p>
            <a:pPr marL="0" lvl="0"/>
            <a:r>
              <a:rPr lang="en-US" noProof="0"/>
              <a:t>CLICK TO EDIT MASTER TITLE STYLE</a:t>
            </a:r>
          </a:p>
        </p:txBody>
      </p:sp>
      <p:sp>
        <p:nvSpPr>
          <p:cNvPr id="19" name="Text Placeholder 18">
            <a:extLst>
              <a:ext uri="{FF2B5EF4-FFF2-40B4-BE49-F238E27FC236}">
                <a16:creationId xmlns:a16="http://schemas.microsoft.com/office/drawing/2014/main" id="{19F3BCA0-0088-459C-B430-8B531ECC563B}"/>
              </a:ext>
            </a:extLst>
          </p:cNvPr>
          <p:cNvSpPr>
            <a:spLocks noGrp="1"/>
          </p:cNvSpPr>
          <p:nvPr userDrawn="1">
            <p:ph type="body" sz="quarter" idx="15"/>
          </p:nvPr>
        </p:nvSpPr>
        <p:spPr>
          <a:xfrm>
            <a:off x="640080" y="2526124"/>
            <a:ext cx="2651760" cy="3653188"/>
          </a:xfrm>
        </p:spPr>
        <p:txBody>
          <a:bodyPr vert="horz" lIns="0" tIns="0" rIns="0" bIns="0" rtlCol="0">
            <a:noAutofit/>
          </a:bodyPr>
          <a:lstStyle>
            <a:lvl1pPr>
              <a:lnSpc>
                <a:spcPct val="95000"/>
              </a:lnSpc>
              <a:spcBef>
                <a:spcPts val="600"/>
              </a:spcBef>
              <a:spcAft>
                <a:spcPts val="600"/>
              </a:spcAft>
              <a:defRPr lang="en-US" sz="1400" dirty="0" smtClean="0">
                <a:latin typeface="+mn-lt"/>
                <a:cs typeface="Arial" panose="020B0604020202020204" pitchFamily="34" charset="0"/>
              </a:defRPr>
            </a:lvl1pPr>
          </a:lstStyle>
          <a:p>
            <a:pPr lvl="0">
              <a:spcBef>
                <a:spcPts val="1200"/>
              </a:spcBef>
              <a:spcAft>
                <a:spcPts val="1200"/>
              </a:spcAft>
            </a:pPr>
            <a:r>
              <a:rPr lang="en-US" noProof="0"/>
              <a:t>Click to edit Master text styles</a:t>
            </a:r>
          </a:p>
        </p:txBody>
      </p:sp>
      <p:sp>
        <p:nvSpPr>
          <p:cNvPr id="23" name="Oval 22">
            <a:extLst>
              <a:ext uri="{FF2B5EF4-FFF2-40B4-BE49-F238E27FC236}">
                <a16:creationId xmlns:a16="http://schemas.microsoft.com/office/drawing/2014/main" id="{87852F8E-63AE-43DD-809C-B8606D34592B}"/>
              </a:ext>
            </a:extLst>
          </p:cNvPr>
          <p:cNvSpPr/>
          <p:nvPr userDrawn="1"/>
        </p:nvSpPr>
        <p:spPr>
          <a:xfrm>
            <a:off x="11230815" y="6327865"/>
            <a:ext cx="389686" cy="38968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5" name="Straight Connector 24">
            <a:extLst>
              <a:ext uri="{FF2B5EF4-FFF2-40B4-BE49-F238E27FC236}">
                <a16:creationId xmlns:a16="http://schemas.microsoft.com/office/drawing/2014/main" id="{4EA561C2-BA65-46C4-BE8C-1A7497E8844A}"/>
              </a:ext>
            </a:extLst>
          </p:cNvPr>
          <p:cNvCxnSpPr/>
          <p:nvPr userDrawn="1"/>
        </p:nvCxnSpPr>
        <p:spPr>
          <a:xfrm>
            <a:off x="11107057" y="6294459"/>
            <a:ext cx="0" cy="4572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6" name="Text Placeholder 18">
            <a:extLst>
              <a:ext uri="{FF2B5EF4-FFF2-40B4-BE49-F238E27FC236}">
                <a16:creationId xmlns:a16="http://schemas.microsoft.com/office/drawing/2014/main" id="{E0C5EDE2-FB09-4A30-A72F-4B587D874737}"/>
              </a:ext>
            </a:extLst>
          </p:cNvPr>
          <p:cNvSpPr>
            <a:spLocks noGrp="1"/>
          </p:cNvSpPr>
          <p:nvPr>
            <p:ph type="body" sz="quarter" idx="16"/>
          </p:nvPr>
        </p:nvSpPr>
        <p:spPr>
          <a:xfrm>
            <a:off x="3727393" y="2526124"/>
            <a:ext cx="2651760" cy="3653188"/>
          </a:xfrm>
        </p:spPr>
        <p:txBody>
          <a:bodyPr vert="horz" lIns="0" tIns="0" rIns="0" bIns="0" rtlCol="0">
            <a:noAutofit/>
          </a:bodyPr>
          <a:lstStyle>
            <a:lvl1pPr>
              <a:lnSpc>
                <a:spcPct val="95000"/>
              </a:lnSpc>
              <a:spcBef>
                <a:spcPts val="600"/>
              </a:spcBef>
              <a:spcAft>
                <a:spcPts val="600"/>
              </a:spcAft>
              <a:defRPr lang="en-US" sz="1400" dirty="0" smtClean="0">
                <a:latin typeface="+mn-lt"/>
                <a:cs typeface="Arial" panose="020B0604020202020204" pitchFamily="34" charset="0"/>
              </a:defRPr>
            </a:lvl1pPr>
          </a:lstStyle>
          <a:p>
            <a:pPr lvl="0">
              <a:spcBef>
                <a:spcPts val="1200"/>
              </a:spcBef>
              <a:spcAft>
                <a:spcPts val="1200"/>
              </a:spcAft>
            </a:pPr>
            <a:r>
              <a:rPr lang="en-US" noProof="0"/>
              <a:t>Click to edit Master text styles</a:t>
            </a:r>
          </a:p>
        </p:txBody>
      </p:sp>
      <p:sp>
        <p:nvSpPr>
          <p:cNvPr id="14" name="Slide Number Placeholder 13">
            <a:extLst>
              <a:ext uri="{FF2B5EF4-FFF2-40B4-BE49-F238E27FC236}">
                <a16:creationId xmlns:a16="http://schemas.microsoft.com/office/drawing/2014/main" id="{7504A362-78AD-4F31-9FCF-66BA2DBDB3E9}"/>
              </a:ext>
            </a:extLst>
          </p:cNvPr>
          <p:cNvSpPr>
            <a:spLocks noGrp="1"/>
          </p:cNvSpPr>
          <p:nvPr>
            <p:ph type="sldNum" sz="quarter" idx="19"/>
          </p:nvPr>
        </p:nvSpPr>
        <p:spPr>
          <a:xfrm>
            <a:off x="11230806" y="6327866"/>
            <a:ext cx="389686" cy="393610"/>
          </a:xfrm>
          <a:prstGeom prst="rect">
            <a:avLst/>
          </a:prstGeom>
        </p:spPr>
        <p:txBody>
          <a:bodyPr lIns="0" rIns="0" anchor="ctr" anchorCtr="1"/>
          <a:lstStyle>
            <a:lvl1pPr algn="ctr">
              <a:defRPr sz="1000">
                <a:solidFill>
                  <a:schemeClr val="bg1"/>
                </a:solidFill>
                <a:latin typeface="+mn-lt"/>
                <a:cs typeface="Arial" panose="020B0604020202020204" pitchFamily="34" charset="0"/>
              </a:defRPr>
            </a:lvl1pPr>
          </a:lstStyle>
          <a:p>
            <a:fld id="{DCB4E619-4CA9-4A22-920F-20396BF50470}" type="slidenum">
              <a:rPr lang="en-US" noProof="0" smtClean="0"/>
              <a:pPr/>
              <a:t>‹#›</a:t>
            </a:fld>
            <a:endParaRPr lang="en-US" noProof="0" dirty="0"/>
          </a:p>
        </p:txBody>
      </p:sp>
      <p:cxnSp>
        <p:nvCxnSpPr>
          <p:cNvPr id="22" name="Straight Connector 21">
            <a:extLst>
              <a:ext uri="{FF2B5EF4-FFF2-40B4-BE49-F238E27FC236}">
                <a16:creationId xmlns:a16="http://schemas.microsoft.com/office/drawing/2014/main" id="{7D0E096E-920F-4CEE-BF9A-07CA664FED23}"/>
              </a:ext>
            </a:extLst>
          </p:cNvPr>
          <p:cNvCxnSpPr/>
          <p:nvPr userDrawn="1"/>
        </p:nvCxnSpPr>
        <p:spPr>
          <a:xfrm>
            <a:off x="0" y="6523059"/>
            <a:ext cx="1110996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729902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Section Header with Imiag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D275E893-B909-4F92-896C-1901CA75CC67}"/>
              </a:ext>
            </a:extLst>
          </p:cNvPr>
          <p:cNvSpPr/>
          <p:nvPr userDrawn="1"/>
        </p:nvSpPr>
        <p:spPr>
          <a:xfrm>
            <a:off x="0" y="0"/>
            <a:ext cx="12192000" cy="6858000"/>
          </a:xfrm>
          <a:prstGeom prst="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8" name="Group 7">
            <a:extLst>
              <a:ext uri="{FF2B5EF4-FFF2-40B4-BE49-F238E27FC236}">
                <a16:creationId xmlns:a16="http://schemas.microsoft.com/office/drawing/2014/main" id="{CF112A8F-331B-4802-920C-B687B9108DB9}"/>
              </a:ext>
            </a:extLst>
          </p:cNvPr>
          <p:cNvGrpSpPr/>
          <p:nvPr userDrawn="1"/>
        </p:nvGrpSpPr>
        <p:grpSpPr>
          <a:xfrm>
            <a:off x="0" y="0"/>
            <a:ext cx="12192000" cy="3255962"/>
            <a:chOff x="0" y="1770061"/>
            <a:chExt cx="12192000" cy="3255962"/>
          </a:xfrm>
          <a:solidFill>
            <a:schemeClr val="bg1"/>
          </a:solidFill>
        </p:grpSpPr>
        <p:sp>
          <p:nvSpPr>
            <p:cNvPr id="9" name="Rectangle 8">
              <a:extLst>
                <a:ext uri="{FF2B5EF4-FFF2-40B4-BE49-F238E27FC236}">
                  <a16:creationId xmlns:a16="http://schemas.microsoft.com/office/drawing/2014/main" id="{A7A887D8-B543-4BB8-8D6E-605A1E5C80FD}"/>
                </a:ext>
              </a:extLst>
            </p:cNvPr>
            <p:cNvSpPr/>
            <p:nvPr/>
          </p:nvSpPr>
          <p:spPr>
            <a:xfrm>
              <a:off x="0" y="1770061"/>
              <a:ext cx="12192000" cy="11969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ectangle 9">
              <a:extLst>
                <a:ext uri="{FF2B5EF4-FFF2-40B4-BE49-F238E27FC236}">
                  <a16:creationId xmlns:a16="http://schemas.microsoft.com/office/drawing/2014/main" id="{BCC35E9C-9E03-4FFE-B868-4D04E8E7C1F3}"/>
                </a:ext>
              </a:extLst>
            </p:cNvPr>
            <p:cNvSpPr/>
            <p:nvPr/>
          </p:nvSpPr>
          <p:spPr>
            <a:xfrm>
              <a:off x="0" y="4954586"/>
              <a:ext cx="12192000" cy="7143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574E81BF-ADCA-4D13-BE06-476741FE55C0}"/>
                </a:ext>
              </a:extLst>
            </p:cNvPr>
            <p:cNvSpPr/>
            <p:nvPr/>
          </p:nvSpPr>
          <p:spPr>
            <a:xfrm>
              <a:off x="0" y="4449763"/>
              <a:ext cx="12192000" cy="7143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Rectangle 11">
              <a:extLst>
                <a:ext uri="{FF2B5EF4-FFF2-40B4-BE49-F238E27FC236}">
                  <a16:creationId xmlns:a16="http://schemas.microsoft.com/office/drawing/2014/main" id="{063D872D-8369-4426-A311-7F054F9DB5E1}"/>
                </a:ext>
              </a:extLst>
            </p:cNvPr>
            <p:cNvSpPr/>
            <p:nvPr/>
          </p:nvSpPr>
          <p:spPr>
            <a:xfrm>
              <a:off x="0" y="3975099"/>
              <a:ext cx="12192000" cy="2508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Rectangle 12">
              <a:extLst>
                <a:ext uri="{FF2B5EF4-FFF2-40B4-BE49-F238E27FC236}">
                  <a16:creationId xmlns:a16="http://schemas.microsoft.com/office/drawing/2014/main" id="{D8C819C9-B789-44A8-9B98-F466EE191F5D}"/>
                </a:ext>
              </a:extLst>
            </p:cNvPr>
            <p:cNvSpPr/>
            <p:nvPr/>
          </p:nvSpPr>
          <p:spPr>
            <a:xfrm>
              <a:off x="0" y="3079750"/>
              <a:ext cx="12192000" cy="6985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CBE30369-1DF2-4ABA-B24A-6BFD5F61E22A}"/>
              </a:ext>
            </a:extLst>
          </p:cNvPr>
          <p:cNvSpPr>
            <a:spLocks noGrp="1"/>
          </p:cNvSpPr>
          <p:nvPr userDrawn="1">
            <p:ph type="title" hasCustomPrompt="1"/>
          </p:nvPr>
        </p:nvSpPr>
        <p:spPr>
          <a:xfrm>
            <a:off x="831849" y="3387725"/>
            <a:ext cx="5680075" cy="1700866"/>
          </a:xfrm>
        </p:spPr>
        <p:txBody>
          <a:bodyPr vert="horz" lIns="91440" tIns="45720" rIns="91440" bIns="45720" rtlCol="0" anchor="b">
            <a:noAutofit/>
          </a:bodyPr>
          <a:lstStyle>
            <a:lvl1pPr>
              <a:defRPr lang="en-GB" sz="4600" b="1" spc="-150">
                <a:solidFill>
                  <a:schemeClr val="accent2"/>
                </a:solidFill>
                <a:latin typeface="+mj-lt"/>
              </a:defRPr>
            </a:lvl1pPr>
          </a:lstStyle>
          <a:p>
            <a:pPr marL="0" lvl="0"/>
            <a:r>
              <a:rPr lang="en-US" noProof="0"/>
              <a:t>Section Header</a:t>
            </a:r>
          </a:p>
        </p:txBody>
      </p:sp>
      <p:sp>
        <p:nvSpPr>
          <p:cNvPr id="19" name="Right Triangle 18">
            <a:extLst>
              <a:ext uri="{FF2B5EF4-FFF2-40B4-BE49-F238E27FC236}">
                <a16:creationId xmlns:a16="http://schemas.microsoft.com/office/drawing/2014/main" id="{B2B3AD73-9CBC-4740-A178-7CA91A791E40}"/>
              </a:ext>
            </a:extLst>
          </p:cNvPr>
          <p:cNvSpPr/>
          <p:nvPr userDrawn="1"/>
        </p:nvSpPr>
        <p:spPr>
          <a:xfrm rot="18900000" flipH="1">
            <a:off x="436216" y="4610094"/>
            <a:ext cx="218598" cy="218598"/>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Text Placeholder 2">
            <a:extLst>
              <a:ext uri="{FF2B5EF4-FFF2-40B4-BE49-F238E27FC236}">
                <a16:creationId xmlns:a16="http://schemas.microsoft.com/office/drawing/2014/main" id="{DFD4FDF2-DE4E-4F8D-98CE-1DD90825B0A4}"/>
              </a:ext>
            </a:extLst>
          </p:cNvPr>
          <p:cNvSpPr>
            <a:spLocks noGrp="1"/>
          </p:cNvSpPr>
          <p:nvPr userDrawn="1">
            <p:ph type="body" idx="1" hasCustomPrompt="1"/>
          </p:nvPr>
        </p:nvSpPr>
        <p:spPr>
          <a:xfrm>
            <a:off x="831849" y="5164364"/>
            <a:ext cx="5680075" cy="1078588"/>
          </a:xfrm>
        </p:spPr>
        <p:txBody>
          <a:bodyPr vert="horz" lIns="91440" tIns="45720" rIns="91440" bIns="45720" rtlCol="0">
            <a:noAutofit/>
          </a:bodyPr>
          <a:lstStyle>
            <a:lvl1pPr marL="0" indent="0">
              <a:buNone/>
              <a:defRPr lang="en-US" sz="1600" spc="300" dirty="0">
                <a:latin typeface="+mj-lt"/>
                <a:cs typeface="Arial" panose="020B0604020202020204" pitchFamily="34" charset="0"/>
              </a:defRPr>
            </a:lvl1pPr>
          </a:lstStyle>
          <a:p>
            <a:pPr lvl="0"/>
            <a:r>
              <a:rPr lang="en-US" noProof="0"/>
              <a:t>Subtitle</a:t>
            </a:r>
          </a:p>
        </p:txBody>
      </p:sp>
      <p:sp>
        <p:nvSpPr>
          <p:cNvPr id="17" name="Oval 16">
            <a:extLst>
              <a:ext uri="{FF2B5EF4-FFF2-40B4-BE49-F238E27FC236}">
                <a16:creationId xmlns:a16="http://schemas.microsoft.com/office/drawing/2014/main" id="{811B3AF5-0AF9-445C-9B18-5CED755A048F}"/>
              </a:ext>
            </a:extLst>
          </p:cNvPr>
          <p:cNvSpPr/>
          <p:nvPr/>
        </p:nvSpPr>
        <p:spPr>
          <a:xfrm>
            <a:off x="6511925" y="131762"/>
            <a:ext cx="5416549" cy="541654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Picture Placeholder 21">
            <a:extLst>
              <a:ext uri="{FF2B5EF4-FFF2-40B4-BE49-F238E27FC236}">
                <a16:creationId xmlns:a16="http://schemas.microsoft.com/office/drawing/2014/main" id="{FF97C0E2-E15D-4EB9-9FF8-CB859892B95B}"/>
              </a:ext>
            </a:extLst>
          </p:cNvPr>
          <p:cNvSpPr>
            <a:spLocks noGrp="1"/>
          </p:cNvSpPr>
          <p:nvPr userDrawn="1">
            <p:ph type="pic" sz="quarter" idx="14" hasCustomPrompt="1"/>
          </p:nvPr>
        </p:nvSpPr>
        <p:spPr>
          <a:xfrm>
            <a:off x="6715973" y="335810"/>
            <a:ext cx="5010912" cy="5010912"/>
          </a:xfrm>
          <a:prstGeom prst="ellipse">
            <a:avLst/>
          </a:prstGeom>
          <a:pattFill prst="dkUpDiag">
            <a:fgClr>
              <a:schemeClr val="accent3"/>
            </a:fgClr>
            <a:bgClr>
              <a:schemeClr val="accent3">
                <a:lumMod val="75000"/>
              </a:schemeClr>
            </a:bgClr>
          </a:pattFill>
        </p:spPr>
        <p:txBody>
          <a:bodyPr vert="horz" lIns="91440" tIns="45720" rIns="91440" bIns="45720" rtlCol="0" anchor="t" anchorCtr="1">
            <a:noAutofit/>
          </a:bodyPr>
          <a:lstStyle>
            <a:lvl1pPr>
              <a:defRPr lang="en-GB" sz="1600" dirty="0">
                <a:solidFill>
                  <a:schemeClr val="bg1"/>
                </a:solidFill>
                <a:latin typeface="+mn-lt"/>
                <a:cs typeface="Arial" panose="020B0604020202020204" pitchFamily="34" charset="0"/>
              </a:defRPr>
            </a:lvl1pPr>
          </a:lstStyle>
          <a:p>
            <a:pPr marL="0" lvl="0" indent="0" algn="ctr">
              <a:buNone/>
            </a:pPr>
            <a:r>
              <a:rPr lang="en-US" noProof="0" dirty="0"/>
              <a:t>Insert Image</a:t>
            </a:r>
          </a:p>
        </p:txBody>
      </p:sp>
    </p:spTree>
    <p:extLst>
      <p:ext uri="{BB962C8B-B14F-4D97-AF65-F5344CB8AC3E}">
        <p14:creationId xmlns:p14="http://schemas.microsoft.com/office/powerpoint/2010/main" val="190396733"/>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D275E893-B909-4F92-896C-1901CA75CC67}"/>
              </a:ext>
            </a:extLst>
          </p:cNvPr>
          <p:cNvSpPr/>
          <p:nvPr userDrawn="1"/>
        </p:nvSpPr>
        <p:spPr>
          <a:xfrm>
            <a:off x="0" y="0"/>
            <a:ext cx="12192000" cy="6858000"/>
          </a:xfrm>
          <a:prstGeom prst="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8" name="Group 7">
            <a:extLst>
              <a:ext uri="{FF2B5EF4-FFF2-40B4-BE49-F238E27FC236}">
                <a16:creationId xmlns:a16="http://schemas.microsoft.com/office/drawing/2014/main" id="{CF112A8F-331B-4802-920C-B687B9108DB9}"/>
              </a:ext>
            </a:extLst>
          </p:cNvPr>
          <p:cNvGrpSpPr/>
          <p:nvPr userDrawn="1"/>
        </p:nvGrpSpPr>
        <p:grpSpPr>
          <a:xfrm>
            <a:off x="0" y="0"/>
            <a:ext cx="12192000" cy="3255962"/>
            <a:chOff x="0" y="1770061"/>
            <a:chExt cx="12192000" cy="3255962"/>
          </a:xfrm>
          <a:solidFill>
            <a:schemeClr val="bg1"/>
          </a:solidFill>
        </p:grpSpPr>
        <p:sp>
          <p:nvSpPr>
            <p:cNvPr id="9" name="Rectangle 8">
              <a:extLst>
                <a:ext uri="{FF2B5EF4-FFF2-40B4-BE49-F238E27FC236}">
                  <a16:creationId xmlns:a16="http://schemas.microsoft.com/office/drawing/2014/main" id="{A7A887D8-B543-4BB8-8D6E-605A1E5C80FD}"/>
                </a:ext>
              </a:extLst>
            </p:cNvPr>
            <p:cNvSpPr/>
            <p:nvPr/>
          </p:nvSpPr>
          <p:spPr>
            <a:xfrm>
              <a:off x="0" y="1770061"/>
              <a:ext cx="12192000" cy="11969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ectangle 9">
              <a:extLst>
                <a:ext uri="{FF2B5EF4-FFF2-40B4-BE49-F238E27FC236}">
                  <a16:creationId xmlns:a16="http://schemas.microsoft.com/office/drawing/2014/main" id="{BCC35E9C-9E03-4FFE-B868-4D04E8E7C1F3}"/>
                </a:ext>
              </a:extLst>
            </p:cNvPr>
            <p:cNvSpPr/>
            <p:nvPr/>
          </p:nvSpPr>
          <p:spPr>
            <a:xfrm>
              <a:off x="0" y="4954586"/>
              <a:ext cx="12192000" cy="7143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574E81BF-ADCA-4D13-BE06-476741FE55C0}"/>
                </a:ext>
              </a:extLst>
            </p:cNvPr>
            <p:cNvSpPr/>
            <p:nvPr/>
          </p:nvSpPr>
          <p:spPr>
            <a:xfrm>
              <a:off x="0" y="4449763"/>
              <a:ext cx="12192000" cy="7143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Rectangle 11">
              <a:extLst>
                <a:ext uri="{FF2B5EF4-FFF2-40B4-BE49-F238E27FC236}">
                  <a16:creationId xmlns:a16="http://schemas.microsoft.com/office/drawing/2014/main" id="{063D872D-8369-4426-A311-7F054F9DB5E1}"/>
                </a:ext>
              </a:extLst>
            </p:cNvPr>
            <p:cNvSpPr/>
            <p:nvPr/>
          </p:nvSpPr>
          <p:spPr>
            <a:xfrm>
              <a:off x="0" y="3975099"/>
              <a:ext cx="12192000" cy="2508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Rectangle 12">
              <a:extLst>
                <a:ext uri="{FF2B5EF4-FFF2-40B4-BE49-F238E27FC236}">
                  <a16:creationId xmlns:a16="http://schemas.microsoft.com/office/drawing/2014/main" id="{D8C819C9-B789-44A8-9B98-F466EE191F5D}"/>
                </a:ext>
              </a:extLst>
            </p:cNvPr>
            <p:cNvSpPr/>
            <p:nvPr/>
          </p:nvSpPr>
          <p:spPr>
            <a:xfrm>
              <a:off x="0" y="3079750"/>
              <a:ext cx="12192000" cy="6985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CBE30369-1DF2-4ABA-B24A-6BFD5F61E22A}"/>
              </a:ext>
            </a:extLst>
          </p:cNvPr>
          <p:cNvSpPr>
            <a:spLocks noGrp="1"/>
          </p:cNvSpPr>
          <p:nvPr userDrawn="1">
            <p:ph type="title" hasCustomPrompt="1"/>
          </p:nvPr>
        </p:nvSpPr>
        <p:spPr>
          <a:xfrm>
            <a:off x="831849" y="3387725"/>
            <a:ext cx="5680075" cy="1700866"/>
          </a:xfrm>
        </p:spPr>
        <p:txBody>
          <a:bodyPr vert="horz" lIns="91440" tIns="45720" rIns="91440" bIns="45720" rtlCol="0" anchor="b">
            <a:noAutofit/>
          </a:bodyPr>
          <a:lstStyle>
            <a:lvl1pPr>
              <a:defRPr lang="en-GB" sz="4600" b="1" spc="-150">
                <a:solidFill>
                  <a:schemeClr val="accent2"/>
                </a:solidFill>
                <a:latin typeface="+mj-lt"/>
              </a:defRPr>
            </a:lvl1pPr>
          </a:lstStyle>
          <a:p>
            <a:pPr marL="0" lvl="0"/>
            <a:r>
              <a:rPr lang="en-US" noProof="0"/>
              <a:t>Section Header</a:t>
            </a:r>
          </a:p>
        </p:txBody>
      </p:sp>
      <p:sp>
        <p:nvSpPr>
          <p:cNvPr id="19" name="Right Triangle 18">
            <a:extLst>
              <a:ext uri="{FF2B5EF4-FFF2-40B4-BE49-F238E27FC236}">
                <a16:creationId xmlns:a16="http://schemas.microsoft.com/office/drawing/2014/main" id="{B2B3AD73-9CBC-4740-A178-7CA91A791E40}"/>
              </a:ext>
            </a:extLst>
          </p:cNvPr>
          <p:cNvSpPr/>
          <p:nvPr userDrawn="1"/>
        </p:nvSpPr>
        <p:spPr>
          <a:xfrm rot="18900000" flipH="1">
            <a:off x="436216" y="4610094"/>
            <a:ext cx="218598" cy="218598"/>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Text Placeholder 2">
            <a:extLst>
              <a:ext uri="{FF2B5EF4-FFF2-40B4-BE49-F238E27FC236}">
                <a16:creationId xmlns:a16="http://schemas.microsoft.com/office/drawing/2014/main" id="{DFD4FDF2-DE4E-4F8D-98CE-1DD90825B0A4}"/>
              </a:ext>
            </a:extLst>
          </p:cNvPr>
          <p:cNvSpPr>
            <a:spLocks noGrp="1"/>
          </p:cNvSpPr>
          <p:nvPr userDrawn="1">
            <p:ph type="body" idx="1" hasCustomPrompt="1"/>
          </p:nvPr>
        </p:nvSpPr>
        <p:spPr>
          <a:xfrm>
            <a:off x="831849" y="5164364"/>
            <a:ext cx="5680075" cy="1078588"/>
          </a:xfrm>
        </p:spPr>
        <p:txBody>
          <a:bodyPr vert="horz" lIns="91440" tIns="45720" rIns="91440" bIns="45720" rtlCol="0">
            <a:noAutofit/>
          </a:bodyPr>
          <a:lstStyle>
            <a:lvl1pPr marL="0" indent="0">
              <a:buNone/>
              <a:defRPr lang="en-US" sz="1600" spc="300" dirty="0">
                <a:latin typeface="+mj-lt"/>
                <a:cs typeface="Arial" panose="020B0604020202020204" pitchFamily="34" charset="0"/>
              </a:defRPr>
            </a:lvl1pPr>
          </a:lstStyle>
          <a:p>
            <a:pPr lvl="0"/>
            <a:r>
              <a:rPr lang="en-US" noProof="0"/>
              <a:t>Subtitle</a:t>
            </a:r>
          </a:p>
        </p:txBody>
      </p:sp>
    </p:spTree>
    <p:extLst>
      <p:ext uri="{BB962C8B-B14F-4D97-AF65-F5344CB8AC3E}">
        <p14:creationId xmlns:p14="http://schemas.microsoft.com/office/powerpoint/2010/main" val="4047620110"/>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85609FE-43FB-456B-BAF9-6FC670B8764A}"/>
              </a:ext>
            </a:extLst>
          </p:cNvPr>
          <p:cNvSpPr>
            <a:spLocks noGrp="1"/>
          </p:cNvSpPr>
          <p:nvPr>
            <p:ph type="title"/>
          </p:nvPr>
        </p:nvSpPr>
        <p:spPr>
          <a:xfrm>
            <a:off x="640079" y="500492"/>
            <a:ext cx="10980413" cy="1484638"/>
          </a:xfrm>
          <a:prstGeom prst="rect">
            <a:avLst/>
          </a:prstGeom>
        </p:spPr>
        <p:txBody>
          <a:bodyPr vert="horz" lIns="91440" tIns="45720" rIns="91440" bIns="45720" rtlCol="0" anchor="b">
            <a:normAutofit/>
          </a:bodyPr>
          <a:lstStyle/>
          <a:p>
            <a:r>
              <a:rPr lang="en-US" noProof="0"/>
              <a:t>Click to edit Master title style</a:t>
            </a:r>
          </a:p>
        </p:txBody>
      </p:sp>
      <p:sp>
        <p:nvSpPr>
          <p:cNvPr id="3" name="Text Placeholder 2">
            <a:extLst>
              <a:ext uri="{FF2B5EF4-FFF2-40B4-BE49-F238E27FC236}">
                <a16:creationId xmlns:a16="http://schemas.microsoft.com/office/drawing/2014/main" id="{D969D659-7B46-41C1-9CA1-5746C1F3377C}"/>
              </a:ext>
            </a:extLst>
          </p:cNvPr>
          <p:cNvSpPr>
            <a:spLocks noGrp="1"/>
          </p:cNvSpPr>
          <p:nvPr>
            <p:ph type="body" idx="1"/>
          </p:nvPr>
        </p:nvSpPr>
        <p:spPr>
          <a:xfrm>
            <a:off x="640079" y="2522197"/>
            <a:ext cx="10980413" cy="3654765"/>
          </a:xfrm>
          <a:prstGeom prst="rect">
            <a:avLst/>
          </a:prstGeom>
        </p:spPr>
        <p:txBody>
          <a:bodyPr vert="horz" lIns="0" tIns="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Oval 7">
            <a:extLst>
              <a:ext uri="{FF2B5EF4-FFF2-40B4-BE49-F238E27FC236}">
                <a16:creationId xmlns:a16="http://schemas.microsoft.com/office/drawing/2014/main" id="{59A1F076-A89C-4CB0-B989-3D0025F57611}"/>
              </a:ext>
            </a:extLst>
          </p:cNvPr>
          <p:cNvSpPr/>
          <p:nvPr userDrawn="1"/>
        </p:nvSpPr>
        <p:spPr>
          <a:xfrm>
            <a:off x="11230815" y="6327865"/>
            <a:ext cx="389686" cy="38968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9" name="Straight Connector 8">
            <a:extLst>
              <a:ext uri="{FF2B5EF4-FFF2-40B4-BE49-F238E27FC236}">
                <a16:creationId xmlns:a16="http://schemas.microsoft.com/office/drawing/2014/main" id="{B0C3D765-86AA-4427-A0B6-8B18C4317F15}"/>
              </a:ext>
            </a:extLst>
          </p:cNvPr>
          <p:cNvCxnSpPr/>
          <p:nvPr userDrawn="1"/>
        </p:nvCxnSpPr>
        <p:spPr>
          <a:xfrm>
            <a:off x="11107057" y="6294459"/>
            <a:ext cx="0" cy="4572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10" name="Slide Number Placeholder 13">
            <a:extLst>
              <a:ext uri="{FF2B5EF4-FFF2-40B4-BE49-F238E27FC236}">
                <a16:creationId xmlns:a16="http://schemas.microsoft.com/office/drawing/2014/main" id="{5F01409D-0479-49CD-B8ED-E73E5F96A2E6}"/>
              </a:ext>
            </a:extLst>
          </p:cNvPr>
          <p:cNvSpPr>
            <a:spLocks noGrp="1"/>
          </p:cNvSpPr>
          <p:nvPr>
            <p:ph type="sldNum" sz="quarter" idx="4"/>
          </p:nvPr>
        </p:nvSpPr>
        <p:spPr>
          <a:xfrm>
            <a:off x="11230806" y="6327866"/>
            <a:ext cx="389686" cy="393610"/>
          </a:xfrm>
          <a:prstGeom prst="rect">
            <a:avLst/>
          </a:prstGeom>
        </p:spPr>
        <p:txBody>
          <a:bodyPr lIns="0" rIns="0" anchor="ctr" anchorCtr="1"/>
          <a:lstStyle>
            <a:lvl1pPr algn="ctr">
              <a:defRPr sz="1000">
                <a:solidFill>
                  <a:schemeClr val="bg1"/>
                </a:solidFill>
                <a:latin typeface="+mn-lt"/>
                <a:cs typeface="Arial" panose="020B0604020202020204" pitchFamily="34" charset="0"/>
              </a:defRPr>
            </a:lvl1pPr>
          </a:lstStyle>
          <a:p>
            <a:fld id="{DCB4E619-4CA9-4A22-920F-20396BF50470}" type="slidenum">
              <a:rPr lang="en-US" noProof="0" smtClean="0"/>
              <a:pPr/>
              <a:t>‹#›</a:t>
            </a:fld>
            <a:endParaRPr lang="en-US" noProof="0" dirty="0"/>
          </a:p>
        </p:txBody>
      </p:sp>
      <p:cxnSp>
        <p:nvCxnSpPr>
          <p:cNvPr id="11" name="Straight Connector 10">
            <a:extLst>
              <a:ext uri="{FF2B5EF4-FFF2-40B4-BE49-F238E27FC236}">
                <a16:creationId xmlns:a16="http://schemas.microsoft.com/office/drawing/2014/main" id="{A216A1F9-49AB-4FE6-BBD0-DD68FF6EB753}"/>
              </a:ext>
            </a:extLst>
          </p:cNvPr>
          <p:cNvCxnSpPr/>
          <p:nvPr userDrawn="1"/>
        </p:nvCxnSpPr>
        <p:spPr>
          <a:xfrm>
            <a:off x="0" y="6523059"/>
            <a:ext cx="1110996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89891067"/>
      </p:ext>
    </p:extLst>
  </p:cSld>
  <p:clrMap bg1="lt1" tx1="dk1" bg2="lt2" tx2="dk2" accent1="accent1" accent2="accent2" accent3="accent3" accent4="accent4" accent5="accent5" accent6="accent6" hlink="hlink" folHlink="folHlink"/>
  <p:sldLayoutIdLst>
    <p:sldLayoutId id="2147483649" r:id="rId1"/>
    <p:sldLayoutId id="2147483684" r:id="rId2"/>
    <p:sldLayoutId id="2147483665" r:id="rId3"/>
    <p:sldLayoutId id="2147483666" r:id="rId4"/>
    <p:sldLayoutId id="2147483671" r:id="rId5"/>
    <p:sldLayoutId id="2147483663" r:id="rId6"/>
    <p:sldLayoutId id="2147483664" r:id="rId7"/>
    <p:sldLayoutId id="2147483660" r:id="rId8"/>
    <p:sldLayoutId id="2147483675" r:id="rId9"/>
    <p:sldLayoutId id="2147483661" r:id="rId10"/>
    <p:sldLayoutId id="2147483655" r:id="rId11"/>
    <p:sldLayoutId id="2147483667" r:id="rId12"/>
    <p:sldLayoutId id="2147483670" r:id="rId13"/>
    <p:sldLayoutId id="2147483672" r:id="rId14"/>
    <p:sldLayoutId id="2147483668" r:id="rId15"/>
    <p:sldLayoutId id="2147483669" r:id="rId16"/>
    <p:sldLayoutId id="2147483676" r:id="rId17"/>
    <p:sldLayoutId id="2147483677" r:id="rId18"/>
    <p:sldLayoutId id="2147483679" r:id="rId19"/>
    <p:sldLayoutId id="2147483680" r:id="rId20"/>
    <p:sldLayoutId id="2147483682" r:id="rId21"/>
    <p:sldLayoutId id="2147483683" r:id="rId22"/>
    <p:sldLayoutId id="2147483681" r:id="rId23"/>
  </p:sldLayoutIdLst>
  <p:txStyles>
    <p:titleStyle>
      <a:lvl1pPr algn="l" defTabSz="914400" rtl="0" eaLnBrk="1" latinLnBrk="0" hangingPunct="1">
        <a:lnSpc>
          <a:spcPct val="90000"/>
        </a:lnSpc>
        <a:spcBef>
          <a:spcPct val="0"/>
        </a:spcBef>
        <a:buNone/>
        <a:defRPr sz="2400" b="1" kern="1200">
          <a:solidFill>
            <a:schemeClr val="accent2"/>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1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05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05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descr="Red umbrella">
            <a:extLst>
              <a:ext uri="{FF2B5EF4-FFF2-40B4-BE49-F238E27FC236}">
                <a16:creationId xmlns:a16="http://schemas.microsoft.com/office/drawing/2014/main" id="{30FFF511-4CAB-A64C-A5DD-3E2A8035478B}"/>
              </a:ext>
            </a:extLst>
          </p:cNvPr>
          <p:cNvPicPr>
            <a:picLocks noGrp="1" noChangeAspect="1"/>
          </p:cNvPicPr>
          <p:nvPr>
            <p:ph type="pic" sz="quarter" idx="14"/>
          </p:nvPr>
        </p:nvPicPr>
        <p:blipFill>
          <a:blip r:embed="rId2" cstate="screen">
            <a:extLst>
              <a:ext uri="{28A0092B-C50C-407E-A947-70E740481C1C}">
                <a14:useLocalDpi xmlns:a14="http://schemas.microsoft.com/office/drawing/2010/main"/>
              </a:ext>
            </a:extLst>
          </a:blip>
          <a:srcRect/>
          <a:stretch>
            <a:fillRect/>
          </a:stretch>
        </p:blipFill>
        <p:spPr/>
      </p:pic>
      <p:sp>
        <p:nvSpPr>
          <p:cNvPr id="29" name="Rectangle: Rounded Corners 28">
            <a:extLst>
              <a:ext uri="{FF2B5EF4-FFF2-40B4-BE49-F238E27FC236}">
                <a16:creationId xmlns:a16="http://schemas.microsoft.com/office/drawing/2014/main" id="{11EF75A3-C09D-4991-B66E-2CADD8AFE1EC}"/>
              </a:ext>
            </a:extLst>
          </p:cNvPr>
          <p:cNvSpPr/>
          <p:nvPr/>
        </p:nvSpPr>
        <p:spPr>
          <a:xfrm>
            <a:off x="5254934" y="626558"/>
            <a:ext cx="1682133" cy="413354"/>
          </a:xfrm>
          <a:prstGeom prst="round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lumMod val="95000"/>
                </a:schemeClr>
              </a:solidFill>
            </a:endParaRPr>
          </a:p>
        </p:txBody>
      </p:sp>
      <p:sp>
        <p:nvSpPr>
          <p:cNvPr id="13" name="Title 12">
            <a:extLst>
              <a:ext uri="{FF2B5EF4-FFF2-40B4-BE49-F238E27FC236}">
                <a16:creationId xmlns:a16="http://schemas.microsoft.com/office/drawing/2014/main" id="{A1BF7DBB-67AA-4599-B44E-07D280BDFAA5}"/>
              </a:ext>
            </a:extLst>
          </p:cNvPr>
          <p:cNvSpPr>
            <a:spLocks noGrp="1"/>
          </p:cNvSpPr>
          <p:nvPr>
            <p:ph type="ctrTitle"/>
          </p:nvPr>
        </p:nvSpPr>
        <p:spPr/>
        <p:txBody>
          <a:bodyPr/>
          <a:lstStyle/>
          <a:p>
            <a:r>
              <a:rPr lang="en-US" sz="3980" b="1" dirty="0"/>
              <a:t>UNSEEN VICTIMS:</a:t>
            </a:r>
            <a:br>
              <a:rPr lang="en-US" sz="3980" b="1" dirty="0"/>
            </a:br>
            <a:r>
              <a:rPr lang="en-US" sz="3980" b="1" dirty="0"/>
              <a:t>Exploring Male Experience of Domestic Violence and Legal gaps</a:t>
            </a:r>
          </a:p>
        </p:txBody>
      </p:sp>
      <p:cxnSp>
        <p:nvCxnSpPr>
          <p:cNvPr id="17" name="Straight Connector 16" descr="divider line">
            <a:extLst>
              <a:ext uri="{FF2B5EF4-FFF2-40B4-BE49-F238E27FC236}">
                <a16:creationId xmlns:a16="http://schemas.microsoft.com/office/drawing/2014/main" id="{BA62D616-C355-46BC-B4B6-8254E2BE6EE7}"/>
              </a:ext>
            </a:extLst>
          </p:cNvPr>
          <p:cNvCxnSpPr/>
          <p:nvPr/>
        </p:nvCxnSpPr>
        <p:spPr>
          <a:xfrm>
            <a:off x="5791785" y="3949699"/>
            <a:ext cx="608430" cy="0"/>
          </a:xfrm>
          <a:prstGeom prst="line">
            <a:avLst/>
          </a:prstGeom>
          <a:ln w="57150" cap="rnd">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Subtitle 13">
            <a:extLst>
              <a:ext uri="{FF2B5EF4-FFF2-40B4-BE49-F238E27FC236}">
                <a16:creationId xmlns:a16="http://schemas.microsoft.com/office/drawing/2014/main" id="{F5E856BA-8A49-437A-AC08-57B28491C5FE}"/>
              </a:ext>
            </a:extLst>
          </p:cNvPr>
          <p:cNvSpPr>
            <a:spLocks noGrp="1"/>
          </p:cNvSpPr>
          <p:nvPr>
            <p:ph type="subTitle" idx="1"/>
          </p:nvPr>
        </p:nvSpPr>
        <p:spPr>
          <a:xfrm>
            <a:off x="3584448" y="4339087"/>
            <a:ext cx="5029200" cy="2165229"/>
          </a:xfrm>
        </p:spPr>
        <p:txBody>
          <a:bodyPr/>
          <a:lstStyle/>
          <a:p>
            <a:r>
              <a:rPr lang="en-US" sz="1250" b="0" i="1" dirty="0"/>
              <a:t>A Presentation by:</a:t>
            </a:r>
          </a:p>
          <a:p>
            <a:br>
              <a:rPr lang="en-US" sz="1250" b="0" i="1" dirty="0"/>
            </a:br>
            <a:r>
              <a:rPr lang="en-US" sz="1250" b="0" i="1" dirty="0"/>
              <a:t>Anirban Das</a:t>
            </a:r>
          </a:p>
          <a:p>
            <a:r>
              <a:rPr lang="en-US" sz="1250" b="0" i="1" dirty="0" err="1"/>
              <a:t>Arkadwip</a:t>
            </a:r>
            <a:r>
              <a:rPr lang="en-US" sz="1250" b="0" i="1" dirty="0"/>
              <a:t> Dutta</a:t>
            </a:r>
          </a:p>
          <a:p>
            <a:r>
              <a:rPr lang="en-US" sz="1250" b="0" i="1" dirty="0"/>
              <a:t>Gourab Mukherjee</a:t>
            </a:r>
          </a:p>
          <a:p>
            <a:r>
              <a:rPr lang="en-US" sz="1250" b="0" i="1" dirty="0" err="1"/>
              <a:t>Asit</a:t>
            </a:r>
            <a:r>
              <a:rPr lang="en-US" sz="1250" b="0" i="1" dirty="0"/>
              <a:t> </a:t>
            </a:r>
            <a:r>
              <a:rPr lang="en-US" sz="1250" b="0" i="1" dirty="0" err="1"/>
              <a:t>Panja</a:t>
            </a:r>
            <a:endParaRPr lang="en-US" sz="1250" b="0" i="1" dirty="0"/>
          </a:p>
          <a:p>
            <a:r>
              <a:rPr lang="en-US" sz="1250" b="0" i="1" dirty="0"/>
              <a:t>Arijit Chatterjee</a:t>
            </a:r>
          </a:p>
          <a:p>
            <a:r>
              <a:rPr lang="en-US" sz="1250" b="0" i="1" dirty="0" err="1"/>
              <a:t>Kusal</a:t>
            </a:r>
            <a:r>
              <a:rPr lang="en-US" sz="1250" b="0" i="1" dirty="0"/>
              <a:t> Ranjan Samaddar </a:t>
            </a:r>
          </a:p>
        </p:txBody>
      </p:sp>
      <p:sp>
        <p:nvSpPr>
          <p:cNvPr id="15" name="Text Placeholder 14">
            <a:extLst>
              <a:ext uri="{FF2B5EF4-FFF2-40B4-BE49-F238E27FC236}">
                <a16:creationId xmlns:a16="http://schemas.microsoft.com/office/drawing/2014/main" id="{A7ECF636-D45E-4307-9E3A-89A2B5960270}"/>
              </a:ext>
            </a:extLst>
          </p:cNvPr>
          <p:cNvSpPr>
            <a:spLocks noGrp="1"/>
          </p:cNvSpPr>
          <p:nvPr>
            <p:ph type="body" sz="quarter" idx="13"/>
          </p:nvPr>
        </p:nvSpPr>
        <p:spPr>
          <a:xfrm>
            <a:off x="4641140" y="5795479"/>
            <a:ext cx="2915816" cy="258532"/>
          </a:xfrm>
        </p:spPr>
        <p:txBody>
          <a:bodyPr/>
          <a:lstStyle/>
          <a:p>
            <a:r>
              <a:rPr lang="en-US" dirty="0"/>
              <a:t>.</a:t>
            </a:r>
          </a:p>
        </p:txBody>
      </p:sp>
    </p:spTree>
    <p:extLst>
      <p:ext uri="{BB962C8B-B14F-4D97-AF65-F5344CB8AC3E}">
        <p14:creationId xmlns:p14="http://schemas.microsoft.com/office/powerpoint/2010/main" val="29061931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BF01A071-338D-4D5A-BE90-3F5726F01B83}"/>
              </a:ext>
            </a:extLst>
          </p:cNvPr>
          <p:cNvSpPr>
            <a:spLocks noGrp="1"/>
          </p:cNvSpPr>
          <p:nvPr>
            <p:ph type="title"/>
          </p:nvPr>
        </p:nvSpPr>
        <p:spPr>
          <a:xfrm>
            <a:off x="5020953" y="224443"/>
            <a:ext cx="6404696" cy="655094"/>
          </a:xfrm>
        </p:spPr>
        <p:txBody>
          <a:bodyPr/>
          <a:lstStyle/>
          <a:p>
            <a:r>
              <a:rPr lang="en-US" sz="4000" dirty="0"/>
              <a:t>Educational Campaigns</a:t>
            </a:r>
          </a:p>
        </p:txBody>
      </p:sp>
      <p:sp>
        <p:nvSpPr>
          <p:cNvPr id="17" name="Text Placeholder 16">
            <a:extLst>
              <a:ext uri="{FF2B5EF4-FFF2-40B4-BE49-F238E27FC236}">
                <a16:creationId xmlns:a16="http://schemas.microsoft.com/office/drawing/2014/main" id="{2775E0DB-8B4F-485F-8415-F8F9045C1E39}"/>
              </a:ext>
            </a:extLst>
          </p:cNvPr>
          <p:cNvSpPr>
            <a:spLocks noGrp="1"/>
          </p:cNvSpPr>
          <p:nvPr>
            <p:ph type="body" sz="quarter" idx="20"/>
          </p:nvPr>
        </p:nvSpPr>
        <p:spPr>
          <a:xfrm>
            <a:off x="9854298" y="6604153"/>
            <a:ext cx="120975" cy="117323"/>
          </a:xfrm>
        </p:spPr>
        <p:txBody>
          <a:bodyPr/>
          <a:lstStyle/>
          <a:p>
            <a:r>
              <a:rPr lang="en-US" dirty="0"/>
              <a:t>.</a:t>
            </a:r>
          </a:p>
        </p:txBody>
      </p:sp>
      <p:sp>
        <p:nvSpPr>
          <p:cNvPr id="16" name="Text Placeholder 15">
            <a:extLst>
              <a:ext uri="{FF2B5EF4-FFF2-40B4-BE49-F238E27FC236}">
                <a16:creationId xmlns:a16="http://schemas.microsoft.com/office/drawing/2014/main" id="{6A4B00A2-8957-4883-BF2C-980043E124C5}"/>
              </a:ext>
            </a:extLst>
          </p:cNvPr>
          <p:cNvSpPr>
            <a:spLocks noGrp="1"/>
          </p:cNvSpPr>
          <p:nvPr>
            <p:ph type="body" sz="quarter" idx="16"/>
          </p:nvPr>
        </p:nvSpPr>
        <p:spPr>
          <a:xfrm>
            <a:off x="5020953" y="879537"/>
            <a:ext cx="6599539" cy="5299776"/>
          </a:xfrm>
        </p:spPr>
        <p:txBody>
          <a:bodyPr/>
          <a:lstStyle/>
          <a:p>
            <a:r>
              <a:rPr lang="en-US" b="1" dirty="0"/>
              <a:t>Training and Education</a:t>
            </a:r>
            <a:r>
              <a:rPr lang="en-US" dirty="0"/>
              <a:t>: Offer training sessions and educational workshops for professionals working with male survivors, including law enforcement officers, healthcare providers, educators, and social service providers. Provide guidance on recognizing signs of abuse, responding sensitively to disclosures, and connecting survivors with appropriate support resources.</a:t>
            </a:r>
          </a:p>
          <a:p>
            <a:r>
              <a:rPr lang="en-US" b="1" dirty="0"/>
              <a:t>Public Events and Workshops</a:t>
            </a:r>
            <a:r>
              <a:rPr lang="en-US" dirty="0"/>
              <a:t>: Organize public events, workshops, and panel discussions to facilitate conversations about domestic violence against male victims. Invite survivors, advocates, and experts to share their insights and experiences, and provide opportunities for participants to ask questions and engage in dialogue.</a:t>
            </a:r>
          </a:p>
          <a:p>
            <a:r>
              <a:rPr lang="en-US" b="1" dirty="0"/>
              <a:t>Social Media</a:t>
            </a:r>
            <a:r>
              <a:rPr lang="en-US" dirty="0"/>
              <a:t>: Create a social media campaign using the campaign hashtag (#BreakTheSilence, #SupportMaleSurvivors, etc.) to share statistics, survivor stories, educational resources, and information about support services. Encourage followers to share their own experiences and show solidarity with male survivors.</a:t>
            </a:r>
          </a:p>
          <a:p>
            <a:r>
              <a:rPr lang="en-US" b="1" dirty="0"/>
              <a:t>Public Awareness Materials</a:t>
            </a:r>
            <a:r>
              <a:rPr lang="en-US" dirty="0"/>
              <a:t>: Develop posters, flyers, and informational brochures to distribute in community centers, workplaces, schools, healthcare facilities, and other public spaces. Include helpline numbers, local resources, and tips for recognizing and responding to domestic violence.</a:t>
            </a:r>
          </a:p>
          <a:p>
            <a:endParaRPr lang="en-US" dirty="0"/>
          </a:p>
          <a:p>
            <a:endParaRPr lang="en-US" dirty="0"/>
          </a:p>
        </p:txBody>
      </p:sp>
      <p:sp>
        <p:nvSpPr>
          <p:cNvPr id="22" name="Rectangle: Rounded Corners 21">
            <a:extLst>
              <a:ext uri="{FF2B5EF4-FFF2-40B4-BE49-F238E27FC236}">
                <a16:creationId xmlns:a16="http://schemas.microsoft.com/office/drawing/2014/main" id="{5A00AE9C-1AA0-4C74-B1A1-888D976F28BD}"/>
              </a:ext>
            </a:extLst>
          </p:cNvPr>
          <p:cNvSpPr/>
          <p:nvPr/>
        </p:nvSpPr>
        <p:spPr>
          <a:xfrm flipH="1">
            <a:off x="99754" y="6327866"/>
            <a:ext cx="540326" cy="114498"/>
          </a:xfrm>
          <a:prstGeom prst="roundRect">
            <a:avLst>
              <a:gd name="adj" fmla="val 8785"/>
            </a:avLst>
          </a:prstGeom>
          <a:solidFill>
            <a:schemeClr val="bg1"/>
          </a:solid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lumMod val="75000"/>
                  <a:lumOff val="25000"/>
                </a:schemeClr>
              </a:solidFill>
            </a:endParaRPr>
          </a:p>
        </p:txBody>
      </p:sp>
      <p:sp>
        <p:nvSpPr>
          <p:cNvPr id="28" name="Slide Number Placeholder 27">
            <a:extLst>
              <a:ext uri="{FF2B5EF4-FFF2-40B4-BE49-F238E27FC236}">
                <a16:creationId xmlns:a16="http://schemas.microsoft.com/office/drawing/2014/main" id="{4BAF6A24-4ECF-4F26-AAE3-EE8BD08C1B7C}"/>
              </a:ext>
            </a:extLst>
          </p:cNvPr>
          <p:cNvSpPr>
            <a:spLocks noGrp="1"/>
          </p:cNvSpPr>
          <p:nvPr>
            <p:ph type="sldNum" sz="quarter" idx="19"/>
          </p:nvPr>
        </p:nvSpPr>
        <p:spPr/>
        <p:txBody>
          <a:bodyPr/>
          <a:lstStyle/>
          <a:p>
            <a:fld id="{DCB4E619-4CA9-4A22-920F-20396BF50470}" type="slidenum">
              <a:rPr lang="en-US" smtClean="0"/>
              <a:pPr/>
              <a:t>10</a:t>
            </a:fld>
            <a:endParaRPr lang="en-US" dirty="0"/>
          </a:p>
        </p:txBody>
      </p:sp>
      <p:pic>
        <p:nvPicPr>
          <p:cNvPr id="3" name="Picture Placeholder 2"/>
          <p:cNvPicPr>
            <a:picLocks noGrp="1" noChangeAspect="1"/>
          </p:cNvPicPr>
          <p:nvPr>
            <p:ph type="pic" sz="quarter" idx="14"/>
          </p:nvPr>
        </p:nvPicPr>
        <p:blipFill>
          <a:blip r:embed="rId2">
            <a:extLst>
              <a:ext uri="{28A0092B-C50C-407E-A947-70E740481C1C}">
                <a14:useLocalDpi xmlns:a14="http://schemas.microsoft.com/office/drawing/2010/main" val="0"/>
              </a:ext>
            </a:extLst>
          </a:blip>
          <a:srcRect l="13207" r="13207"/>
          <a:stretch>
            <a:fillRect/>
          </a:stretch>
        </p:blipFill>
        <p:spPr>
          <a:xfrm>
            <a:off x="-2" y="1"/>
            <a:ext cx="4588627" cy="6179312"/>
          </a:xfrm>
        </p:spPr>
      </p:pic>
    </p:spTree>
    <p:extLst>
      <p:ext uri="{BB962C8B-B14F-4D97-AF65-F5344CB8AC3E}">
        <p14:creationId xmlns:p14="http://schemas.microsoft.com/office/powerpoint/2010/main" val="30730558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BF01A071-338D-4D5A-BE90-3F5726F01B83}"/>
              </a:ext>
            </a:extLst>
          </p:cNvPr>
          <p:cNvSpPr>
            <a:spLocks noGrp="1"/>
          </p:cNvSpPr>
          <p:nvPr>
            <p:ph type="title"/>
          </p:nvPr>
        </p:nvSpPr>
        <p:spPr>
          <a:xfrm>
            <a:off x="5358969" y="133003"/>
            <a:ext cx="3098879" cy="862912"/>
          </a:xfrm>
        </p:spPr>
        <p:txBody>
          <a:bodyPr/>
          <a:lstStyle/>
          <a:p>
            <a:r>
              <a:rPr lang="en-US" sz="4000" dirty="0"/>
              <a:t>Conclusion</a:t>
            </a:r>
          </a:p>
        </p:txBody>
      </p:sp>
      <p:sp>
        <p:nvSpPr>
          <p:cNvPr id="17" name="Text Placeholder 16">
            <a:extLst>
              <a:ext uri="{FF2B5EF4-FFF2-40B4-BE49-F238E27FC236}">
                <a16:creationId xmlns:a16="http://schemas.microsoft.com/office/drawing/2014/main" id="{2775E0DB-8B4F-485F-8415-F8F9045C1E39}"/>
              </a:ext>
            </a:extLst>
          </p:cNvPr>
          <p:cNvSpPr>
            <a:spLocks noGrp="1"/>
          </p:cNvSpPr>
          <p:nvPr>
            <p:ph type="body" sz="quarter" idx="20"/>
          </p:nvPr>
        </p:nvSpPr>
        <p:spPr>
          <a:xfrm>
            <a:off x="5295206" y="995915"/>
            <a:ext cx="6325285" cy="4931060"/>
          </a:xfrm>
        </p:spPr>
        <p:txBody>
          <a:bodyPr/>
          <a:lstStyle/>
          <a:p>
            <a:r>
              <a:rPr lang="en-US" dirty="0"/>
              <a:t>In conclusion, addressing domestic violence against male victims requires a multifaceted approach that involves raising awareness, challenging stereotypes, providing support services, and advocating for policy changes. Despite societal misconceptions and barriers, it's essential to recognize that men can be victims of domestic violence and that their experiences are valid and deserving of support.</a:t>
            </a:r>
          </a:p>
          <a:p>
            <a:r>
              <a:rPr lang="en-US" dirty="0"/>
              <a:t>Education campaigns play a crucial role in breaking the silence surrounding domestic violence against male victims. By raising awareness about the prevalence and impact of abuse, challenging harmful stereotypes about masculinity and victimhood, and providing information about available resources and support services, we can empower male survivors to seek help and support.</a:t>
            </a:r>
          </a:p>
          <a:p>
            <a:r>
              <a:rPr lang="en-US" dirty="0"/>
              <a:t>Furthermore, collaboration among government agencies, non-profit organizations, healthcare providers, and community stakeholders is essential for creating a coordinated response to domestic violence and ensuring that male victims have access to the resources and assistance they need to escape abuse and rebuild their lives.</a:t>
            </a:r>
          </a:p>
          <a:p>
            <a:r>
              <a:rPr lang="en-US" dirty="0"/>
              <a:t>Ultimately, by working together to raise awareness, challenge stigma, and provide support, we can create a society where all survivors of domestic violence, regardless of gender, are believed, supported, and able to access the help they need to heal and thrive.</a:t>
            </a:r>
          </a:p>
          <a:p>
            <a:endParaRPr lang="en-US" dirty="0"/>
          </a:p>
        </p:txBody>
      </p:sp>
      <p:sp>
        <p:nvSpPr>
          <p:cNvPr id="16" name="Text Placeholder 15">
            <a:extLst>
              <a:ext uri="{FF2B5EF4-FFF2-40B4-BE49-F238E27FC236}">
                <a16:creationId xmlns:a16="http://schemas.microsoft.com/office/drawing/2014/main" id="{6A4B00A2-8957-4883-BF2C-980043E124C5}"/>
              </a:ext>
            </a:extLst>
          </p:cNvPr>
          <p:cNvSpPr>
            <a:spLocks noGrp="1"/>
          </p:cNvSpPr>
          <p:nvPr>
            <p:ph type="body" sz="quarter" idx="16"/>
          </p:nvPr>
        </p:nvSpPr>
        <p:spPr>
          <a:xfrm>
            <a:off x="10341032" y="6675757"/>
            <a:ext cx="83127" cy="45719"/>
          </a:xfrm>
        </p:spPr>
        <p:txBody>
          <a:bodyPr/>
          <a:lstStyle/>
          <a:p>
            <a:pPr marL="0" indent="0">
              <a:buNone/>
            </a:pPr>
            <a:r>
              <a:rPr lang="en-US" dirty="0"/>
              <a:t>.</a:t>
            </a:r>
          </a:p>
        </p:txBody>
      </p:sp>
      <p:sp>
        <p:nvSpPr>
          <p:cNvPr id="28" name="Slide Number Placeholder 27">
            <a:extLst>
              <a:ext uri="{FF2B5EF4-FFF2-40B4-BE49-F238E27FC236}">
                <a16:creationId xmlns:a16="http://schemas.microsoft.com/office/drawing/2014/main" id="{4BAF6A24-4ECF-4F26-AAE3-EE8BD08C1B7C}"/>
              </a:ext>
            </a:extLst>
          </p:cNvPr>
          <p:cNvSpPr>
            <a:spLocks noGrp="1"/>
          </p:cNvSpPr>
          <p:nvPr>
            <p:ph type="sldNum" sz="quarter" idx="19"/>
          </p:nvPr>
        </p:nvSpPr>
        <p:spPr/>
        <p:txBody>
          <a:bodyPr/>
          <a:lstStyle/>
          <a:p>
            <a:fld id="{DCB4E619-4CA9-4A22-920F-20396BF50470}" type="slidenum">
              <a:rPr lang="en-US" smtClean="0"/>
              <a:pPr/>
              <a:t>11</a:t>
            </a:fld>
            <a:endParaRPr lang="en-US" dirty="0"/>
          </a:p>
        </p:txBody>
      </p:sp>
      <p:pic>
        <p:nvPicPr>
          <p:cNvPr id="3" name="Picture Placeholder 2"/>
          <p:cNvPicPr>
            <a:picLocks noGrp="1" noChangeAspect="1"/>
          </p:cNvPicPr>
          <p:nvPr>
            <p:ph type="pic" sz="quarter" idx="14"/>
          </p:nvPr>
        </p:nvPicPr>
        <p:blipFill>
          <a:blip r:embed="rId2">
            <a:extLst>
              <a:ext uri="{28A0092B-C50C-407E-A947-70E740481C1C}">
                <a14:useLocalDpi xmlns:a14="http://schemas.microsoft.com/office/drawing/2010/main" val="0"/>
              </a:ext>
            </a:extLst>
          </a:blip>
          <a:srcRect l="959" r="959"/>
          <a:stretch>
            <a:fillRect/>
          </a:stretch>
        </p:blipFill>
        <p:spPr/>
      </p:pic>
    </p:spTree>
    <p:extLst>
      <p:ext uri="{BB962C8B-B14F-4D97-AF65-F5344CB8AC3E}">
        <p14:creationId xmlns:p14="http://schemas.microsoft.com/office/powerpoint/2010/main" val="25633216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BF01A071-338D-4D5A-BE90-3F5726F01B83}"/>
              </a:ext>
            </a:extLst>
          </p:cNvPr>
          <p:cNvSpPr>
            <a:spLocks noGrp="1"/>
          </p:cNvSpPr>
          <p:nvPr>
            <p:ph type="title"/>
          </p:nvPr>
        </p:nvSpPr>
        <p:spPr>
          <a:xfrm>
            <a:off x="5385817" y="2219497"/>
            <a:ext cx="5772565" cy="1221971"/>
          </a:xfrm>
        </p:spPr>
        <p:txBody>
          <a:bodyPr/>
          <a:lstStyle/>
          <a:p>
            <a:r>
              <a:rPr lang="en-US" sz="8000" dirty="0" err="1"/>
              <a:t>Thankyou</a:t>
            </a:r>
            <a:r>
              <a:rPr lang="en-US" sz="8000" dirty="0"/>
              <a:t>! </a:t>
            </a:r>
          </a:p>
        </p:txBody>
      </p:sp>
      <p:sp>
        <p:nvSpPr>
          <p:cNvPr id="17" name="Text Placeholder 16">
            <a:extLst>
              <a:ext uri="{FF2B5EF4-FFF2-40B4-BE49-F238E27FC236}">
                <a16:creationId xmlns:a16="http://schemas.microsoft.com/office/drawing/2014/main" id="{2775E0DB-8B4F-485F-8415-F8F9045C1E39}"/>
              </a:ext>
            </a:extLst>
          </p:cNvPr>
          <p:cNvSpPr>
            <a:spLocks noGrp="1"/>
          </p:cNvSpPr>
          <p:nvPr>
            <p:ph type="body" sz="quarter" idx="20"/>
          </p:nvPr>
        </p:nvSpPr>
        <p:spPr>
          <a:xfrm>
            <a:off x="8625831" y="6597730"/>
            <a:ext cx="153345" cy="123746"/>
          </a:xfrm>
        </p:spPr>
        <p:txBody>
          <a:bodyPr/>
          <a:lstStyle/>
          <a:p>
            <a:r>
              <a:rPr lang="en-US" dirty="0"/>
              <a:t>.</a:t>
            </a:r>
          </a:p>
        </p:txBody>
      </p:sp>
      <p:sp>
        <p:nvSpPr>
          <p:cNvPr id="16" name="Text Placeholder 15">
            <a:extLst>
              <a:ext uri="{FF2B5EF4-FFF2-40B4-BE49-F238E27FC236}">
                <a16:creationId xmlns:a16="http://schemas.microsoft.com/office/drawing/2014/main" id="{6A4B00A2-8957-4883-BF2C-980043E124C5}"/>
              </a:ext>
            </a:extLst>
          </p:cNvPr>
          <p:cNvSpPr>
            <a:spLocks noGrp="1"/>
          </p:cNvSpPr>
          <p:nvPr>
            <p:ph type="body" sz="quarter" idx="16"/>
          </p:nvPr>
        </p:nvSpPr>
        <p:spPr>
          <a:xfrm flipV="1">
            <a:off x="6948739" y="6708533"/>
            <a:ext cx="45719" cy="45719"/>
          </a:xfrm>
        </p:spPr>
        <p:txBody>
          <a:bodyPr/>
          <a:lstStyle/>
          <a:p>
            <a:r>
              <a:rPr lang="en-US" dirty="0"/>
              <a:t>.</a:t>
            </a:r>
          </a:p>
        </p:txBody>
      </p:sp>
      <p:sp>
        <p:nvSpPr>
          <p:cNvPr id="28" name="Slide Number Placeholder 27">
            <a:extLst>
              <a:ext uri="{FF2B5EF4-FFF2-40B4-BE49-F238E27FC236}">
                <a16:creationId xmlns:a16="http://schemas.microsoft.com/office/drawing/2014/main" id="{4BAF6A24-4ECF-4F26-AAE3-EE8BD08C1B7C}"/>
              </a:ext>
            </a:extLst>
          </p:cNvPr>
          <p:cNvSpPr>
            <a:spLocks noGrp="1"/>
          </p:cNvSpPr>
          <p:nvPr>
            <p:ph type="sldNum" sz="quarter" idx="19"/>
          </p:nvPr>
        </p:nvSpPr>
        <p:spPr/>
        <p:txBody>
          <a:bodyPr/>
          <a:lstStyle/>
          <a:p>
            <a:fld id="{DCB4E619-4CA9-4A22-920F-20396BF50470}" type="slidenum">
              <a:rPr lang="en-US" smtClean="0"/>
              <a:pPr/>
              <a:t>12</a:t>
            </a:fld>
            <a:endParaRPr lang="en-US" dirty="0"/>
          </a:p>
        </p:txBody>
      </p:sp>
      <p:pic>
        <p:nvPicPr>
          <p:cNvPr id="12" name="Picture Placeholder 11"/>
          <p:cNvPicPr>
            <a:picLocks noGrp="1" noChangeAspect="1"/>
          </p:cNvPicPr>
          <p:nvPr>
            <p:ph type="pic" sz="quarter" idx="14"/>
          </p:nvPr>
        </p:nvPicPr>
        <p:blipFill>
          <a:blip r:embed="rId2">
            <a:extLst>
              <a:ext uri="{28A0092B-C50C-407E-A947-70E740481C1C}">
                <a14:useLocalDpi xmlns:a14="http://schemas.microsoft.com/office/drawing/2010/main" val="0"/>
              </a:ext>
            </a:extLst>
          </a:blip>
          <a:srcRect l="13207" r="13207"/>
          <a:stretch>
            <a:fillRect/>
          </a:stretch>
        </p:blipFill>
        <p:spPr/>
      </p:pic>
    </p:spTree>
    <p:extLst>
      <p:ext uri="{BB962C8B-B14F-4D97-AF65-F5344CB8AC3E}">
        <p14:creationId xmlns:p14="http://schemas.microsoft.com/office/powerpoint/2010/main" val="16823145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33" name="Rectangle: Rounded Corners 32">
            <a:extLst>
              <a:ext uri="{FF2B5EF4-FFF2-40B4-BE49-F238E27FC236}">
                <a16:creationId xmlns:a16="http://schemas.microsoft.com/office/drawing/2014/main" id="{A033A0FF-37A3-4191-A81D-E09755B8C68B}"/>
              </a:ext>
            </a:extLst>
          </p:cNvPr>
          <p:cNvSpPr/>
          <p:nvPr/>
        </p:nvSpPr>
        <p:spPr>
          <a:xfrm>
            <a:off x="0" y="7846"/>
            <a:ext cx="119270" cy="230693"/>
          </a:xfrm>
          <a:prstGeom prst="roundRect">
            <a:avLst>
              <a:gd name="adj" fmla="val 8785"/>
            </a:avLst>
          </a:prstGeom>
          <a:solidFill>
            <a:srgbClr val="F2F2F2"/>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75000"/>
                  <a:lumOff val="25000"/>
                </a:schemeClr>
              </a:solidFill>
            </a:endParaRPr>
          </a:p>
          <a:p>
            <a:pPr algn="ctr"/>
            <a:endParaRPr lang="en-US" dirty="0">
              <a:solidFill>
                <a:schemeClr val="tx1">
                  <a:lumMod val="75000"/>
                  <a:lumOff val="25000"/>
                </a:schemeClr>
              </a:solidFill>
            </a:endParaRPr>
          </a:p>
          <a:p>
            <a:pPr algn="ctr"/>
            <a:endParaRPr lang="en-US" dirty="0">
              <a:solidFill>
                <a:schemeClr val="tx1">
                  <a:lumMod val="75000"/>
                  <a:lumOff val="25000"/>
                </a:schemeClr>
              </a:solidFill>
            </a:endParaRPr>
          </a:p>
          <a:p>
            <a:pPr algn="ctr"/>
            <a:endParaRPr lang="en-US" dirty="0">
              <a:solidFill>
                <a:schemeClr val="tx1">
                  <a:lumMod val="75000"/>
                  <a:lumOff val="25000"/>
                </a:schemeClr>
              </a:solidFill>
            </a:endParaRPr>
          </a:p>
          <a:p>
            <a:pPr algn="ctr"/>
            <a:endParaRPr lang="en-US" dirty="0">
              <a:solidFill>
                <a:schemeClr val="tx1">
                  <a:lumMod val="75000"/>
                  <a:lumOff val="25000"/>
                </a:schemeClr>
              </a:solidFill>
            </a:endParaRPr>
          </a:p>
          <a:p>
            <a:pPr algn="ctr"/>
            <a:endParaRPr lang="en-US" dirty="0">
              <a:solidFill>
                <a:schemeClr val="tx1">
                  <a:lumMod val="75000"/>
                  <a:lumOff val="25000"/>
                </a:schemeClr>
              </a:solidFill>
            </a:endParaRPr>
          </a:p>
          <a:p>
            <a:pPr algn="ctr"/>
            <a:endParaRPr lang="en-US" dirty="0">
              <a:solidFill>
                <a:schemeClr val="tx1">
                  <a:lumMod val="75000"/>
                  <a:lumOff val="25000"/>
                </a:schemeClr>
              </a:solidFill>
            </a:endParaRPr>
          </a:p>
          <a:p>
            <a:pPr algn="ctr"/>
            <a:endParaRPr lang="en-US" dirty="0">
              <a:solidFill>
                <a:schemeClr val="tx1">
                  <a:lumMod val="75000"/>
                  <a:lumOff val="25000"/>
                </a:schemeClr>
              </a:solidFill>
            </a:endParaRPr>
          </a:p>
          <a:p>
            <a:pPr algn="ctr"/>
            <a:endParaRPr lang="en-US" dirty="0">
              <a:solidFill>
                <a:schemeClr val="tx1">
                  <a:lumMod val="75000"/>
                  <a:lumOff val="25000"/>
                </a:schemeClr>
              </a:solidFill>
            </a:endParaRPr>
          </a:p>
          <a:p>
            <a:pPr algn="ctr"/>
            <a:endParaRPr lang="en-US" dirty="0">
              <a:solidFill>
                <a:schemeClr val="tx1">
                  <a:lumMod val="75000"/>
                  <a:lumOff val="25000"/>
                </a:schemeClr>
              </a:solidFill>
            </a:endParaRPr>
          </a:p>
          <a:p>
            <a:pPr algn="ctr"/>
            <a:endParaRPr lang="en-US" dirty="0">
              <a:solidFill>
                <a:schemeClr val="tx1">
                  <a:lumMod val="75000"/>
                  <a:lumOff val="25000"/>
                </a:schemeClr>
              </a:solidFill>
            </a:endParaRPr>
          </a:p>
          <a:p>
            <a:pPr algn="ctr"/>
            <a:endParaRPr lang="en-US" dirty="0">
              <a:solidFill>
                <a:schemeClr val="tx1">
                  <a:lumMod val="75000"/>
                  <a:lumOff val="25000"/>
                </a:schemeClr>
              </a:solidFill>
            </a:endParaRPr>
          </a:p>
          <a:p>
            <a:pPr algn="ctr"/>
            <a:endParaRPr lang="en-US" dirty="0">
              <a:solidFill>
                <a:schemeClr val="tx1">
                  <a:lumMod val="75000"/>
                  <a:lumOff val="25000"/>
                </a:schemeClr>
              </a:solidFill>
            </a:endParaRPr>
          </a:p>
          <a:p>
            <a:pPr algn="ctr"/>
            <a:endParaRPr lang="en-US" dirty="0">
              <a:solidFill>
                <a:schemeClr val="tx1">
                  <a:lumMod val="75000"/>
                  <a:lumOff val="25000"/>
                </a:schemeClr>
              </a:solidFill>
            </a:endParaRPr>
          </a:p>
          <a:p>
            <a:pPr algn="ctr"/>
            <a:endParaRPr lang="en-US" dirty="0">
              <a:solidFill>
                <a:schemeClr val="tx1">
                  <a:lumMod val="75000"/>
                  <a:lumOff val="25000"/>
                </a:schemeClr>
              </a:solidFill>
            </a:endParaRPr>
          </a:p>
          <a:p>
            <a:pPr algn="ctr"/>
            <a:endParaRPr lang="en-US" dirty="0">
              <a:solidFill>
                <a:schemeClr val="tx1">
                  <a:lumMod val="75000"/>
                  <a:lumOff val="25000"/>
                </a:schemeClr>
              </a:solidFill>
            </a:endParaRPr>
          </a:p>
          <a:p>
            <a:pPr algn="ctr"/>
            <a:endParaRPr lang="en-US" dirty="0">
              <a:solidFill>
                <a:schemeClr val="tx1">
                  <a:lumMod val="75000"/>
                  <a:lumOff val="25000"/>
                </a:schemeClr>
              </a:solidFill>
            </a:endParaRPr>
          </a:p>
          <a:p>
            <a:pPr algn="ctr"/>
            <a:endParaRPr lang="en-US" dirty="0">
              <a:solidFill>
                <a:schemeClr val="tx1">
                  <a:lumMod val="75000"/>
                  <a:lumOff val="25000"/>
                </a:schemeClr>
              </a:solidFill>
            </a:endParaRPr>
          </a:p>
        </p:txBody>
      </p:sp>
      <p:sp>
        <p:nvSpPr>
          <p:cNvPr id="22" name="Title 21">
            <a:extLst>
              <a:ext uri="{FF2B5EF4-FFF2-40B4-BE49-F238E27FC236}">
                <a16:creationId xmlns:a16="http://schemas.microsoft.com/office/drawing/2014/main" id="{F635AA92-1D29-4831-89E4-1B49C265FA6C}"/>
              </a:ext>
            </a:extLst>
          </p:cNvPr>
          <p:cNvSpPr>
            <a:spLocks noGrp="1"/>
          </p:cNvSpPr>
          <p:nvPr>
            <p:ph type="title"/>
          </p:nvPr>
        </p:nvSpPr>
        <p:spPr>
          <a:xfrm>
            <a:off x="119270" y="7846"/>
            <a:ext cx="5680075" cy="1255689"/>
          </a:xfrm>
        </p:spPr>
        <p:txBody>
          <a:bodyPr/>
          <a:lstStyle/>
          <a:p>
            <a:r>
              <a:rPr lang="en-GB" dirty="0"/>
              <a:t>    Understanding Domestic violence</a:t>
            </a:r>
          </a:p>
        </p:txBody>
      </p:sp>
      <p:sp>
        <p:nvSpPr>
          <p:cNvPr id="26" name="Text Placeholder 25">
            <a:extLst>
              <a:ext uri="{FF2B5EF4-FFF2-40B4-BE49-F238E27FC236}">
                <a16:creationId xmlns:a16="http://schemas.microsoft.com/office/drawing/2014/main" id="{15AFB5E9-384C-4F94-802F-F7BDC044F196}"/>
              </a:ext>
            </a:extLst>
          </p:cNvPr>
          <p:cNvSpPr>
            <a:spLocks noGrp="1"/>
          </p:cNvSpPr>
          <p:nvPr>
            <p:ph type="body" idx="1"/>
          </p:nvPr>
        </p:nvSpPr>
        <p:spPr>
          <a:xfrm rot="10800000" flipV="1">
            <a:off x="741017" y="1388226"/>
            <a:ext cx="5680075" cy="5481822"/>
          </a:xfrm>
        </p:spPr>
        <p:txBody>
          <a:bodyPr/>
          <a:lstStyle/>
          <a:p>
            <a:r>
              <a:rPr lang="en-US" sz="1400" b="1" dirty="0"/>
              <a:t>Prevalence</a:t>
            </a:r>
            <a:r>
              <a:rPr lang="en-US" sz="1400" dirty="0"/>
              <a:t>: Domestic violence against men is more common than often believed. While statistics vary, research suggests that around 1 in 10 men experience some form of intimate partner violence during their lifetime.</a:t>
            </a:r>
          </a:p>
          <a:p>
            <a:r>
              <a:rPr lang="en-US" sz="1400" b="1" dirty="0"/>
              <a:t>Types of Abuse</a:t>
            </a:r>
            <a:r>
              <a:rPr lang="en-US" sz="1400" dirty="0"/>
              <a:t>: Like women, men can experience various forms of abuse in domestic settings, including physical, emotional, sexual, and financial abuse. These can range from physical assaults to psychological manipulation and control tactics.</a:t>
            </a:r>
          </a:p>
          <a:p>
            <a:r>
              <a:rPr lang="en-US" sz="1400" b="1" dirty="0"/>
              <a:t>Underreporting</a:t>
            </a:r>
            <a:r>
              <a:rPr lang="en-US" sz="1400" dirty="0"/>
              <a:t>: Men are less likely to report domestic violence due to societal stereotypes that suggest men should be strong and invulnerable. Fear of not being taken seriously or being ridiculed can also contribute to underreporting.</a:t>
            </a:r>
          </a:p>
          <a:p>
            <a:r>
              <a:rPr lang="en-US" sz="1400" b="1" dirty="0"/>
              <a:t>Stigma and Shame</a:t>
            </a:r>
            <a:r>
              <a:rPr lang="en-US" sz="1400" dirty="0"/>
              <a:t>: There is a significant stigma attached to being a male victim of domestic violence. Many men feel ashamed or emasculated by their experiences and may struggle to seek help or support.</a:t>
            </a:r>
          </a:p>
          <a:p>
            <a:endParaRPr lang="en-GB" sz="1400" dirty="0"/>
          </a:p>
        </p:txBody>
      </p:sp>
      <p:pic>
        <p:nvPicPr>
          <p:cNvPr id="4" name="Picture Placeholder 3"/>
          <p:cNvPicPr>
            <a:picLocks noGrp="1" noChangeAspect="1"/>
          </p:cNvPicPr>
          <p:nvPr>
            <p:ph type="pic" sz="quarter" idx="14"/>
          </p:nvPr>
        </p:nvPicPr>
        <p:blipFill>
          <a:blip r:embed="rId2">
            <a:extLst>
              <a:ext uri="{28A0092B-C50C-407E-A947-70E740481C1C}">
                <a14:useLocalDpi xmlns:a14="http://schemas.microsoft.com/office/drawing/2010/main" val="0"/>
              </a:ext>
            </a:extLst>
          </a:blip>
          <a:srcRect t="10000" b="10000"/>
          <a:stretch>
            <a:fillRect/>
          </a:stretch>
        </p:blipFill>
        <p:spPr/>
      </p:pic>
    </p:spTree>
    <p:extLst>
      <p:ext uri="{BB962C8B-B14F-4D97-AF65-F5344CB8AC3E}">
        <p14:creationId xmlns:p14="http://schemas.microsoft.com/office/powerpoint/2010/main" val="183449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Rounded Corners 32">
            <a:extLst>
              <a:ext uri="{FF2B5EF4-FFF2-40B4-BE49-F238E27FC236}">
                <a16:creationId xmlns:a16="http://schemas.microsoft.com/office/drawing/2014/main" id="{A033A0FF-37A3-4191-A81D-E09755B8C68B}"/>
              </a:ext>
            </a:extLst>
          </p:cNvPr>
          <p:cNvSpPr/>
          <p:nvPr/>
        </p:nvSpPr>
        <p:spPr>
          <a:xfrm>
            <a:off x="0" y="0"/>
            <a:ext cx="248478" cy="198783"/>
          </a:xfrm>
          <a:prstGeom prst="roundRect">
            <a:avLst>
              <a:gd name="adj" fmla="val 8785"/>
            </a:avLst>
          </a:prstGeom>
          <a:solidFill>
            <a:srgbClr val="F2F2F2"/>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lumMod val="75000"/>
                  <a:lumOff val="25000"/>
                </a:schemeClr>
              </a:solidFill>
            </a:endParaRPr>
          </a:p>
        </p:txBody>
      </p:sp>
      <p:sp>
        <p:nvSpPr>
          <p:cNvPr id="22" name="Title 21">
            <a:extLst>
              <a:ext uri="{FF2B5EF4-FFF2-40B4-BE49-F238E27FC236}">
                <a16:creationId xmlns:a16="http://schemas.microsoft.com/office/drawing/2014/main" id="{F635AA92-1D29-4831-89E4-1B49C265FA6C}"/>
              </a:ext>
            </a:extLst>
          </p:cNvPr>
          <p:cNvSpPr>
            <a:spLocks noGrp="1"/>
          </p:cNvSpPr>
          <p:nvPr>
            <p:ph type="title"/>
          </p:nvPr>
        </p:nvSpPr>
        <p:spPr>
          <a:xfrm>
            <a:off x="802030" y="198783"/>
            <a:ext cx="10399371" cy="904217"/>
          </a:xfrm>
        </p:spPr>
        <p:txBody>
          <a:bodyPr/>
          <a:lstStyle/>
          <a:p>
            <a:r>
              <a:rPr lang="en-US" sz="4630" dirty="0"/>
              <a:t>Societal Perceptions and Stereotypes</a:t>
            </a:r>
            <a:endParaRPr lang="en-GB" sz="4630" dirty="0"/>
          </a:p>
        </p:txBody>
      </p:sp>
      <p:sp>
        <p:nvSpPr>
          <p:cNvPr id="26" name="Text Placeholder 25">
            <a:extLst>
              <a:ext uri="{FF2B5EF4-FFF2-40B4-BE49-F238E27FC236}">
                <a16:creationId xmlns:a16="http://schemas.microsoft.com/office/drawing/2014/main" id="{15AFB5E9-384C-4F94-802F-F7BDC044F196}"/>
              </a:ext>
            </a:extLst>
          </p:cNvPr>
          <p:cNvSpPr>
            <a:spLocks noGrp="1"/>
          </p:cNvSpPr>
          <p:nvPr>
            <p:ph type="body" idx="1"/>
          </p:nvPr>
        </p:nvSpPr>
        <p:spPr>
          <a:xfrm>
            <a:off x="802030" y="1242391"/>
            <a:ext cx="10290040" cy="5446644"/>
          </a:xfrm>
        </p:spPr>
        <p:txBody>
          <a:bodyPr/>
          <a:lstStyle/>
          <a:p>
            <a:r>
              <a:rPr lang="en-US" b="1" dirty="0"/>
              <a:t>Belief in Male Invulnerability</a:t>
            </a:r>
            <a:r>
              <a:rPr lang="en-US" dirty="0"/>
              <a:t>: One pervasive stereotype is the belief that men are inherently strong and invulnerable, both physically and emotionally. This stereotype can lead to disbelief or minimization of men's experiences of abuse, as it contradicts the idea of men as capable of being victimized.</a:t>
            </a:r>
          </a:p>
          <a:p>
            <a:r>
              <a:rPr lang="en-US" b="1" dirty="0"/>
              <a:t>Perception of Female Harmlessness</a:t>
            </a:r>
            <a:r>
              <a:rPr lang="en-US" dirty="0"/>
              <a:t>: There's a widespread assumption that women are less capable of causing harm, especially physical harm, compared to men. This perception can lead to disbelief or trivialization of men's experiences of abuse perpetrated by female partners.</a:t>
            </a:r>
          </a:p>
          <a:p>
            <a:r>
              <a:rPr lang="en-US" b="1" dirty="0"/>
              <a:t>Portrayal in Media and Culture</a:t>
            </a:r>
            <a:r>
              <a:rPr lang="en-US" dirty="0"/>
              <a:t>: Mainstream media and cultural narratives often depict men as perpetrators of violence and women as victims. This can reinforce the misconception that domestic violence is primarily a problem faced by women, overshadowing the experiences of male victims.</a:t>
            </a:r>
          </a:p>
          <a:p>
            <a:r>
              <a:rPr lang="en-US" b="1" dirty="0"/>
              <a:t>Changing Perceptions</a:t>
            </a:r>
            <a:r>
              <a:rPr lang="en-US" dirty="0"/>
              <a:t>: Challenging these stereotypes and perceptions is essential for raising awareness about domestic violence against men and ensuring that all victims receive the support and resources they need. It involves promoting a more inclusive understanding of gender and masculinity, as well as acknowledging that anyone can be a victim or perpetrator of abuse regardless of gender</a:t>
            </a:r>
          </a:p>
          <a:p>
            <a:endParaRPr lang="en-US" dirty="0"/>
          </a:p>
        </p:txBody>
      </p:sp>
    </p:spTree>
    <p:extLst>
      <p:ext uri="{BB962C8B-B14F-4D97-AF65-F5344CB8AC3E}">
        <p14:creationId xmlns:p14="http://schemas.microsoft.com/office/powerpoint/2010/main" val="32150813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Rounded Corners 22">
            <a:extLst>
              <a:ext uri="{FF2B5EF4-FFF2-40B4-BE49-F238E27FC236}">
                <a16:creationId xmlns:a16="http://schemas.microsoft.com/office/drawing/2014/main" id="{038B81FA-4591-4538-9775-7EEE32A9C2C3}"/>
              </a:ext>
            </a:extLst>
          </p:cNvPr>
          <p:cNvSpPr/>
          <p:nvPr/>
        </p:nvSpPr>
        <p:spPr>
          <a:xfrm>
            <a:off x="104913" y="111493"/>
            <a:ext cx="6832599" cy="435160"/>
          </a:xfrm>
          <a:prstGeom prst="roundRect">
            <a:avLst>
              <a:gd name="adj" fmla="val 8785"/>
            </a:avLst>
          </a:prstGeom>
          <a:solidFill>
            <a:schemeClr val="accent3"/>
          </a:solidFill>
          <a:ln w="571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bg1">
                  <a:lumMod val="95000"/>
                </a:schemeClr>
              </a:solidFill>
            </a:endParaRPr>
          </a:p>
        </p:txBody>
      </p:sp>
      <p:sp>
        <p:nvSpPr>
          <p:cNvPr id="22" name="Title 21">
            <a:extLst>
              <a:ext uri="{FF2B5EF4-FFF2-40B4-BE49-F238E27FC236}">
                <a16:creationId xmlns:a16="http://schemas.microsoft.com/office/drawing/2014/main" id="{F635AA92-1D29-4831-89E4-1B49C265FA6C}"/>
              </a:ext>
            </a:extLst>
          </p:cNvPr>
          <p:cNvSpPr>
            <a:spLocks noGrp="1"/>
          </p:cNvSpPr>
          <p:nvPr>
            <p:ph type="title"/>
          </p:nvPr>
        </p:nvSpPr>
        <p:spPr>
          <a:xfrm>
            <a:off x="570406" y="111493"/>
            <a:ext cx="5680075" cy="1306852"/>
          </a:xfrm>
        </p:spPr>
        <p:txBody>
          <a:bodyPr/>
          <a:lstStyle/>
          <a:p>
            <a:r>
              <a:rPr lang="en-US" dirty="0"/>
              <a:t>Legal Frameworks and Gaps</a:t>
            </a:r>
            <a:endParaRPr lang="en-GB" dirty="0"/>
          </a:p>
        </p:txBody>
      </p:sp>
      <p:sp>
        <p:nvSpPr>
          <p:cNvPr id="26" name="Text Placeholder 25">
            <a:extLst>
              <a:ext uri="{FF2B5EF4-FFF2-40B4-BE49-F238E27FC236}">
                <a16:creationId xmlns:a16="http://schemas.microsoft.com/office/drawing/2014/main" id="{15AFB5E9-384C-4F94-802F-F7BDC044F196}"/>
              </a:ext>
            </a:extLst>
          </p:cNvPr>
          <p:cNvSpPr>
            <a:spLocks noGrp="1"/>
          </p:cNvSpPr>
          <p:nvPr>
            <p:ph type="body" idx="1"/>
          </p:nvPr>
        </p:nvSpPr>
        <p:spPr>
          <a:xfrm>
            <a:off x="795131" y="1418345"/>
            <a:ext cx="5716794" cy="5230933"/>
          </a:xfrm>
        </p:spPr>
        <p:txBody>
          <a:bodyPr/>
          <a:lstStyle/>
          <a:p>
            <a:r>
              <a:rPr lang="en-US" sz="1400" b="1" dirty="0">
                <a:latin typeface="Arial" panose="020B0604020202020204" pitchFamily="34" charset="0"/>
              </a:rPr>
              <a:t>Protection Orders</a:t>
            </a:r>
            <a:r>
              <a:rPr lang="en-US" sz="1400" dirty="0">
                <a:latin typeface="Arial" panose="020B0604020202020204" pitchFamily="34" charset="0"/>
              </a:rPr>
              <a:t>: Legal mechanisms such as restraining orders or protection orders are available to victims of domestic violence in many jurisdictions. However, male victims may face challenges in obtaining these orders, as they may be less likely to be taken seriously or believed by authorities</a:t>
            </a:r>
            <a:r>
              <a:rPr lang="en-US" dirty="0">
                <a:latin typeface="Arial" panose="020B0604020202020204" pitchFamily="34" charset="0"/>
              </a:rPr>
              <a:t>.</a:t>
            </a:r>
          </a:p>
          <a:p>
            <a:r>
              <a:rPr lang="en-US" sz="1400" b="1" dirty="0">
                <a:latin typeface="Arial" panose="020B0604020202020204" pitchFamily="34" charset="0"/>
              </a:rPr>
              <a:t>Criminal Justice System Response</a:t>
            </a:r>
            <a:r>
              <a:rPr lang="en-US" sz="1400" dirty="0">
                <a:latin typeface="Arial" panose="020B0604020202020204" pitchFamily="34" charset="0"/>
              </a:rPr>
              <a:t>: Male victims of domestic violence may encounter skepticism or disbelief from law enforcement and the criminal justice system when reporting abuse. There may be a perception that men cannot be victims or that they should be able to defend themselves, leading to a lack of investigation or prosecution of cases involving male victims.</a:t>
            </a:r>
          </a:p>
          <a:p>
            <a:r>
              <a:rPr lang="en-US" sz="1400" dirty="0">
                <a:latin typeface="Arial" panose="020B0604020202020204" pitchFamily="34" charset="0"/>
              </a:rPr>
              <a:t>Addressing these gaps in legal frameworks is essential for ensuring that male victims of domestic violence receive the protection, support, and justice they deserve. This includes recognizing their experiences, providing accessible and gender-inclusive services, and challenging stereotypes and biases that may hinder their ability</a:t>
            </a:r>
            <a:r>
              <a:rPr lang="en-US" sz="1400" dirty="0"/>
              <a:t> to seek help.</a:t>
            </a:r>
          </a:p>
          <a:p>
            <a:endParaRPr lang="en-GB" sz="1400" dirty="0"/>
          </a:p>
        </p:txBody>
      </p:sp>
      <p:pic>
        <p:nvPicPr>
          <p:cNvPr id="3" name="Picture Placeholder 2"/>
          <p:cNvPicPr>
            <a:picLocks noGrp="1" noChangeAspect="1"/>
          </p:cNvPicPr>
          <p:nvPr>
            <p:ph type="pic" sz="quarter" idx="14"/>
          </p:nvPr>
        </p:nvPicPr>
        <p:blipFill>
          <a:blip r:embed="rId2">
            <a:extLst>
              <a:ext uri="{28A0092B-C50C-407E-A947-70E740481C1C}">
                <a14:useLocalDpi xmlns:a14="http://schemas.microsoft.com/office/drawing/2010/main" val="0"/>
              </a:ext>
            </a:extLst>
          </a:blip>
          <a:srcRect t="14640" b="14640"/>
          <a:stretch>
            <a:fillRect/>
          </a:stretch>
        </p:blipFill>
        <p:spPr/>
      </p:pic>
    </p:spTree>
    <p:extLst>
      <p:ext uri="{BB962C8B-B14F-4D97-AF65-F5344CB8AC3E}">
        <p14:creationId xmlns:p14="http://schemas.microsoft.com/office/powerpoint/2010/main" val="18658729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56E62E09-7004-4A2E-958A-28DD809AB402}"/>
              </a:ext>
            </a:extLst>
          </p:cNvPr>
          <p:cNvSpPr>
            <a:spLocks noGrp="1"/>
          </p:cNvSpPr>
          <p:nvPr>
            <p:ph type="title"/>
          </p:nvPr>
        </p:nvSpPr>
        <p:spPr>
          <a:xfrm>
            <a:off x="45719" y="0"/>
            <a:ext cx="6245751" cy="734310"/>
          </a:xfrm>
        </p:spPr>
        <p:txBody>
          <a:bodyPr/>
          <a:lstStyle/>
          <a:p>
            <a:r>
              <a:rPr lang="en-US" sz="4050" dirty="0"/>
              <a:t>Barriers to Seeking Help</a:t>
            </a:r>
          </a:p>
        </p:txBody>
      </p:sp>
      <p:sp>
        <p:nvSpPr>
          <p:cNvPr id="12" name="Text Placeholder 11">
            <a:extLst>
              <a:ext uri="{FF2B5EF4-FFF2-40B4-BE49-F238E27FC236}">
                <a16:creationId xmlns:a16="http://schemas.microsoft.com/office/drawing/2014/main" id="{DB21A584-7071-4718-B256-83681FB5FD94}"/>
              </a:ext>
            </a:extLst>
          </p:cNvPr>
          <p:cNvSpPr>
            <a:spLocks noGrp="1"/>
          </p:cNvSpPr>
          <p:nvPr>
            <p:ph type="body" sz="half" idx="2"/>
          </p:nvPr>
        </p:nvSpPr>
        <p:spPr>
          <a:xfrm>
            <a:off x="168965" y="734311"/>
            <a:ext cx="5237921" cy="5895090"/>
          </a:xfrm>
        </p:spPr>
        <p:txBody>
          <a:bodyPr/>
          <a:lstStyle/>
          <a:p>
            <a:r>
              <a:rPr lang="en-US" b="1" dirty="0"/>
              <a:t>Stigma and Shame</a:t>
            </a:r>
            <a:r>
              <a:rPr lang="en-US" dirty="0"/>
              <a:t>: Societal norms and stereotypes around masculinity can lead male victims to feel ashamed or emasculated by their experiences of abuse. They may worry about how seeking help will impact their perceived masculinity or fear being judged by others.</a:t>
            </a:r>
          </a:p>
          <a:p>
            <a:r>
              <a:rPr lang="en-US" b="1" dirty="0"/>
              <a:t>Lack of Awareness and Understanding</a:t>
            </a:r>
            <a:r>
              <a:rPr lang="en-US" dirty="0"/>
              <a:t>: Many people, including victims themselves, may not recognize the signs of domestic violence in male victims or may believe that men cannot be victims of abuse. This lack of awareness can prevent victims from identifying their experiences as abuse and seeking help.</a:t>
            </a:r>
          </a:p>
          <a:p>
            <a:r>
              <a:rPr lang="en-US" b="1" dirty="0"/>
              <a:t>Fear of Not Being Taken Seriously</a:t>
            </a:r>
            <a:r>
              <a:rPr lang="en-US" dirty="0"/>
              <a:t>: Male victims may fear that their experiences will not be believed or taken seriously by law enforcement, healthcare professionals, or support services. This fear can be exacerbated by stereotypes that suggest men should be able to defend themselves or that domestic violence is primarily a women's issue.</a:t>
            </a:r>
          </a:p>
          <a:p>
            <a:r>
              <a:rPr lang="en-US" b="1" dirty="0"/>
              <a:t>Lack of Support Services</a:t>
            </a:r>
            <a:r>
              <a:rPr lang="en-US" dirty="0"/>
              <a:t>: Many support services for victims of domestic violence are designed with women in mind and may not be accessible or appropriate for male victims. This can include shelters, counseling services, and legal assistance. Male victims may struggle to find resources that cater to their needs.</a:t>
            </a:r>
          </a:p>
          <a:p>
            <a:endParaRPr lang="en-US" dirty="0"/>
          </a:p>
          <a:p>
            <a:endParaRPr lang="en-US" dirty="0"/>
          </a:p>
          <a:p>
            <a:endParaRPr lang="en-US" dirty="0"/>
          </a:p>
        </p:txBody>
      </p:sp>
      <p:sp>
        <p:nvSpPr>
          <p:cNvPr id="58" name="Rectangle: Rounded Corners 57">
            <a:extLst>
              <a:ext uri="{FF2B5EF4-FFF2-40B4-BE49-F238E27FC236}">
                <a16:creationId xmlns:a16="http://schemas.microsoft.com/office/drawing/2014/main" id="{7C44787C-9D69-4EC9-82E9-036DCB1D4982}"/>
              </a:ext>
            </a:extLst>
          </p:cNvPr>
          <p:cNvSpPr/>
          <p:nvPr/>
        </p:nvSpPr>
        <p:spPr>
          <a:xfrm>
            <a:off x="0" y="6337804"/>
            <a:ext cx="45719" cy="430743"/>
          </a:xfrm>
          <a:prstGeom prst="roundRect">
            <a:avLst>
              <a:gd name="adj" fmla="val 8785"/>
            </a:avLst>
          </a:prstGeom>
          <a:solidFill>
            <a:srgbClr val="F2F2F2"/>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lumMod val="75000"/>
                  <a:lumOff val="25000"/>
                </a:schemeClr>
              </a:solidFill>
            </a:endParaRPr>
          </a:p>
        </p:txBody>
      </p:sp>
      <p:pic>
        <p:nvPicPr>
          <p:cNvPr id="3" name="Picture Placeholder 2"/>
          <p:cNvPicPr>
            <a:picLocks noGrp="1" noChangeAspect="1"/>
          </p:cNvPicPr>
          <p:nvPr>
            <p:ph type="pic" idx="1"/>
          </p:nvPr>
        </p:nvPicPr>
        <p:blipFill>
          <a:blip r:embed="rId2">
            <a:extLst>
              <a:ext uri="{28A0092B-C50C-407E-A947-70E740481C1C}">
                <a14:useLocalDpi xmlns:a14="http://schemas.microsoft.com/office/drawing/2010/main" val="0"/>
              </a:ext>
            </a:extLst>
          </a:blip>
          <a:srcRect t="7703" b="7703"/>
          <a:stretch>
            <a:fillRect/>
          </a:stretch>
        </p:blipFill>
        <p:spPr/>
      </p:pic>
    </p:spTree>
    <p:extLst>
      <p:ext uri="{BB962C8B-B14F-4D97-AF65-F5344CB8AC3E}">
        <p14:creationId xmlns:p14="http://schemas.microsoft.com/office/powerpoint/2010/main" val="9484189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56E62E09-7004-4A2E-958A-28DD809AB402}"/>
              </a:ext>
            </a:extLst>
          </p:cNvPr>
          <p:cNvSpPr>
            <a:spLocks noGrp="1"/>
          </p:cNvSpPr>
          <p:nvPr>
            <p:ph type="title"/>
          </p:nvPr>
        </p:nvSpPr>
        <p:spPr>
          <a:xfrm>
            <a:off x="113306" y="1"/>
            <a:ext cx="6039017" cy="631766"/>
          </a:xfrm>
        </p:spPr>
        <p:txBody>
          <a:bodyPr/>
          <a:lstStyle/>
          <a:p>
            <a:r>
              <a:rPr lang="en-US" sz="4000" dirty="0"/>
              <a:t>Impact on Male Victims</a:t>
            </a:r>
          </a:p>
        </p:txBody>
      </p:sp>
      <p:sp>
        <p:nvSpPr>
          <p:cNvPr id="12" name="Text Placeholder 11">
            <a:extLst>
              <a:ext uri="{FF2B5EF4-FFF2-40B4-BE49-F238E27FC236}">
                <a16:creationId xmlns:a16="http://schemas.microsoft.com/office/drawing/2014/main" id="{DB21A584-7071-4718-B256-83681FB5FD94}"/>
              </a:ext>
            </a:extLst>
          </p:cNvPr>
          <p:cNvSpPr>
            <a:spLocks noGrp="1"/>
          </p:cNvSpPr>
          <p:nvPr>
            <p:ph type="body" sz="half" idx="2"/>
          </p:nvPr>
        </p:nvSpPr>
        <p:spPr>
          <a:xfrm>
            <a:off x="278296" y="714896"/>
            <a:ext cx="5138530" cy="6033774"/>
          </a:xfrm>
        </p:spPr>
        <p:txBody>
          <a:bodyPr/>
          <a:lstStyle/>
          <a:p>
            <a:r>
              <a:rPr lang="en-US" b="1" dirty="0"/>
              <a:t>Emotional and Psychological Trauma</a:t>
            </a:r>
            <a:r>
              <a:rPr lang="en-US" dirty="0"/>
              <a:t>: Domestic violence can cause significant emotional and psychological trauma for male victims. They may experience feelings of fear, anxiety, depression, and helplessness as a result of the abuse. This trauma can affect their self-esteem, confidence, and ability to trust others.</a:t>
            </a:r>
          </a:p>
          <a:p>
            <a:r>
              <a:rPr lang="en-US" b="1" dirty="0"/>
              <a:t>Post-Traumatic Stress Disorder (PTSD)</a:t>
            </a:r>
            <a:r>
              <a:rPr lang="en-US" dirty="0"/>
              <a:t>: Male victims of domestic violence are at risk of developing PTSD, a mental health condition that can occur after experiencing or witnessing a traumatic event. Symptoms of PTSD can include flashbacks, nightmares, hypervigilance, and avoidance of reminders of the trauma.</a:t>
            </a:r>
          </a:p>
          <a:p>
            <a:r>
              <a:rPr lang="en-US" b="1" dirty="0"/>
              <a:t>Physical Injuries</a:t>
            </a:r>
            <a:r>
              <a:rPr lang="en-US" dirty="0"/>
              <a:t>: Male victims of domestic violence can sustain physical injuries ranging from bruises, cuts, and broken bones to more severe injuries requiring medical attention. These injuries can have long-term health consequences and may require ongoing medical treatment.</a:t>
            </a:r>
          </a:p>
          <a:p>
            <a:r>
              <a:rPr lang="en-US" b="1" i="1" dirty="0"/>
              <a:t>I</a:t>
            </a:r>
            <a:r>
              <a:rPr lang="en-US" b="1" dirty="0"/>
              <a:t>mpact on Children</a:t>
            </a:r>
            <a:r>
              <a:rPr lang="en-US" dirty="0"/>
              <a:t>: Male victims who have children with their abuser may worry about the impact of the abuse on their children's well-being.</a:t>
            </a:r>
          </a:p>
          <a:p>
            <a:endParaRPr lang="en-US" dirty="0"/>
          </a:p>
          <a:p>
            <a:endParaRPr lang="en-US" dirty="0"/>
          </a:p>
          <a:p>
            <a:endParaRPr lang="en-US" dirty="0"/>
          </a:p>
          <a:p>
            <a:endParaRPr lang="en-US" dirty="0"/>
          </a:p>
        </p:txBody>
      </p:sp>
      <p:sp>
        <p:nvSpPr>
          <p:cNvPr id="58" name="Rectangle: Rounded Corners 57">
            <a:extLst>
              <a:ext uri="{FF2B5EF4-FFF2-40B4-BE49-F238E27FC236}">
                <a16:creationId xmlns:a16="http://schemas.microsoft.com/office/drawing/2014/main" id="{7C44787C-9D69-4EC9-82E9-036DCB1D4982}"/>
              </a:ext>
            </a:extLst>
          </p:cNvPr>
          <p:cNvSpPr/>
          <p:nvPr/>
        </p:nvSpPr>
        <p:spPr>
          <a:xfrm>
            <a:off x="113306" y="6556466"/>
            <a:ext cx="75538" cy="192204"/>
          </a:xfrm>
          <a:prstGeom prst="roundRect">
            <a:avLst>
              <a:gd name="adj" fmla="val 8785"/>
            </a:avLst>
          </a:prstGeom>
          <a:solidFill>
            <a:srgbClr val="F2F2F2"/>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lumMod val="75000"/>
                  <a:lumOff val="25000"/>
                </a:schemeClr>
              </a:solidFill>
            </a:endParaRPr>
          </a:p>
        </p:txBody>
      </p:sp>
      <p:pic>
        <p:nvPicPr>
          <p:cNvPr id="3" name="Picture Placeholder 2"/>
          <p:cNvPicPr>
            <a:picLocks noGrp="1" noChangeAspect="1"/>
          </p:cNvPicPr>
          <p:nvPr>
            <p:ph type="pic" idx="1"/>
          </p:nvPr>
        </p:nvPicPr>
        <p:blipFill>
          <a:blip r:embed="rId2">
            <a:extLst>
              <a:ext uri="{28A0092B-C50C-407E-A947-70E740481C1C}">
                <a14:useLocalDpi xmlns:a14="http://schemas.microsoft.com/office/drawing/2010/main" val="0"/>
              </a:ext>
            </a:extLst>
          </a:blip>
          <a:srcRect t="259" b="259"/>
          <a:stretch>
            <a:fillRect/>
          </a:stretch>
        </p:blipFill>
        <p:spPr/>
      </p:pic>
    </p:spTree>
    <p:extLst>
      <p:ext uri="{BB962C8B-B14F-4D97-AF65-F5344CB8AC3E}">
        <p14:creationId xmlns:p14="http://schemas.microsoft.com/office/powerpoint/2010/main" val="33967142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96B69F7F-7BDF-4049-AB94-D24D1055CFD1}"/>
              </a:ext>
            </a:extLst>
          </p:cNvPr>
          <p:cNvSpPr>
            <a:spLocks noGrp="1"/>
          </p:cNvSpPr>
          <p:nvPr>
            <p:ph type="title"/>
          </p:nvPr>
        </p:nvSpPr>
        <p:spPr>
          <a:xfrm>
            <a:off x="159024" y="188841"/>
            <a:ext cx="6840111" cy="596349"/>
          </a:xfrm>
        </p:spPr>
        <p:txBody>
          <a:bodyPr/>
          <a:lstStyle/>
          <a:p>
            <a:r>
              <a:rPr lang="en-US" sz="4050" dirty="0"/>
              <a:t>Support Service Available</a:t>
            </a:r>
          </a:p>
        </p:txBody>
      </p:sp>
      <p:sp>
        <p:nvSpPr>
          <p:cNvPr id="19" name="Text Placeholder 18">
            <a:extLst>
              <a:ext uri="{FF2B5EF4-FFF2-40B4-BE49-F238E27FC236}">
                <a16:creationId xmlns:a16="http://schemas.microsoft.com/office/drawing/2014/main" id="{4024D790-0AE9-488A-A1A9-F732CD7A0F1E}"/>
              </a:ext>
            </a:extLst>
          </p:cNvPr>
          <p:cNvSpPr>
            <a:spLocks noGrp="1"/>
          </p:cNvSpPr>
          <p:nvPr>
            <p:ph type="body" sz="quarter" idx="15"/>
          </p:nvPr>
        </p:nvSpPr>
        <p:spPr>
          <a:xfrm flipV="1">
            <a:off x="516837" y="6697778"/>
            <a:ext cx="3256059" cy="45719"/>
          </a:xfrm>
        </p:spPr>
        <p:txBody>
          <a:bodyPr/>
          <a:lstStyle/>
          <a:p>
            <a:pPr marL="0" indent="0">
              <a:buNone/>
            </a:pPr>
            <a:r>
              <a:rPr lang="en-US" dirty="0"/>
              <a:t>.</a:t>
            </a:r>
          </a:p>
        </p:txBody>
      </p:sp>
      <p:sp>
        <p:nvSpPr>
          <p:cNvPr id="20" name="Text Placeholder 19">
            <a:extLst>
              <a:ext uri="{FF2B5EF4-FFF2-40B4-BE49-F238E27FC236}">
                <a16:creationId xmlns:a16="http://schemas.microsoft.com/office/drawing/2014/main" id="{EF7D456B-7C3B-486F-804B-C2860F61E5F7}"/>
              </a:ext>
            </a:extLst>
          </p:cNvPr>
          <p:cNvSpPr>
            <a:spLocks noGrp="1"/>
          </p:cNvSpPr>
          <p:nvPr>
            <p:ph type="body" sz="quarter" idx="16"/>
          </p:nvPr>
        </p:nvSpPr>
        <p:spPr>
          <a:xfrm>
            <a:off x="258417" y="740465"/>
            <a:ext cx="6166239" cy="5587401"/>
          </a:xfrm>
        </p:spPr>
        <p:txBody>
          <a:bodyPr/>
          <a:lstStyle/>
          <a:p>
            <a:pPr marL="0" indent="0">
              <a:buNone/>
            </a:pPr>
            <a:r>
              <a:rPr lang="en-US" b="1" dirty="0"/>
              <a:t>Counseling and Therapy</a:t>
            </a:r>
            <a:r>
              <a:rPr lang="en-US" dirty="0"/>
              <a:t>: Counseling and therapy can be crucial for male victims of domestic violence to process their experiences, manage trauma symptoms, and develop coping strategies. Some therapists specialize in working with male victims of domestic violence and can provide a supportive and nonjudgmental space for healing.</a:t>
            </a:r>
          </a:p>
          <a:p>
            <a:pPr marL="0" indent="0">
              <a:buNone/>
            </a:pPr>
            <a:r>
              <a:rPr lang="en-US" b="1" dirty="0"/>
              <a:t>Legal Assistance</a:t>
            </a:r>
            <a:r>
              <a:rPr lang="en-US" dirty="0"/>
              <a:t>: Legal assistance is essential for male victims who are navigating the legal system, seeking protection orders, or pursuing custody or divorce proceedings. Legal advocacy organizations may provide free or low-cost legal services to victims of domestic violence, including representation in court.</a:t>
            </a:r>
          </a:p>
          <a:p>
            <a:pPr marL="0" indent="0">
              <a:buNone/>
            </a:pPr>
            <a:r>
              <a:rPr lang="en-US" b="1" dirty="0"/>
              <a:t>Helplines and Hotlines</a:t>
            </a:r>
            <a:r>
              <a:rPr lang="en-US" dirty="0"/>
              <a:t>: Many countries have helplines or hotlines specifically dedicated to providing support and information to male victims of domestic violence. These helplines are often staffed by trained professionals who can offer advice, safety planning, and referrals to local resources.</a:t>
            </a:r>
          </a:p>
          <a:p>
            <a:pPr marL="0" indent="0">
              <a:buNone/>
            </a:pPr>
            <a:r>
              <a:rPr lang="en-US" b="1" dirty="0"/>
              <a:t>Healthcare Services</a:t>
            </a:r>
            <a:r>
              <a:rPr lang="en-US" dirty="0"/>
              <a:t>: Healthcare providers can play a critical role in identifying and responding to domestic violence in male victims. They can provide medical treatment for injuries, screen for mental health concerns, and offer referrals to support services. Some healthcare facilities may have specialized programs or protocols for addressing domestic violence.</a:t>
            </a:r>
          </a:p>
          <a:p>
            <a:pPr marL="0" indent="0">
              <a:buNone/>
            </a:pPr>
            <a:r>
              <a:rPr lang="en-US" b="1" dirty="0"/>
              <a:t>Community Resources</a:t>
            </a:r>
            <a:r>
              <a:rPr lang="en-US" dirty="0"/>
              <a:t>: Community-based organizations, faith-based groups, and social service agencies may offer a range of support services for male victims of domestic violence, including emergency assistance, financial support, and practical assistance with housing, employment, or childcare.</a:t>
            </a:r>
          </a:p>
          <a:p>
            <a:pPr marL="0" indent="0">
              <a:buNone/>
            </a:pPr>
            <a:endParaRPr lang="en-US" dirty="0"/>
          </a:p>
          <a:p>
            <a:pPr marL="0" indent="0">
              <a:buNone/>
            </a:pPr>
            <a:endParaRPr lang="en-US" dirty="0"/>
          </a:p>
          <a:p>
            <a:endParaRPr lang="en-US" dirty="0"/>
          </a:p>
          <a:p>
            <a:endParaRPr lang="en-US" dirty="0"/>
          </a:p>
        </p:txBody>
      </p:sp>
      <p:sp>
        <p:nvSpPr>
          <p:cNvPr id="60" name="Rectangle: Rounded Corners 59">
            <a:extLst>
              <a:ext uri="{FF2B5EF4-FFF2-40B4-BE49-F238E27FC236}">
                <a16:creationId xmlns:a16="http://schemas.microsoft.com/office/drawing/2014/main" id="{7A736EEA-C797-4C08-B4D5-E836C0BCE331}"/>
              </a:ext>
            </a:extLst>
          </p:cNvPr>
          <p:cNvSpPr/>
          <p:nvPr/>
        </p:nvSpPr>
        <p:spPr>
          <a:xfrm flipH="1" flipV="1">
            <a:off x="43731" y="6757851"/>
            <a:ext cx="73549" cy="47093"/>
          </a:xfrm>
          <a:prstGeom prst="roundRect">
            <a:avLst>
              <a:gd name="adj" fmla="val 8785"/>
            </a:avLst>
          </a:prstGeom>
          <a:solidFill>
            <a:schemeClr val="bg1"/>
          </a:solid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lumMod val="75000"/>
                  <a:lumOff val="25000"/>
                </a:schemeClr>
              </a:solidFill>
            </a:endParaRPr>
          </a:p>
        </p:txBody>
      </p:sp>
      <p:sp>
        <p:nvSpPr>
          <p:cNvPr id="53" name="Slide Number Placeholder 52">
            <a:extLst>
              <a:ext uri="{FF2B5EF4-FFF2-40B4-BE49-F238E27FC236}">
                <a16:creationId xmlns:a16="http://schemas.microsoft.com/office/drawing/2014/main" id="{D674A398-A2D9-421A-AAC4-14E16A9A1488}"/>
              </a:ext>
            </a:extLst>
          </p:cNvPr>
          <p:cNvSpPr>
            <a:spLocks noGrp="1"/>
          </p:cNvSpPr>
          <p:nvPr>
            <p:ph type="sldNum" sz="quarter" idx="19"/>
          </p:nvPr>
        </p:nvSpPr>
        <p:spPr>
          <a:xfrm>
            <a:off x="11230806" y="6327866"/>
            <a:ext cx="389686" cy="393610"/>
          </a:xfrm>
        </p:spPr>
        <p:txBody>
          <a:bodyPr/>
          <a:lstStyle/>
          <a:p>
            <a:fld id="{DCB4E619-4CA9-4A22-920F-20396BF50470}" type="slidenum">
              <a:rPr lang="en-US" smtClean="0"/>
              <a:pPr/>
              <a:t>7</a:t>
            </a:fld>
            <a:endParaRPr lang="en-US" dirty="0"/>
          </a:p>
        </p:txBody>
      </p:sp>
      <p:pic>
        <p:nvPicPr>
          <p:cNvPr id="3" name="Picture Placeholder 2"/>
          <p:cNvPicPr>
            <a:picLocks noGrp="1" noChangeAspect="1"/>
          </p:cNvPicPr>
          <p:nvPr>
            <p:ph type="pic" sz="quarter" idx="14"/>
          </p:nvPr>
        </p:nvPicPr>
        <p:blipFill>
          <a:blip r:embed="rId2">
            <a:extLst>
              <a:ext uri="{28A0092B-C50C-407E-A947-70E740481C1C}">
                <a14:useLocalDpi xmlns:a14="http://schemas.microsoft.com/office/drawing/2010/main" val="0"/>
              </a:ext>
            </a:extLst>
          </a:blip>
          <a:srcRect/>
          <a:stretch>
            <a:fillRect/>
          </a:stretch>
        </p:blipFill>
        <p:spPr/>
      </p:pic>
    </p:spTree>
    <p:extLst>
      <p:ext uri="{BB962C8B-B14F-4D97-AF65-F5344CB8AC3E}">
        <p14:creationId xmlns:p14="http://schemas.microsoft.com/office/powerpoint/2010/main" val="7200951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96B69F7F-7BDF-4049-AB94-D24D1055CFD1}"/>
              </a:ext>
            </a:extLst>
          </p:cNvPr>
          <p:cNvSpPr>
            <a:spLocks noGrp="1"/>
          </p:cNvSpPr>
          <p:nvPr>
            <p:ph type="title"/>
          </p:nvPr>
        </p:nvSpPr>
        <p:spPr>
          <a:xfrm>
            <a:off x="212696" y="129208"/>
            <a:ext cx="6720840" cy="795735"/>
          </a:xfrm>
        </p:spPr>
        <p:txBody>
          <a:bodyPr/>
          <a:lstStyle/>
          <a:p>
            <a:r>
              <a:rPr lang="en-US" sz="4000" dirty="0"/>
              <a:t>Challenges In Prosecution</a:t>
            </a:r>
          </a:p>
        </p:txBody>
      </p:sp>
      <p:sp>
        <p:nvSpPr>
          <p:cNvPr id="19" name="Text Placeholder 18">
            <a:extLst>
              <a:ext uri="{FF2B5EF4-FFF2-40B4-BE49-F238E27FC236}">
                <a16:creationId xmlns:a16="http://schemas.microsoft.com/office/drawing/2014/main" id="{4024D790-0AE9-488A-A1A9-F732CD7A0F1E}"/>
              </a:ext>
            </a:extLst>
          </p:cNvPr>
          <p:cNvSpPr>
            <a:spLocks noGrp="1"/>
          </p:cNvSpPr>
          <p:nvPr>
            <p:ph type="body" sz="quarter" idx="15"/>
          </p:nvPr>
        </p:nvSpPr>
        <p:spPr>
          <a:xfrm flipH="1">
            <a:off x="166977" y="6524671"/>
            <a:ext cx="45719" cy="45719"/>
          </a:xfrm>
        </p:spPr>
        <p:txBody>
          <a:bodyPr/>
          <a:lstStyle/>
          <a:p>
            <a:r>
              <a:rPr lang="en-US" dirty="0"/>
              <a:t>.</a:t>
            </a:r>
          </a:p>
        </p:txBody>
      </p:sp>
      <p:sp>
        <p:nvSpPr>
          <p:cNvPr id="20" name="Text Placeholder 19">
            <a:extLst>
              <a:ext uri="{FF2B5EF4-FFF2-40B4-BE49-F238E27FC236}">
                <a16:creationId xmlns:a16="http://schemas.microsoft.com/office/drawing/2014/main" id="{EF7D456B-7C3B-486F-804B-C2860F61E5F7}"/>
              </a:ext>
            </a:extLst>
          </p:cNvPr>
          <p:cNvSpPr>
            <a:spLocks noGrp="1"/>
          </p:cNvSpPr>
          <p:nvPr>
            <p:ph type="body" sz="quarter" idx="16"/>
          </p:nvPr>
        </p:nvSpPr>
        <p:spPr>
          <a:xfrm>
            <a:off x="212696" y="1063487"/>
            <a:ext cx="6166457" cy="5264379"/>
          </a:xfrm>
        </p:spPr>
        <p:txBody>
          <a:bodyPr/>
          <a:lstStyle/>
          <a:p>
            <a:r>
              <a:rPr lang="en-US" b="1" dirty="0"/>
              <a:t>Gender Bias</a:t>
            </a:r>
            <a:r>
              <a:rPr lang="en-US" dirty="0"/>
              <a:t>: There may be a societal bias or misconception that domestic violence is primarily perpetrated by men against women. This bias can influence how law enforcement, prosecutors, judges, and jurors perceive cases involving male victims, leading to disbelief or minimization of their experiences.</a:t>
            </a:r>
          </a:p>
          <a:p>
            <a:r>
              <a:rPr lang="en-US" b="1" dirty="0"/>
              <a:t>Stereotypes of Masculinity</a:t>
            </a:r>
            <a:r>
              <a:rPr lang="en-US" dirty="0"/>
              <a:t>: Stereotypes about masculinity may influence how male victims are perceived and treated within the criminal justice system. Male victims may be expected to be physically strong and capable of defending themselves, leading to skepticism about their vulnerability or credibility.</a:t>
            </a:r>
          </a:p>
          <a:p>
            <a:r>
              <a:rPr lang="en-US" b="1" dirty="0"/>
              <a:t>Lack of Legal Protections</a:t>
            </a:r>
            <a:r>
              <a:rPr lang="en-US" dirty="0"/>
              <a:t>: In some jurisdictions, legal protections and resources for male victims of domestic violence may be limited or nonexistent. This can hinder prosecutors' ability to pursue charges and provide support to victims throughout the legal process.</a:t>
            </a:r>
          </a:p>
          <a:p>
            <a:r>
              <a:rPr lang="en-US" b="1" dirty="0"/>
              <a:t>Cultural and Social Barriers</a:t>
            </a:r>
            <a:r>
              <a:rPr lang="en-US" dirty="0"/>
              <a:t>: Cultural or social norms regarding gender roles, family dynamics, and relationships may influence how domestic violence cases involving male victims are perceived and handled within the legal system. Prosecutors may need to navigate these cultural nuances sensitively while ensuring victims' rights and safety are prioritized.</a:t>
            </a:r>
          </a:p>
          <a:p>
            <a:endParaRPr lang="en-US" dirty="0"/>
          </a:p>
        </p:txBody>
      </p:sp>
      <p:sp>
        <p:nvSpPr>
          <p:cNvPr id="53" name="Slide Number Placeholder 52">
            <a:extLst>
              <a:ext uri="{FF2B5EF4-FFF2-40B4-BE49-F238E27FC236}">
                <a16:creationId xmlns:a16="http://schemas.microsoft.com/office/drawing/2014/main" id="{D674A398-A2D9-421A-AAC4-14E16A9A1488}"/>
              </a:ext>
            </a:extLst>
          </p:cNvPr>
          <p:cNvSpPr>
            <a:spLocks noGrp="1"/>
          </p:cNvSpPr>
          <p:nvPr>
            <p:ph type="sldNum" sz="quarter" idx="19"/>
          </p:nvPr>
        </p:nvSpPr>
        <p:spPr/>
        <p:txBody>
          <a:bodyPr/>
          <a:lstStyle/>
          <a:p>
            <a:fld id="{DCB4E619-4CA9-4A22-920F-20396BF50470}" type="slidenum">
              <a:rPr lang="en-US" smtClean="0"/>
              <a:pPr/>
              <a:t>8</a:t>
            </a:fld>
            <a:endParaRPr lang="en-US" dirty="0"/>
          </a:p>
        </p:txBody>
      </p:sp>
      <p:pic>
        <p:nvPicPr>
          <p:cNvPr id="7" name="Picture Placeholder 6"/>
          <p:cNvPicPr>
            <a:picLocks noGrp="1" noChangeAspect="1"/>
          </p:cNvPicPr>
          <p:nvPr>
            <p:ph type="pic" sz="quarter" idx="14"/>
          </p:nvPr>
        </p:nvPicPr>
        <p:blipFill>
          <a:blip r:embed="rId2">
            <a:extLst>
              <a:ext uri="{28A0092B-C50C-407E-A947-70E740481C1C}">
                <a14:useLocalDpi xmlns:a14="http://schemas.microsoft.com/office/drawing/2010/main" val="0"/>
              </a:ext>
            </a:extLst>
          </a:blip>
          <a:srcRect l="9098" r="9098"/>
          <a:stretch>
            <a:fillRect/>
          </a:stretch>
        </p:blipFill>
        <p:spPr/>
      </p:pic>
    </p:spTree>
    <p:extLst>
      <p:ext uri="{BB962C8B-B14F-4D97-AF65-F5344CB8AC3E}">
        <p14:creationId xmlns:p14="http://schemas.microsoft.com/office/powerpoint/2010/main" val="24058357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BF01A071-338D-4D5A-BE90-3F5726F01B83}"/>
              </a:ext>
            </a:extLst>
          </p:cNvPr>
          <p:cNvSpPr>
            <a:spLocks noGrp="1"/>
          </p:cNvSpPr>
          <p:nvPr>
            <p:ph type="title"/>
          </p:nvPr>
        </p:nvSpPr>
        <p:spPr>
          <a:xfrm>
            <a:off x="4546210" y="89452"/>
            <a:ext cx="7450319" cy="792434"/>
          </a:xfrm>
        </p:spPr>
        <p:txBody>
          <a:bodyPr/>
          <a:lstStyle/>
          <a:p>
            <a:r>
              <a:rPr lang="en-US" sz="4000" dirty="0"/>
              <a:t>Policy Recommendations</a:t>
            </a:r>
          </a:p>
        </p:txBody>
      </p:sp>
      <p:sp>
        <p:nvSpPr>
          <p:cNvPr id="16" name="Text Placeholder 15">
            <a:extLst>
              <a:ext uri="{FF2B5EF4-FFF2-40B4-BE49-F238E27FC236}">
                <a16:creationId xmlns:a16="http://schemas.microsoft.com/office/drawing/2014/main" id="{6A4B00A2-8957-4883-BF2C-980043E124C5}"/>
              </a:ext>
            </a:extLst>
          </p:cNvPr>
          <p:cNvSpPr>
            <a:spLocks noGrp="1"/>
          </p:cNvSpPr>
          <p:nvPr>
            <p:ph type="body" sz="quarter" idx="16"/>
          </p:nvPr>
        </p:nvSpPr>
        <p:spPr>
          <a:xfrm>
            <a:off x="4681330" y="971336"/>
            <a:ext cx="6939162" cy="5356530"/>
          </a:xfrm>
        </p:spPr>
        <p:txBody>
          <a:bodyPr/>
          <a:lstStyle/>
          <a:p>
            <a:r>
              <a:rPr lang="en-US" b="1" dirty="0"/>
              <a:t>Gender-Inclusive Legislation</a:t>
            </a:r>
            <a:r>
              <a:rPr lang="en-US" dirty="0"/>
              <a:t>: Ensure that laws and policies related to domestic violence are gender-neutral and inclusive of male victims. This can help combat gender bias and ensure that all victims receive equal protection under the law. </a:t>
            </a:r>
          </a:p>
          <a:p>
            <a:endParaRPr lang="en-US" dirty="0"/>
          </a:p>
          <a:p>
            <a:r>
              <a:rPr lang="en-US" b="1" dirty="0"/>
              <a:t>Specialized Units and Protocols</a:t>
            </a:r>
            <a:r>
              <a:rPr lang="en-US" dirty="0"/>
              <a:t>: Establish specialized units within law enforcement agencies and prosecutor's offices to handle cases of domestic violence, including those involving male victims. Develop protocols and best practices for investigating and prosecuting these cases, with a focus on victim-centered approaches and sensitivity to the unique needs of male victims.</a:t>
            </a:r>
          </a:p>
          <a:p>
            <a:endParaRPr lang="en-US" dirty="0"/>
          </a:p>
          <a:p>
            <a:r>
              <a:rPr lang="en-US" b="1" dirty="0"/>
              <a:t>Victim Support Services</a:t>
            </a:r>
            <a:r>
              <a:rPr lang="en-US" dirty="0"/>
              <a:t>: Ensure that male victims of domestic violence have access to a range of support services, including counseling, advocacy, housing assistance, legal aid, and financial support. These services should be gender-inclusive and tailored to the specific needs of male victims.</a:t>
            </a:r>
          </a:p>
          <a:p>
            <a:endParaRPr lang="en-US" dirty="0"/>
          </a:p>
          <a:p>
            <a:r>
              <a:rPr lang="en-US" b="1" dirty="0"/>
              <a:t>Community Outreach and Education</a:t>
            </a:r>
            <a:r>
              <a:rPr lang="en-US" dirty="0"/>
              <a:t>: Implement public awareness campaigns and community outreach initiatives to raise awareness about domestic violence against male victims, challenge stereotypes and stigma, and encourage reporting of abuse. Provide education and resources to schools, workplaces, healthcare providers, and other community organizations.</a:t>
            </a:r>
          </a:p>
          <a:p>
            <a:endParaRPr lang="en-US" dirty="0"/>
          </a:p>
        </p:txBody>
      </p:sp>
      <p:sp>
        <p:nvSpPr>
          <p:cNvPr id="28" name="Slide Number Placeholder 27">
            <a:extLst>
              <a:ext uri="{FF2B5EF4-FFF2-40B4-BE49-F238E27FC236}">
                <a16:creationId xmlns:a16="http://schemas.microsoft.com/office/drawing/2014/main" id="{4BAF6A24-4ECF-4F26-AAE3-EE8BD08C1B7C}"/>
              </a:ext>
            </a:extLst>
          </p:cNvPr>
          <p:cNvSpPr>
            <a:spLocks noGrp="1"/>
          </p:cNvSpPr>
          <p:nvPr>
            <p:ph type="sldNum" sz="quarter" idx="19"/>
          </p:nvPr>
        </p:nvSpPr>
        <p:spPr/>
        <p:txBody>
          <a:bodyPr/>
          <a:lstStyle/>
          <a:p>
            <a:fld id="{DCB4E619-4CA9-4A22-920F-20396BF50470}" type="slidenum">
              <a:rPr lang="en-US" smtClean="0"/>
              <a:pPr/>
              <a:t>9</a:t>
            </a:fld>
            <a:endParaRPr lang="en-US" dirty="0"/>
          </a:p>
        </p:txBody>
      </p:sp>
      <p:pic>
        <p:nvPicPr>
          <p:cNvPr id="4" name="Picture Placeholder 3"/>
          <p:cNvPicPr>
            <a:picLocks noGrp="1" noChangeAspect="1"/>
          </p:cNvPicPr>
          <p:nvPr>
            <p:ph type="pic" sz="quarter" idx="14"/>
          </p:nvPr>
        </p:nvPicPr>
        <p:blipFill>
          <a:blip r:embed="rId2">
            <a:extLst>
              <a:ext uri="{28A0092B-C50C-407E-A947-70E740481C1C}">
                <a14:useLocalDpi xmlns:a14="http://schemas.microsoft.com/office/drawing/2010/main" val="0"/>
              </a:ext>
            </a:extLst>
          </a:blip>
          <a:srcRect l="22405" r="22405"/>
          <a:stretch>
            <a:fillRect/>
          </a:stretch>
        </p:blipFill>
        <p:spPr/>
      </p:pic>
      <p:sp>
        <p:nvSpPr>
          <p:cNvPr id="3" name="Text Placeholder 2"/>
          <p:cNvSpPr>
            <a:spLocks noGrp="1"/>
          </p:cNvSpPr>
          <p:nvPr>
            <p:ph type="body" sz="quarter" idx="20"/>
          </p:nvPr>
        </p:nvSpPr>
        <p:spPr>
          <a:xfrm>
            <a:off x="8395284" y="6612146"/>
            <a:ext cx="45719" cy="63207"/>
          </a:xfrm>
        </p:spPr>
        <p:txBody>
          <a:bodyPr/>
          <a:lstStyle/>
          <a:p>
            <a:r>
              <a:rPr lang="en-US" dirty="0"/>
              <a:t>.</a:t>
            </a:r>
            <a:endParaRPr lang="en-IN" dirty="0"/>
          </a:p>
        </p:txBody>
      </p:sp>
    </p:spTree>
    <p:extLst>
      <p:ext uri="{BB962C8B-B14F-4D97-AF65-F5344CB8AC3E}">
        <p14:creationId xmlns:p14="http://schemas.microsoft.com/office/powerpoint/2010/main" val="2466610902"/>
      </p:ext>
    </p:extLst>
  </p:cSld>
  <p:clrMapOvr>
    <a:masterClrMapping/>
  </p:clrMapOvr>
</p:sld>
</file>

<file path=ppt/theme/theme1.xml><?xml version="1.0" encoding="utf-8"?>
<a:theme xmlns:a="http://schemas.openxmlformats.org/drawingml/2006/main" name="Office Theme">
  <a:themeElements>
    <a:clrScheme name="Custom 28">
      <a:dk1>
        <a:srgbClr val="000000"/>
      </a:dk1>
      <a:lt1>
        <a:srgbClr val="FFFFFF"/>
      </a:lt1>
      <a:dk2>
        <a:srgbClr val="44546A"/>
      </a:dk2>
      <a:lt2>
        <a:srgbClr val="D9D9D9"/>
      </a:lt2>
      <a:accent1>
        <a:srgbClr val="FFC000"/>
      </a:accent1>
      <a:accent2>
        <a:srgbClr val="C00000"/>
      </a:accent2>
      <a:accent3>
        <a:srgbClr val="8A0000"/>
      </a:accent3>
      <a:accent4>
        <a:srgbClr val="462340"/>
      </a:accent4>
      <a:accent5>
        <a:srgbClr val="4A7260"/>
      </a:accent5>
      <a:accent6>
        <a:srgbClr val="70AD47"/>
      </a:accent6>
      <a:hlink>
        <a:srgbClr val="0070C0"/>
      </a:hlink>
      <a:folHlink>
        <a:srgbClr val="954F72"/>
      </a:folHlink>
    </a:clrScheme>
    <a:fontScheme name="Custom 38">
      <a:majorFont>
        <a:latin typeface="Century Gothic"/>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11580736_Creative red presentation_AAS_v4" id="{92D194E9-A401-43C6-BDAC-5124B887A5F9}" vid="{B9DD00D5-6552-49FD-AE3B-0CB17047214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466AFDE-A9D6-4DD8-B471-43BFA03A3F3E}">
  <ds:schemaRefs>
    <ds:schemaRef ds:uri="http://schemas.microsoft.com/sharepoint/v3/contenttype/forms"/>
  </ds:schemaRefs>
</ds:datastoreItem>
</file>

<file path=customXml/itemProps2.xml><?xml version="1.0" encoding="utf-8"?>
<ds:datastoreItem xmlns:ds="http://schemas.openxmlformats.org/officeDocument/2006/customXml" ds:itemID="{0F8F95F1-64A1-4047-9BA0-D956C2834297}">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0AAA3571-52B9-4794-9A69-E71F204CB99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Creative perspective presentation</Template>
  <TotalTime>0</TotalTime>
  <Words>2033</Words>
  <Application>Microsoft Office PowerPoint</Application>
  <PresentationFormat>Widescreen</PresentationFormat>
  <Paragraphs>97</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Century Gothic</vt:lpstr>
      <vt:lpstr>Office Theme</vt:lpstr>
      <vt:lpstr>UNSEEN VICTIMS: Exploring Male Experience of Domestic Violence and Legal gaps</vt:lpstr>
      <vt:lpstr>    Understanding Domestic violence</vt:lpstr>
      <vt:lpstr>Societal Perceptions and Stereotypes</vt:lpstr>
      <vt:lpstr>Legal Frameworks and Gaps</vt:lpstr>
      <vt:lpstr>Barriers to Seeking Help</vt:lpstr>
      <vt:lpstr>Impact on Male Victims</vt:lpstr>
      <vt:lpstr>Support Service Available</vt:lpstr>
      <vt:lpstr>Challenges In Prosecution</vt:lpstr>
      <vt:lpstr>Policy Recommendations</vt:lpstr>
      <vt:lpstr>Educational Campaigns</vt:lpstr>
      <vt:lpstr>Conclusion</vt:lpstr>
      <vt:lpstr>Thankyou!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2024-04-19T16:44:48Z</dcterms:created>
  <dcterms:modified xsi:type="dcterms:W3CDTF">2024-05-25T10:18:50Z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