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B8D0-1A1D-43B9-A3AF-515237ED1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1DA3C-83D5-4BED-9050-F3B48F74D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B307-1828-47B4-825B-034984EF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2F23-BE15-4D1E-8324-64829AE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930F-7639-492B-9742-D4FC979E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C22F-5C99-4307-AA27-41DB5EF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858ED-0128-4654-97D9-0FFE2589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EE35-7D6F-4055-A57D-56769525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D88C-E4D8-4274-8BDA-8C4C5B3B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3B61-DBC2-4FE9-8D73-4AD25174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1B9F0-22D5-46F9-83BD-3EE7AB72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11C17-E3D5-4441-8E8E-D5C92167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6953-C27F-46D4-8067-A31B7270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6522-A9FA-4143-96BE-F869C261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773-968D-410D-BEA4-0C25D461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1859-663F-4F79-A100-A0BCC32C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3F1F-C53B-4CD0-9EFF-9FD75274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2F67-D79E-4716-93FF-B6F0B28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7832-8A4D-475B-BD03-22FC3044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CB1C-F36A-4BC7-863B-4C6E79CE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BCD6-78E7-454C-9C49-6567E135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7000C-D939-414A-9A9F-DE5394F2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DFD2-1760-454E-BE69-B8F2452D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AA45-B780-4198-9AFC-2455F167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27E4-786D-4F1B-B7E5-47CB99F5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2D2C-94B8-43BE-8D36-B6386124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70B-074C-47F3-9C70-5C7D022C7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410C-7B8B-49F5-BFE9-0A07F6064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E8E91-3710-4D9B-8BBA-7C1DD39E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4137-85FE-4E25-83BC-5D57E2CB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D11A-012D-4BEC-91E6-AEC987F8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FF54-956A-4638-AA80-C21118D0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3746-8982-4148-9064-4A76B0FF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85E3-F89F-4917-9C06-66A51971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1A816-74C6-45A5-A3FE-9CF75A7B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BD06-4426-4F45-AC2C-333867322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DB496-06E9-4E1E-B943-A90A5117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38CEB-746E-424B-8A88-D0096E9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96599-55D3-4B30-AD3A-D39C7F04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3522-1359-465F-8B53-EEE8F4A6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17A5F-C620-436E-8C9F-8BBC586F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BBF0A-61C5-4652-88A0-BA6D6967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9BEA4-0597-4BC1-836F-130A3BB0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24A46-D8D6-45AA-A54E-F578E6C6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E35B2-0F21-4C04-BC9F-C2DC0279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E7BA-1F69-429F-B4D0-C73A2042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EC30-28D3-45A0-BD14-F8B37549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F946-4526-4D5C-A4BE-22CC1C8C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0C8B-3244-456E-ADB2-9E600A496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31D0-3FBB-4A8A-AC66-A824B843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5B9F0-37DD-44DC-8645-6BEB487C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9E7C-716F-4753-800D-70EED43B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5236-BD7C-4B86-8241-71A1EA0E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0B6E6-D0A5-4C5A-9402-285B044E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38B9F-CC7E-475F-974B-99DFFCBB3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E6ABA-09F1-4517-B259-C09FDCA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0F0BA-A207-438D-8765-03AE6460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D811D-076E-4254-94E0-D75A1335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6641D-51A7-4A35-AB98-CE019FA5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A93A-A524-4223-8075-C911CF20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6D89-C266-4A45-A0F6-49961071C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51CA-9514-4322-A960-AD2F7170D90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AC24-BA0B-4DEE-91C4-9ECB1EA5E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A5FA-B66B-4D1C-B3D5-7BF4CCBC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65C-50EE-4677-8D5B-97F00B66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338B1-DF07-4C08-B825-BFFEF6E6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5" y="457200"/>
            <a:ext cx="1180405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9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F28E79-696C-4056-B368-5656D865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7" y="457200"/>
            <a:ext cx="11915207" cy="594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2D925-3CAF-4F98-9184-41E3111A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42" y="1988647"/>
            <a:ext cx="5564458" cy="15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31AD37-9CC7-4C10-B3E4-8FD24D60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7" y="457200"/>
            <a:ext cx="11915207" cy="5943600"/>
          </a:xfrm>
          <a:prstGeom prst="rect">
            <a:avLst/>
          </a:prstGeom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F864A51-B56A-49B1-B5A4-C70864F9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88370"/>
              </p:ext>
            </p:extLst>
          </p:nvPr>
        </p:nvGraphicFramePr>
        <p:xfrm>
          <a:off x="4394064" y="1881554"/>
          <a:ext cx="4064136" cy="39672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14960">
                  <a:extLst>
                    <a:ext uri="{9D8B030D-6E8A-4147-A177-3AD203B41FA5}">
                      <a16:colId xmlns:a16="http://schemas.microsoft.com/office/drawing/2014/main" val="296719876"/>
                    </a:ext>
                  </a:extLst>
                </a:gridCol>
                <a:gridCol w="1035194">
                  <a:extLst>
                    <a:ext uri="{9D8B030D-6E8A-4147-A177-3AD203B41FA5}">
                      <a16:colId xmlns:a16="http://schemas.microsoft.com/office/drawing/2014/main" val="3133016297"/>
                    </a:ext>
                  </a:extLst>
                </a:gridCol>
                <a:gridCol w="763216">
                  <a:extLst>
                    <a:ext uri="{9D8B030D-6E8A-4147-A177-3AD203B41FA5}">
                      <a16:colId xmlns:a16="http://schemas.microsoft.com/office/drawing/2014/main" val="318098894"/>
                    </a:ext>
                  </a:extLst>
                </a:gridCol>
                <a:gridCol w="1250766">
                  <a:extLst>
                    <a:ext uri="{9D8B030D-6E8A-4147-A177-3AD203B41FA5}">
                      <a16:colId xmlns:a16="http://schemas.microsoft.com/office/drawing/2014/main" val="1337942337"/>
                    </a:ext>
                  </a:extLst>
                </a:gridCol>
              </a:tblGrid>
              <a:tr h="4259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Risk categories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Risk indicators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Comment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13436"/>
                  </a:ext>
                </a:extLst>
              </a:tr>
              <a:tr h="257813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Production</a:t>
                      </a:r>
                      <a:endParaRPr lang="en-US" sz="11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pen Sans" panose="020B0606030504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NDVI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0.4-0.85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Variable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54274"/>
                  </a:ext>
                </a:extLst>
              </a:tr>
              <a:tr h="296081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Suitability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&gt;60%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32056"/>
                  </a:ext>
                </a:extLst>
              </a:tr>
              <a:tr h="257813">
                <a:tc rowSpan="4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Natural resources</a:t>
                      </a:r>
                      <a:endParaRPr lang="en-US" sz="11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pen Sans" panose="020B0606030504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 access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~2km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04009"/>
                  </a:ext>
                </a:extLst>
              </a:tr>
              <a:tr h="297769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Soil pH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Close to optimum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9680"/>
                  </a:ext>
                </a:extLst>
              </a:tr>
              <a:tr h="293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Soil organic matter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14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 the lower side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908312"/>
                  </a:ext>
                </a:extLst>
              </a:tr>
              <a:tr h="25781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Biodiversity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Med-Low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Med-Low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82170"/>
                  </a:ext>
                </a:extLst>
              </a:tr>
              <a:tr h="257813">
                <a:tc rowSpan="3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Climate</a:t>
                      </a:r>
                      <a:endParaRPr lang="en-US" sz="11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pen Sans" panose="020B0606030504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Precipitation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600mm/year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12151"/>
                  </a:ext>
                </a:extLst>
              </a:tr>
              <a:tr h="25781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Drought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 -2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67207"/>
                  </a:ext>
                </a:extLst>
              </a:tr>
              <a:tr h="25781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Flood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Low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216"/>
                  </a:ext>
                </a:extLst>
              </a:tr>
              <a:tr h="359889">
                <a:tc rowSpan="2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Market/</a:t>
                      </a:r>
                    </a:p>
                    <a:p>
                      <a:r>
                        <a:rPr lang="en-US" sz="11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Input</a:t>
                      </a:r>
                      <a:endParaRPr lang="en-US" sz="11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pen Sans" panose="020B0606030504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Market access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~10 mins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Good connectivity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98575"/>
                  </a:ext>
                </a:extLst>
              </a:tr>
              <a:tr h="4379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Pop density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2/km</a:t>
                      </a:r>
                      <a:r>
                        <a:rPr lang="en-US" sz="11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Sparsely populated</a:t>
                      </a:r>
                      <a:endParaRPr lang="en-US" sz="1100" dirty="0">
                        <a:latin typeface="Open Sans" panose="020B0606030504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663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9F75E80-54AD-48E4-8F29-A9CEE794365C}"/>
              </a:ext>
            </a:extLst>
          </p:cNvPr>
          <p:cNvSpPr/>
          <p:nvPr/>
        </p:nvSpPr>
        <p:spPr>
          <a:xfrm>
            <a:off x="9003323" y="3143250"/>
            <a:ext cx="2540977" cy="148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Final decision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Based on the analysis, the location is found to be </a:t>
            </a:r>
            <a:r>
              <a:rPr lang="en-US" b="1" dirty="0">
                <a:solidFill>
                  <a:schemeClr val="accent6"/>
                </a:solidFill>
              </a:rPr>
              <a:t>low risk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investment for sorghum production</a:t>
            </a:r>
          </a:p>
        </p:txBody>
      </p:sp>
    </p:spTree>
    <p:extLst>
      <p:ext uri="{BB962C8B-B14F-4D97-AF65-F5344CB8AC3E}">
        <p14:creationId xmlns:p14="http://schemas.microsoft.com/office/powerpoint/2010/main" val="341067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90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anighosh</dc:creator>
  <cp:lastModifiedBy>anighosh</cp:lastModifiedBy>
  <cp:revision>1</cp:revision>
  <dcterms:created xsi:type="dcterms:W3CDTF">2021-11-26T08:09:35Z</dcterms:created>
  <dcterms:modified xsi:type="dcterms:W3CDTF">2021-11-26T09:55:01Z</dcterms:modified>
</cp:coreProperties>
</file>