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342" r:id="rId6"/>
    <p:sldId id="283" r:id="rId7"/>
    <p:sldId id="350" r:id="rId8"/>
    <p:sldId id="259" r:id="rId9"/>
    <p:sldId id="352" r:id="rId10"/>
    <p:sldId id="353" r:id="rId11"/>
    <p:sldId id="354" r:id="rId12"/>
    <p:sldId id="355" r:id="rId13"/>
    <p:sldId id="356" r:id="rId14"/>
    <p:sldId id="357" r:id="rId15"/>
    <p:sldId id="3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C1DEFA-2511-4108-9324-783FF01C3F8B}">
          <p14:sldIdLst>
            <p14:sldId id="343"/>
            <p14:sldId id="342"/>
            <p14:sldId id="283"/>
            <p14:sldId id="350"/>
            <p14:sldId id="259"/>
            <p14:sldId id="352"/>
            <p14:sldId id="353"/>
            <p14:sldId id="354"/>
            <p14:sldId id="355"/>
            <p14:sldId id="356"/>
            <p14:sldId id="357"/>
            <p14:sldId id="34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F9485"/>
    <a:srgbClr val="8E7554"/>
    <a:srgbClr val="947956"/>
    <a:srgbClr val="988D7C"/>
    <a:srgbClr val="D1CCC5"/>
    <a:srgbClr val="191919"/>
    <a:srgbClr val="ECEAE7"/>
    <a:srgbClr val="DFDCD7"/>
    <a:srgbClr val="EDEFF7"/>
    <a:srgbClr val="D0D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A4C1B-4BD5-4D2E-9CCF-B490B70EBDB1}"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96161312-105B-4076-9621-7F289D9407F3}">
      <dgm:prSet phldrT="[Text]" custT="1"/>
      <dgm:spPr>
        <a:solidFill>
          <a:srgbClr val="947956"/>
        </a:solidFill>
      </dgm:spPr>
      <dgm:t>
        <a:bodyPr/>
        <a:lstStyle/>
        <a:p>
          <a:r>
            <a:rPr lang="en-US" sz="1200" b="1" dirty="0" smtClean="0">
              <a:solidFill>
                <a:schemeClr val="accent2"/>
              </a:solidFill>
            </a:rPr>
            <a:t>Agropedia</a:t>
          </a:r>
          <a:endParaRPr lang="en-US" sz="1200" b="1" dirty="0">
            <a:solidFill>
              <a:schemeClr val="accent2"/>
            </a:solidFill>
          </a:endParaRPr>
        </a:p>
      </dgm:t>
    </dgm:pt>
    <dgm:pt modelId="{50FD3377-F96E-4122-A566-7AAD50720FB8}" type="parTrans" cxnId="{F068A075-5EC9-4A4F-84C3-33F6BCF4F244}">
      <dgm:prSet/>
      <dgm:spPr/>
      <dgm:t>
        <a:bodyPr/>
        <a:lstStyle/>
        <a:p>
          <a:endParaRPr lang="en-US">
            <a:solidFill>
              <a:schemeClr val="bg2"/>
            </a:solidFill>
          </a:endParaRPr>
        </a:p>
      </dgm:t>
    </dgm:pt>
    <dgm:pt modelId="{973962F0-B96E-4FF7-8978-F6AEB3B688A7}" type="sibTrans" cxnId="{F068A075-5EC9-4A4F-84C3-33F6BCF4F244}">
      <dgm:prSet/>
      <dgm:spPr>
        <a:ln>
          <a:solidFill>
            <a:schemeClr val="tx2"/>
          </a:solidFill>
        </a:ln>
      </dgm:spPr>
      <dgm:t>
        <a:bodyPr/>
        <a:lstStyle/>
        <a:p>
          <a:endParaRPr lang="en-US">
            <a:solidFill>
              <a:schemeClr val="bg2"/>
            </a:solidFill>
          </a:endParaRPr>
        </a:p>
      </dgm:t>
    </dgm:pt>
    <dgm:pt modelId="{6F762D27-93F9-4D57-9279-C8F3FE72C69A}">
      <dgm:prSet phldrT="[Text]" custT="1"/>
      <dgm:spPr>
        <a:solidFill>
          <a:srgbClr val="947956"/>
        </a:solidFill>
      </dgm:spPr>
      <dgm:t>
        <a:bodyPr/>
        <a:lstStyle/>
        <a:p>
          <a:r>
            <a:rPr lang="en-US" sz="1200" b="1" dirty="0" smtClean="0">
              <a:solidFill>
                <a:schemeClr val="accent2"/>
              </a:solidFill>
            </a:rPr>
            <a:t>Gardening Tips</a:t>
          </a:r>
          <a:endParaRPr lang="en-US" sz="1200" b="1" dirty="0">
            <a:solidFill>
              <a:schemeClr val="accent2"/>
            </a:solidFill>
          </a:endParaRPr>
        </a:p>
      </dgm:t>
    </dgm:pt>
    <dgm:pt modelId="{3B0F0BE4-BD83-4CB5-B0D1-DC98E2372F7E}" type="parTrans" cxnId="{3DCC88B7-58D7-44F5-8104-DC2737B5FE84}">
      <dgm:prSet/>
      <dgm:spPr/>
      <dgm:t>
        <a:bodyPr/>
        <a:lstStyle/>
        <a:p>
          <a:endParaRPr lang="en-US">
            <a:solidFill>
              <a:schemeClr val="bg2"/>
            </a:solidFill>
          </a:endParaRPr>
        </a:p>
      </dgm:t>
    </dgm:pt>
    <dgm:pt modelId="{7D2276EB-6D80-4033-B908-8FEE54DC1CED}" type="sibTrans" cxnId="{3DCC88B7-58D7-44F5-8104-DC2737B5FE84}">
      <dgm:prSet/>
      <dgm:spPr>
        <a:ln>
          <a:solidFill>
            <a:schemeClr val="tx2"/>
          </a:solidFill>
        </a:ln>
      </dgm:spPr>
      <dgm:t>
        <a:bodyPr/>
        <a:lstStyle/>
        <a:p>
          <a:endParaRPr lang="en-US">
            <a:solidFill>
              <a:schemeClr val="bg2"/>
            </a:solidFill>
          </a:endParaRPr>
        </a:p>
      </dgm:t>
    </dgm:pt>
    <dgm:pt modelId="{B75F3067-4FD0-4D96-8848-FF14BFDA4779}">
      <dgm:prSet phldrT="[Text]" custT="1"/>
      <dgm:spPr>
        <a:solidFill>
          <a:srgbClr val="947956"/>
        </a:solidFill>
      </dgm:spPr>
      <dgm:t>
        <a:bodyPr/>
        <a:lstStyle/>
        <a:p>
          <a:r>
            <a:rPr lang="en-US" sz="1200" b="1" smtClean="0">
              <a:solidFill>
                <a:schemeClr val="accent2"/>
              </a:solidFill>
            </a:rPr>
            <a:t>Plant Disease Detection</a:t>
          </a:r>
          <a:endParaRPr lang="en-US" sz="1200" b="1" dirty="0">
            <a:solidFill>
              <a:schemeClr val="accent2"/>
            </a:solidFill>
          </a:endParaRPr>
        </a:p>
      </dgm:t>
    </dgm:pt>
    <dgm:pt modelId="{9D4226F8-B060-433B-8770-FD2F74EA8EA4}" type="parTrans" cxnId="{4B1A04BB-89E4-4915-A789-B5EA8F7326A6}">
      <dgm:prSet/>
      <dgm:spPr/>
      <dgm:t>
        <a:bodyPr/>
        <a:lstStyle/>
        <a:p>
          <a:endParaRPr lang="en-US">
            <a:solidFill>
              <a:schemeClr val="bg2"/>
            </a:solidFill>
          </a:endParaRPr>
        </a:p>
      </dgm:t>
    </dgm:pt>
    <dgm:pt modelId="{C2DBFB1D-1787-47E2-9A9D-CBE8E6BAE1AC}" type="sibTrans" cxnId="{4B1A04BB-89E4-4915-A789-B5EA8F7326A6}">
      <dgm:prSet/>
      <dgm:spPr>
        <a:ln>
          <a:solidFill>
            <a:schemeClr val="tx2"/>
          </a:solidFill>
        </a:ln>
      </dgm:spPr>
      <dgm:t>
        <a:bodyPr/>
        <a:lstStyle/>
        <a:p>
          <a:endParaRPr lang="en-US">
            <a:solidFill>
              <a:schemeClr val="bg2"/>
            </a:solidFill>
          </a:endParaRPr>
        </a:p>
      </dgm:t>
    </dgm:pt>
    <dgm:pt modelId="{15A7B88F-7FCB-4C4B-ACE7-5B73E18824C4}">
      <dgm:prSet phldrT="[Text]" custT="1"/>
      <dgm:spPr>
        <a:solidFill>
          <a:srgbClr val="947956"/>
        </a:solidFill>
      </dgm:spPr>
      <dgm:t>
        <a:bodyPr/>
        <a:lstStyle/>
        <a:p>
          <a:r>
            <a:rPr lang="en-US" sz="1200" b="1" dirty="0" smtClean="0">
              <a:solidFill>
                <a:schemeClr val="accent2"/>
              </a:solidFill>
            </a:rPr>
            <a:t>Soil Quality Prediction</a:t>
          </a:r>
          <a:endParaRPr lang="en-US" sz="1200" b="1" dirty="0">
            <a:solidFill>
              <a:schemeClr val="accent2"/>
            </a:solidFill>
          </a:endParaRPr>
        </a:p>
      </dgm:t>
    </dgm:pt>
    <dgm:pt modelId="{99785F69-8111-4909-9C78-622BB60ADC82}" type="parTrans" cxnId="{CAEFF980-7848-499E-90B2-3937C399FACB}">
      <dgm:prSet/>
      <dgm:spPr/>
      <dgm:t>
        <a:bodyPr/>
        <a:lstStyle/>
        <a:p>
          <a:endParaRPr lang="en-US">
            <a:solidFill>
              <a:schemeClr val="bg2"/>
            </a:solidFill>
          </a:endParaRPr>
        </a:p>
      </dgm:t>
    </dgm:pt>
    <dgm:pt modelId="{4AFB6FBA-1DFD-4360-B2AA-3939B87E1030}" type="sibTrans" cxnId="{CAEFF980-7848-499E-90B2-3937C399FACB}">
      <dgm:prSet/>
      <dgm:spPr>
        <a:ln>
          <a:solidFill>
            <a:schemeClr val="tx2"/>
          </a:solidFill>
        </a:ln>
      </dgm:spPr>
      <dgm:t>
        <a:bodyPr/>
        <a:lstStyle/>
        <a:p>
          <a:endParaRPr lang="en-US">
            <a:solidFill>
              <a:schemeClr val="bg2"/>
            </a:solidFill>
          </a:endParaRPr>
        </a:p>
      </dgm:t>
    </dgm:pt>
    <dgm:pt modelId="{00305644-F018-4359-93E2-02E668512C76}">
      <dgm:prSet phldrT="[Text]" custT="1"/>
      <dgm:spPr>
        <a:solidFill>
          <a:srgbClr val="947956"/>
        </a:solidFill>
      </dgm:spPr>
      <dgm:t>
        <a:bodyPr/>
        <a:lstStyle/>
        <a:p>
          <a:r>
            <a:rPr lang="en-US" sz="1200" b="1" dirty="0" smtClean="0">
              <a:solidFill>
                <a:schemeClr val="accent2"/>
              </a:solidFill>
            </a:rPr>
            <a:t>Expert Guided Solutions</a:t>
          </a:r>
          <a:endParaRPr lang="en-US" sz="1200" b="1" dirty="0">
            <a:solidFill>
              <a:schemeClr val="accent2"/>
            </a:solidFill>
          </a:endParaRPr>
        </a:p>
      </dgm:t>
    </dgm:pt>
    <dgm:pt modelId="{F21684EF-C6B8-48A7-9A05-512E7376C62A}" type="parTrans" cxnId="{934760F4-8B73-48DF-A4DA-43375CE60D39}">
      <dgm:prSet/>
      <dgm:spPr/>
      <dgm:t>
        <a:bodyPr/>
        <a:lstStyle/>
        <a:p>
          <a:endParaRPr lang="en-US">
            <a:solidFill>
              <a:schemeClr val="bg2"/>
            </a:solidFill>
          </a:endParaRPr>
        </a:p>
      </dgm:t>
    </dgm:pt>
    <dgm:pt modelId="{F9FFBF2B-35D1-4555-BFE4-88F688718A4E}" type="sibTrans" cxnId="{934760F4-8B73-48DF-A4DA-43375CE60D39}">
      <dgm:prSet/>
      <dgm:spPr>
        <a:ln>
          <a:solidFill>
            <a:schemeClr val="tx2"/>
          </a:solidFill>
        </a:ln>
      </dgm:spPr>
      <dgm:t>
        <a:bodyPr/>
        <a:lstStyle/>
        <a:p>
          <a:endParaRPr lang="en-US">
            <a:solidFill>
              <a:schemeClr val="bg2"/>
            </a:solidFill>
          </a:endParaRPr>
        </a:p>
      </dgm:t>
    </dgm:pt>
    <dgm:pt modelId="{F0D1E288-235A-4368-8C16-34289CFD1A60}">
      <dgm:prSet phldrT="[Text]" custT="1"/>
      <dgm:spPr>
        <a:solidFill>
          <a:srgbClr val="947956"/>
        </a:solidFill>
      </dgm:spPr>
      <dgm:t>
        <a:bodyPr/>
        <a:lstStyle/>
        <a:p>
          <a:r>
            <a:rPr lang="en-US" sz="1200" b="1" dirty="0" smtClean="0">
              <a:solidFill>
                <a:schemeClr val="accent2"/>
              </a:solidFill>
            </a:rPr>
            <a:t>Quality Seeds &amp; Hardware Products</a:t>
          </a:r>
          <a:endParaRPr lang="en-US" sz="1200" b="1" dirty="0">
            <a:solidFill>
              <a:schemeClr val="accent2"/>
            </a:solidFill>
          </a:endParaRPr>
        </a:p>
      </dgm:t>
    </dgm:pt>
    <dgm:pt modelId="{0FC83194-9BF9-4B4A-BBDA-B763D04F7FD3}" type="parTrans" cxnId="{4A90076F-19B0-4DDB-B7E4-19D448298C73}">
      <dgm:prSet/>
      <dgm:spPr/>
      <dgm:t>
        <a:bodyPr/>
        <a:lstStyle/>
        <a:p>
          <a:endParaRPr lang="en-US">
            <a:solidFill>
              <a:schemeClr val="bg2"/>
            </a:solidFill>
          </a:endParaRPr>
        </a:p>
      </dgm:t>
    </dgm:pt>
    <dgm:pt modelId="{C877A88E-9998-40C3-AEEB-451446817D02}" type="sibTrans" cxnId="{4A90076F-19B0-4DDB-B7E4-19D448298C73}">
      <dgm:prSet/>
      <dgm:spPr>
        <a:ln>
          <a:solidFill>
            <a:schemeClr val="tx2"/>
          </a:solidFill>
        </a:ln>
      </dgm:spPr>
      <dgm:t>
        <a:bodyPr/>
        <a:lstStyle/>
        <a:p>
          <a:endParaRPr lang="en-US">
            <a:solidFill>
              <a:schemeClr val="bg2"/>
            </a:solidFill>
          </a:endParaRPr>
        </a:p>
      </dgm:t>
    </dgm:pt>
    <dgm:pt modelId="{D44C0EA9-E89F-4F35-AC09-A0D821B31588}">
      <dgm:prSet phldrT="[Text]" custT="1"/>
      <dgm:spPr>
        <a:solidFill>
          <a:srgbClr val="947956"/>
        </a:solidFill>
      </dgm:spPr>
      <dgm:t>
        <a:bodyPr/>
        <a:lstStyle/>
        <a:p>
          <a:r>
            <a:rPr lang="en-US" sz="1200" b="1" smtClean="0">
              <a:solidFill>
                <a:schemeClr val="accent2"/>
              </a:solidFill>
            </a:rPr>
            <a:t>Online Nursery</a:t>
          </a:r>
          <a:endParaRPr lang="en-US" sz="1200" b="1" dirty="0">
            <a:solidFill>
              <a:schemeClr val="accent2"/>
            </a:solidFill>
          </a:endParaRPr>
        </a:p>
      </dgm:t>
    </dgm:pt>
    <dgm:pt modelId="{5BA223AD-F5CB-44CD-A671-8A0A2C143DEC}" type="parTrans" cxnId="{B4D6F40D-50EA-442A-878D-587CEE1FEBB7}">
      <dgm:prSet/>
      <dgm:spPr/>
      <dgm:t>
        <a:bodyPr/>
        <a:lstStyle/>
        <a:p>
          <a:endParaRPr lang="en-US">
            <a:solidFill>
              <a:schemeClr val="bg2"/>
            </a:solidFill>
          </a:endParaRPr>
        </a:p>
      </dgm:t>
    </dgm:pt>
    <dgm:pt modelId="{586364C2-4CDB-48A2-845E-0170B3369BD7}" type="sibTrans" cxnId="{B4D6F40D-50EA-442A-878D-587CEE1FEBB7}">
      <dgm:prSet/>
      <dgm:spPr/>
      <dgm:t>
        <a:bodyPr/>
        <a:lstStyle/>
        <a:p>
          <a:endParaRPr lang="en-US">
            <a:solidFill>
              <a:schemeClr val="bg2"/>
            </a:solidFill>
          </a:endParaRPr>
        </a:p>
      </dgm:t>
    </dgm:pt>
    <dgm:pt modelId="{E5464F2D-4CB8-4BE4-A424-BE5A14AA6603}">
      <dgm:prSet phldrT="[Text]" custT="1"/>
      <dgm:spPr>
        <a:solidFill>
          <a:srgbClr val="947956"/>
        </a:solidFill>
      </dgm:spPr>
      <dgm:t>
        <a:bodyPr/>
        <a:lstStyle/>
        <a:p>
          <a:r>
            <a:rPr lang="en-US" sz="1200" b="1" smtClean="0">
              <a:solidFill>
                <a:schemeClr val="accent2"/>
              </a:solidFill>
            </a:rPr>
            <a:t>Virtual Stores</a:t>
          </a:r>
          <a:endParaRPr lang="en-US" sz="1200" b="1" dirty="0">
            <a:solidFill>
              <a:schemeClr val="accent2"/>
            </a:solidFill>
          </a:endParaRPr>
        </a:p>
      </dgm:t>
    </dgm:pt>
    <dgm:pt modelId="{1BA7852F-0C23-496B-ADDA-868A1C2FD142}" type="parTrans" cxnId="{B06D02A1-2E07-41A2-AD1B-35FADF18AFA7}">
      <dgm:prSet/>
      <dgm:spPr/>
      <dgm:t>
        <a:bodyPr/>
        <a:lstStyle/>
        <a:p>
          <a:endParaRPr lang="en-US">
            <a:solidFill>
              <a:schemeClr val="bg2"/>
            </a:solidFill>
          </a:endParaRPr>
        </a:p>
      </dgm:t>
    </dgm:pt>
    <dgm:pt modelId="{D166FC46-C998-4D3C-8A98-DE920A6FE6A8}" type="sibTrans" cxnId="{B06D02A1-2E07-41A2-AD1B-35FADF18AFA7}">
      <dgm:prSet/>
      <dgm:spPr>
        <a:ln>
          <a:solidFill>
            <a:schemeClr val="tx2"/>
          </a:solidFill>
        </a:ln>
      </dgm:spPr>
      <dgm:t>
        <a:bodyPr/>
        <a:lstStyle/>
        <a:p>
          <a:endParaRPr lang="en-US">
            <a:solidFill>
              <a:schemeClr val="bg2"/>
            </a:solidFill>
          </a:endParaRPr>
        </a:p>
      </dgm:t>
    </dgm:pt>
    <dgm:pt modelId="{922570E1-381D-47B0-9280-9993D27C8C51}" type="pres">
      <dgm:prSet presAssocID="{2AFA4C1B-4BD5-4D2E-9CCF-B490B70EBDB1}" presName="Name0" presStyleCnt="0">
        <dgm:presLayoutVars>
          <dgm:dir/>
          <dgm:resizeHandles val="exact"/>
        </dgm:presLayoutVars>
      </dgm:prSet>
      <dgm:spPr/>
      <dgm:t>
        <a:bodyPr/>
        <a:lstStyle/>
        <a:p>
          <a:endParaRPr lang="en-US"/>
        </a:p>
      </dgm:t>
    </dgm:pt>
    <dgm:pt modelId="{4A9A0958-51B5-426D-BEA8-DDC30494610F}" type="pres">
      <dgm:prSet presAssocID="{96161312-105B-4076-9621-7F289D9407F3}" presName="node" presStyleLbl="node1" presStyleIdx="0" presStyleCnt="8" custScaleX="265564" custLinFactNeighborX="45654" custLinFactNeighborY="-39621">
        <dgm:presLayoutVars>
          <dgm:bulletEnabled val="1"/>
        </dgm:presLayoutVars>
      </dgm:prSet>
      <dgm:spPr/>
      <dgm:t>
        <a:bodyPr/>
        <a:lstStyle/>
        <a:p>
          <a:endParaRPr lang="en-US"/>
        </a:p>
      </dgm:t>
    </dgm:pt>
    <dgm:pt modelId="{F70E7C1E-54AD-4150-92DE-6A2AAF809704}" type="pres">
      <dgm:prSet presAssocID="{973962F0-B96E-4FF7-8978-F6AEB3B688A7}" presName="sibTrans" presStyleLbl="sibTrans1D1" presStyleIdx="0" presStyleCnt="7"/>
      <dgm:spPr/>
      <dgm:t>
        <a:bodyPr/>
        <a:lstStyle/>
        <a:p>
          <a:endParaRPr lang="en-US"/>
        </a:p>
      </dgm:t>
    </dgm:pt>
    <dgm:pt modelId="{EA224F8E-8D09-43D4-8BC5-6B1EC652A179}" type="pres">
      <dgm:prSet presAssocID="{973962F0-B96E-4FF7-8978-F6AEB3B688A7}" presName="connectorText" presStyleLbl="sibTrans1D1" presStyleIdx="0" presStyleCnt="7"/>
      <dgm:spPr/>
      <dgm:t>
        <a:bodyPr/>
        <a:lstStyle/>
        <a:p>
          <a:endParaRPr lang="en-US"/>
        </a:p>
      </dgm:t>
    </dgm:pt>
    <dgm:pt modelId="{2C543ABB-8673-4C34-919F-5A8CF2A10A11}" type="pres">
      <dgm:prSet presAssocID="{6F762D27-93F9-4D57-9279-C8F3FE72C69A}" presName="node" presStyleLbl="node1" presStyleIdx="1" presStyleCnt="8" custScaleX="161852" custScaleY="97326" custLinFactNeighborX="1449" custLinFactNeighborY="-46717">
        <dgm:presLayoutVars>
          <dgm:bulletEnabled val="1"/>
        </dgm:presLayoutVars>
      </dgm:prSet>
      <dgm:spPr/>
      <dgm:t>
        <a:bodyPr/>
        <a:lstStyle/>
        <a:p>
          <a:endParaRPr lang="en-US"/>
        </a:p>
      </dgm:t>
    </dgm:pt>
    <dgm:pt modelId="{862BFE7E-E686-47DB-8227-0394EE25D849}" type="pres">
      <dgm:prSet presAssocID="{7D2276EB-6D80-4033-B908-8FEE54DC1CED}" presName="sibTrans" presStyleLbl="sibTrans1D1" presStyleIdx="1" presStyleCnt="7"/>
      <dgm:spPr/>
      <dgm:t>
        <a:bodyPr/>
        <a:lstStyle/>
        <a:p>
          <a:endParaRPr lang="en-US"/>
        </a:p>
      </dgm:t>
    </dgm:pt>
    <dgm:pt modelId="{908B4B3E-AB2A-4BF9-AE2B-E144F2D1BCE7}" type="pres">
      <dgm:prSet presAssocID="{7D2276EB-6D80-4033-B908-8FEE54DC1CED}" presName="connectorText" presStyleLbl="sibTrans1D1" presStyleIdx="1" presStyleCnt="7"/>
      <dgm:spPr/>
      <dgm:t>
        <a:bodyPr/>
        <a:lstStyle/>
        <a:p>
          <a:endParaRPr lang="en-US"/>
        </a:p>
      </dgm:t>
    </dgm:pt>
    <dgm:pt modelId="{69CD33AB-81F7-4D9A-99D5-387B4F63C5B9}" type="pres">
      <dgm:prSet presAssocID="{B75F3067-4FD0-4D96-8848-FF14BFDA4779}" presName="node" presStyleLbl="node1" presStyleIdx="2" presStyleCnt="8" custScaleX="203762" custScaleY="129903" custLinFactNeighborX="7971" custLinFactNeighborY="-58127">
        <dgm:presLayoutVars>
          <dgm:bulletEnabled val="1"/>
        </dgm:presLayoutVars>
      </dgm:prSet>
      <dgm:spPr/>
      <dgm:t>
        <a:bodyPr/>
        <a:lstStyle/>
        <a:p>
          <a:endParaRPr lang="en-US"/>
        </a:p>
      </dgm:t>
    </dgm:pt>
    <dgm:pt modelId="{EC98706C-3052-456E-9467-1B053AB07288}" type="pres">
      <dgm:prSet presAssocID="{C2DBFB1D-1787-47E2-9A9D-CBE8E6BAE1AC}" presName="sibTrans" presStyleLbl="sibTrans1D1" presStyleIdx="2" presStyleCnt="7"/>
      <dgm:spPr/>
      <dgm:t>
        <a:bodyPr/>
        <a:lstStyle/>
        <a:p>
          <a:endParaRPr lang="en-US"/>
        </a:p>
      </dgm:t>
    </dgm:pt>
    <dgm:pt modelId="{59994F12-8B3A-4114-9523-6A18E740EADE}" type="pres">
      <dgm:prSet presAssocID="{C2DBFB1D-1787-47E2-9A9D-CBE8E6BAE1AC}" presName="connectorText" presStyleLbl="sibTrans1D1" presStyleIdx="2" presStyleCnt="7"/>
      <dgm:spPr/>
      <dgm:t>
        <a:bodyPr/>
        <a:lstStyle/>
        <a:p>
          <a:endParaRPr lang="en-US"/>
        </a:p>
      </dgm:t>
    </dgm:pt>
    <dgm:pt modelId="{B36A0D86-107B-486B-86BD-A616AC76769C}" type="pres">
      <dgm:prSet presAssocID="{15A7B88F-7FCB-4C4B-ACE7-5B73E18824C4}" presName="node" presStyleLbl="node1" presStyleIdx="3" presStyleCnt="8" custScaleX="107668" custLinFactNeighborX="14493" custLinFactNeighborY="-62805">
        <dgm:presLayoutVars>
          <dgm:bulletEnabled val="1"/>
        </dgm:presLayoutVars>
      </dgm:prSet>
      <dgm:spPr/>
      <dgm:t>
        <a:bodyPr/>
        <a:lstStyle/>
        <a:p>
          <a:endParaRPr lang="en-US"/>
        </a:p>
      </dgm:t>
    </dgm:pt>
    <dgm:pt modelId="{0882E57B-224A-4C8D-8995-C2AC5949DB52}" type="pres">
      <dgm:prSet presAssocID="{4AFB6FBA-1DFD-4360-B2AA-3939B87E1030}" presName="sibTrans" presStyleLbl="sibTrans1D1" presStyleIdx="3" presStyleCnt="7"/>
      <dgm:spPr/>
      <dgm:t>
        <a:bodyPr/>
        <a:lstStyle/>
        <a:p>
          <a:endParaRPr lang="en-US"/>
        </a:p>
      </dgm:t>
    </dgm:pt>
    <dgm:pt modelId="{A26CC485-F0E2-4EE8-8346-BA194604B1B0}" type="pres">
      <dgm:prSet presAssocID="{4AFB6FBA-1DFD-4360-B2AA-3939B87E1030}" presName="connectorText" presStyleLbl="sibTrans1D1" presStyleIdx="3" presStyleCnt="7"/>
      <dgm:spPr/>
      <dgm:t>
        <a:bodyPr/>
        <a:lstStyle/>
        <a:p>
          <a:endParaRPr lang="en-US"/>
        </a:p>
      </dgm:t>
    </dgm:pt>
    <dgm:pt modelId="{DCEAB53B-B75E-45B7-9F43-9D6A1520D922}" type="pres">
      <dgm:prSet presAssocID="{00305644-F018-4359-93E2-02E668512C76}" presName="node" presStyleLbl="node1" presStyleIdx="4" presStyleCnt="8" custScaleX="140519" custLinFactNeighborX="93639" custLinFactNeighborY="-62890">
        <dgm:presLayoutVars>
          <dgm:bulletEnabled val="1"/>
        </dgm:presLayoutVars>
      </dgm:prSet>
      <dgm:spPr/>
      <dgm:t>
        <a:bodyPr/>
        <a:lstStyle/>
        <a:p>
          <a:endParaRPr lang="en-US"/>
        </a:p>
      </dgm:t>
    </dgm:pt>
    <dgm:pt modelId="{CE95A1BD-E86D-44AE-ACBC-F8EF316B887C}" type="pres">
      <dgm:prSet presAssocID="{F9FFBF2B-35D1-4555-BFE4-88F688718A4E}" presName="sibTrans" presStyleLbl="sibTrans1D1" presStyleIdx="4" presStyleCnt="7"/>
      <dgm:spPr/>
      <dgm:t>
        <a:bodyPr/>
        <a:lstStyle/>
        <a:p>
          <a:endParaRPr lang="en-US"/>
        </a:p>
      </dgm:t>
    </dgm:pt>
    <dgm:pt modelId="{B3054E01-D929-4A99-ACE5-568E120897CB}" type="pres">
      <dgm:prSet presAssocID="{F9FFBF2B-35D1-4555-BFE4-88F688718A4E}" presName="connectorText" presStyleLbl="sibTrans1D1" presStyleIdx="4" presStyleCnt="7"/>
      <dgm:spPr/>
      <dgm:t>
        <a:bodyPr/>
        <a:lstStyle/>
        <a:p>
          <a:endParaRPr lang="en-US"/>
        </a:p>
      </dgm:t>
    </dgm:pt>
    <dgm:pt modelId="{E8503F93-AC27-4F8B-AC4F-A907455016B6}" type="pres">
      <dgm:prSet presAssocID="{F0D1E288-235A-4368-8C16-34289CFD1A60}" presName="node" presStyleLbl="node1" presStyleIdx="5" presStyleCnt="8" custScaleX="133370" custLinFactX="-100000" custLinFactNeighborX="-186970" custLinFactNeighborY="95301">
        <dgm:presLayoutVars>
          <dgm:bulletEnabled val="1"/>
        </dgm:presLayoutVars>
      </dgm:prSet>
      <dgm:spPr/>
      <dgm:t>
        <a:bodyPr/>
        <a:lstStyle/>
        <a:p>
          <a:endParaRPr lang="en-US"/>
        </a:p>
      </dgm:t>
    </dgm:pt>
    <dgm:pt modelId="{28CF83BF-D39E-41DB-8829-3960AFCC58D0}" type="pres">
      <dgm:prSet presAssocID="{C877A88E-9998-40C3-AEEB-451446817D02}" presName="sibTrans" presStyleLbl="sibTrans1D1" presStyleIdx="5" presStyleCnt="7"/>
      <dgm:spPr/>
      <dgm:t>
        <a:bodyPr/>
        <a:lstStyle/>
        <a:p>
          <a:endParaRPr lang="en-US"/>
        </a:p>
      </dgm:t>
    </dgm:pt>
    <dgm:pt modelId="{A5CB4DF2-BD4A-45F8-AE6A-9F50CDC7BEEA}" type="pres">
      <dgm:prSet presAssocID="{C877A88E-9998-40C3-AEEB-451446817D02}" presName="connectorText" presStyleLbl="sibTrans1D1" presStyleIdx="5" presStyleCnt="7"/>
      <dgm:spPr/>
      <dgm:t>
        <a:bodyPr/>
        <a:lstStyle/>
        <a:p>
          <a:endParaRPr lang="en-US"/>
        </a:p>
      </dgm:t>
    </dgm:pt>
    <dgm:pt modelId="{7EB184EC-E094-4EE2-A732-7B828D59F286}" type="pres">
      <dgm:prSet presAssocID="{E5464F2D-4CB8-4BE4-A424-BE5A14AA6603}" presName="node" presStyleLbl="node1" presStyleIdx="6" presStyleCnt="8" custScaleX="108286" custLinFactX="100000" custLinFactNeighborX="155447" custLinFactNeighborY="-77078">
        <dgm:presLayoutVars>
          <dgm:bulletEnabled val="1"/>
        </dgm:presLayoutVars>
      </dgm:prSet>
      <dgm:spPr/>
      <dgm:t>
        <a:bodyPr/>
        <a:lstStyle/>
        <a:p>
          <a:endParaRPr lang="en-US"/>
        </a:p>
      </dgm:t>
    </dgm:pt>
    <dgm:pt modelId="{AF3E191B-0F93-4127-8E9F-94E7F6264CD0}" type="pres">
      <dgm:prSet presAssocID="{D166FC46-C998-4D3C-8A98-DE920A6FE6A8}" presName="sibTrans" presStyleLbl="sibTrans1D1" presStyleIdx="6" presStyleCnt="7"/>
      <dgm:spPr/>
      <dgm:t>
        <a:bodyPr/>
        <a:lstStyle/>
        <a:p>
          <a:endParaRPr lang="en-US"/>
        </a:p>
      </dgm:t>
    </dgm:pt>
    <dgm:pt modelId="{3A32CE07-B6EF-424B-9EB8-B4FCB3E042EC}" type="pres">
      <dgm:prSet presAssocID="{D166FC46-C998-4D3C-8A98-DE920A6FE6A8}" presName="connectorText" presStyleLbl="sibTrans1D1" presStyleIdx="6" presStyleCnt="7"/>
      <dgm:spPr/>
      <dgm:t>
        <a:bodyPr/>
        <a:lstStyle/>
        <a:p>
          <a:endParaRPr lang="en-US"/>
        </a:p>
      </dgm:t>
    </dgm:pt>
    <dgm:pt modelId="{4B45F0E3-CC9A-45E7-925C-C13F38B51A3D}" type="pres">
      <dgm:prSet presAssocID="{D44C0EA9-E89F-4F35-AC09-A0D821B31588}" presName="node" presStyleLbl="node1" presStyleIdx="7" presStyleCnt="8" custScaleX="222637" custLinFactNeighborX="33052" custLinFactNeighborY="37205">
        <dgm:presLayoutVars>
          <dgm:bulletEnabled val="1"/>
        </dgm:presLayoutVars>
      </dgm:prSet>
      <dgm:spPr/>
      <dgm:t>
        <a:bodyPr/>
        <a:lstStyle/>
        <a:p>
          <a:endParaRPr lang="en-US"/>
        </a:p>
      </dgm:t>
    </dgm:pt>
  </dgm:ptLst>
  <dgm:cxnLst>
    <dgm:cxn modelId="{4A90076F-19B0-4DDB-B7E4-19D448298C73}" srcId="{2AFA4C1B-4BD5-4D2E-9CCF-B490B70EBDB1}" destId="{F0D1E288-235A-4368-8C16-34289CFD1A60}" srcOrd="5" destOrd="0" parTransId="{0FC83194-9BF9-4B4A-BBDA-B763D04F7FD3}" sibTransId="{C877A88E-9998-40C3-AEEB-451446817D02}"/>
    <dgm:cxn modelId="{DD338646-E272-4CC3-AE08-85E52E236FD9}" type="presOf" srcId="{E5464F2D-4CB8-4BE4-A424-BE5A14AA6603}" destId="{7EB184EC-E094-4EE2-A732-7B828D59F286}" srcOrd="0" destOrd="0" presId="urn:microsoft.com/office/officeart/2005/8/layout/bProcess3"/>
    <dgm:cxn modelId="{6AFA5237-B56B-40C0-A826-A69718709E00}" type="presOf" srcId="{D166FC46-C998-4D3C-8A98-DE920A6FE6A8}" destId="{3A32CE07-B6EF-424B-9EB8-B4FCB3E042EC}" srcOrd="1" destOrd="0" presId="urn:microsoft.com/office/officeart/2005/8/layout/bProcess3"/>
    <dgm:cxn modelId="{DD6FC307-A710-49B7-9FE8-C08AB9C2D0C8}" type="presOf" srcId="{B75F3067-4FD0-4D96-8848-FF14BFDA4779}" destId="{69CD33AB-81F7-4D9A-99D5-387B4F63C5B9}" srcOrd="0" destOrd="0" presId="urn:microsoft.com/office/officeart/2005/8/layout/bProcess3"/>
    <dgm:cxn modelId="{4407195A-606E-43A9-A066-0A1386AFE90A}" type="presOf" srcId="{F9FFBF2B-35D1-4555-BFE4-88F688718A4E}" destId="{B3054E01-D929-4A99-ACE5-568E120897CB}" srcOrd="1" destOrd="0" presId="urn:microsoft.com/office/officeart/2005/8/layout/bProcess3"/>
    <dgm:cxn modelId="{15C056DD-63A6-4931-82EE-15DD001EFD33}" type="presOf" srcId="{4AFB6FBA-1DFD-4360-B2AA-3939B87E1030}" destId="{0882E57B-224A-4C8D-8995-C2AC5949DB52}" srcOrd="0" destOrd="0" presId="urn:microsoft.com/office/officeart/2005/8/layout/bProcess3"/>
    <dgm:cxn modelId="{8DC395B2-E53A-4A86-B57A-6845F3A8A8D6}" type="presOf" srcId="{973962F0-B96E-4FF7-8978-F6AEB3B688A7}" destId="{F70E7C1E-54AD-4150-92DE-6A2AAF809704}" srcOrd="0" destOrd="0" presId="urn:microsoft.com/office/officeart/2005/8/layout/bProcess3"/>
    <dgm:cxn modelId="{3CBB2521-DE33-4DDC-8B28-B75E4C0FFEE7}" type="presOf" srcId="{7D2276EB-6D80-4033-B908-8FEE54DC1CED}" destId="{908B4B3E-AB2A-4BF9-AE2B-E144F2D1BCE7}" srcOrd="1" destOrd="0" presId="urn:microsoft.com/office/officeart/2005/8/layout/bProcess3"/>
    <dgm:cxn modelId="{34262635-264F-4AF4-9A5F-318FAB2A8180}" type="presOf" srcId="{6F762D27-93F9-4D57-9279-C8F3FE72C69A}" destId="{2C543ABB-8673-4C34-919F-5A8CF2A10A11}" srcOrd="0" destOrd="0" presId="urn:microsoft.com/office/officeart/2005/8/layout/bProcess3"/>
    <dgm:cxn modelId="{D2482FFE-C74F-4441-AB99-0841BE14B193}" type="presOf" srcId="{00305644-F018-4359-93E2-02E668512C76}" destId="{DCEAB53B-B75E-45B7-9F43-9D6A1520D922}" srcOrd="0" destOrd="0" presId="urn:microsoft.com/office/officeart/2005/8/layout/bProcess3"/>
    <dgm:cxn modelId="{32701F4B-3454-4BB5-A7CA-484DF4CC270F}" type="presOf" srcId="{C2DBFB1D-1787-47E2-9A9D-CBE8E6BAE1AC}" destId="{EC98706C-3052-456E-9467-1B053AB07288}" srcOrd="0" destOrd="0" presId="urn:microsoft.com/office/officeart/2005/8/layout/bProcess3"/>
    <dgm:cxn modelId="{0C75EBBA-78FB-4C96-981E-94AF20C9D951}" type="presOf" srcId="{F0D1E288-235A-4368-8C16-34289CFD1A60}" destId="{E8503F93-AC27-4F8B-AC4F-A907455016B6}" srcOrd="0" destOrd="0" presId="urn:microsoft.com/office/officeart/2005/8/layout/bProcess3"/>
    <dgm:cxn modelId="{3DCC88B7-58D7-44F5-8104-DC2737B5FE84}" srcId="{2AFA4C1B-4BD5-4D2E-9CCF-B490B70EBDB1}" destId="{6F762D27-93F9-4D57-9279-C8F3FE72C69A}" srcOrd="1" destOrd="0" parTransId="{3B0F0BE4-BD83-4CB5-B0D1-DC98E2372F7E}" sibTransId="{7D2276EB-6D80-4033-B908-8FEE54DC1CED}"/>
    <dgm:cxn modelId="{B06D02A1-2E07-41A2-AD1B-35FADF18AFA7}" srcId="{2AFA4C1B-4BD5-4D2E-9CCF-B490B70EBDB1}" destId="{E5464F2D-4CB8-4BE4-A424-BE5A14AA6603}" srcOrd="6" destOrd="0" parTransId="{1BA7852F-0C23-496B-ADDA-868A1C2FD142}" sibTransId="{D166FC46-C998-4D3C-8A98-DE920A6FE6A8}"/>
    <dgm:cxn modelId="{3C18FE1A-DE51-408C-9479-BD2146C8AA28}" type="presOf" srcId="{4AFB6FBA-1DFD-4360-B2AA-3939B87E1030}" destId="{A26CC485-F0E2-4EE8-8346-BA194604B1B0}" srcOrd="1" destOrd="0" presId="urn:microsoft.com/office/officeart/2005/8/layout/bProcess3"/>
    <dgm:cxn modelId="{FBE09A1E-0919-4E5A-835B-DE00AE37854C}" type="presOf" srcId="{D166FC46-C998-4D3C-8A98-DE920A6FE6A8}" destId="{AF3E191B-0F93-4127-8E9F-94E7F6264CD0}" srcOrd="0" destOrd="0" presId="urn:microsoft.com/office/officeart/2005/8/layout/bProcess3"/>
    <dgm:cxn modelId="{F3989E51-CFA7-409E-A0C0-BA23B1E6BD61}" type="presOf" srcId="{C877A88E-9998-40C3-AEEB-451446817D02}" destId="{28CF83BF-D39E-41DB-8829-3960AFCC58D0}" srcOrd="0" destOrd="0" presId="urn:microsoft.com/office/officeart/2005/8/layout/bProcess3"/>
    <dgm:cxn modelId="{934760F4-8B73-48DF-A4DA-43375CE60D39}" srcId="{2AFA4C1B-4BD5-4D2E-9CCF-B490B70EBDB1}" destId="{00305644-F018-4359-93E2-02E668512C76}" srcOrd="4" destOrd="0" parTransId="{F21684EF-C6B8-48A7-9A05-512E7376C62A}" sibTransId="{F9FFBF2B-35D1-4555-BFE4-88F688718A4E}"/>
    <dgm:cxn modelId="{C6385D6F-A2E4-43A0-8910-D8A9141ADE53}" type="presOf" srcId="{F9FFBF2B-35D1-4555-BFE4-88F688718A4E}" destId="{CE95A1BD-E86D-44AE-ACBC-F8EF316B887C}" srcOrd="0" destOrd="0" presId="urn:microsoft.com/office/officeart/2005/8/layout/bProcess3"/>
    <dgm:cxn modelId="{D5F25640-4409-4C3F-B573-BC8498A3B9D4}" type="presOf" srcId="{C2DBFB1D-1787-47E2-9A9D-CBE8E6BAE1AC}" destId="{59994F12-8B3A-4114-9523-6A18E740EADE}" srcOrd="1" destOrd="0" presId="urn:microsoft.com/office/officeart/2005/8/layout/bProcess3"/>
    <dgm:cxn modelId="{76984CD4-2698-4CE5-9EA8-0C2578FCE09B}" type="presOf" srcId="{973962F0-B96E-4FF7-8978-F6AEB3B688A7}" destId="{EA224F8E-8D09-43D4-8BC5-6B1EC652A179}" srcOrd="1" destOrd="0" presId="urn:microsoft.com/office/officeart/2005/8/layout/bProcess3"/>
    <dgm:cxn modelId="{F068A075-5EC9-4A4F-84C3-33F6BCF4F244}" srcId="{2AFA4C1B-4BD5-4D2E-9CCF-B490B70EBDB1}" destId="{96161312-105B-4076-9621-7F289D9407F3}" srcOrd="0" destOrd="0" parTransId="{50FD3377-F96E-4122-A566-7AAD50720FB8}" sibTransId="{973962F0-B96E-4FF7-8978-F6AEB3B688A7}"/>
    <dgm:cxn modelId="{5546B341-BB1B-48C1-8EEC-72FFA02D49B5}" type="presOf" srcId="{15A7B88F-7FCB-4C4B-ACE7-5B73E18824C4}" destId="{B36A0D86-107B-486B-86BD-A616AC76769C}" srcOrd="0" destOrd="0" presId="urn:microsoft.com/office/officeart/2005/8/layout/bProcess3"/>
    <dgm:cxn modelId="{EE0E5B55-7D1E-4608-B77B-12F95C2B1266}" type="presOf" srcId="{7D2276EB-6D80-4033-B908-8FEE54DC1CED}" destId="{862BFE7E-E686-47DB-8227-0394EE25D849}" srcOrd="0" destOrd="0" presId="urn:microsoft.com/office/officeart/2005/8/layout/bProcess3"/>
    <dgm:cxn modelId="{97DAB6CE-9D6A-4A10-81B5-DB523113F08E}" type="presOf" srcId="{96161312-105B-4076-9621-7F289D9407F3}" destId="{4A9A0958-51B5-426D-BEA8-DDC30494610F}" srcOrd="0" destOrd="0" presId="urn:microsoft.com/office/officeart/2005/8/layout/bProcess3"/>
    <dgm:cxn modelId="{B4D6F40D-50EA-442A-878D-587CEE1FEBB7}" srcId="{2AFA4C1B-4BD5-4D2E-9CCF-B490B70EBDB1}" destId="{D44C0EA9-E89F-4F35-AC09-A0D821B31588}" srcOrd="7" destOrd="0" parTransId="{5BA223AD-F5CB-44CD-A671-8A0A2C143DEC}" sibTransId="{586364C2-4CDB-48A2-845E-0170B3369BD7}"/>
    <dgm:cxn modelId="{4B1A04BB-89E4-4915-A789-B5EA8F7326A6}" srcId="{2AFA4C1B-4BD5-4D2E-9CCF-B490B70EBDB1}" destId="{B75F3067-4FD0-4D96-8848-FF14BFDA4779}" srcOrd="2" destOrd="0" parTransId="{9D4226F8-B060-433B-8770-FD2F74EA8EA4}" sibTransId="{C2DBFB1D-1787-47E2-9A9D-CBE8E6BAE1AC}"/>
    <dgm:cxn modelId="{CAEFF980-7848-499E-90B2-3937C399FACB}" srcId="{2AFA4C1B-4BD5-4D2E-9CCF-B490B70EBDB1}" destId="{15A7B88F-7FCB-4C4B-ACE7-5B73E18824C4}" srcOrd="3" destOrd="0" parTransId="{99785F69-8111-4909-9C78-622BB60ADC82}" sibTransId="{4AFB6FBA-1DFD-4360-B2AA-3939B87E1030}"/>
    <dgm:cxn modelId="{16B3F638-7248-4DE7-B754-CC3C952C2BF5}" type="presOf" srcId="{2AFA4C1B-4BD5-4D2E-9CCF-B490B70EBDB1}" destId="{922570E1-381D-47B0-9280-9993D27C8C51}" srcOrd="0" destOrd="0" presId="urn:microsoft.com/office/officeart/2005/8/layout/bProcess3"/>
    <dgm:cxn modelId="{954CBE6B-B3C4-48A6-ACDC-85605C4F1F86}" type="presOf" srcId="{D44C0EA9-E89F-4F35-AC09-A0D821B31588}" destId="{4B45F0E3-CC9A-45E7-925C-C13F38B51A3D}" srcOrd="0" destOrd="0" presId="urn:microsoft.com/office/officeart/2005/8/layout/bProcess3"/>
    <dgm:cxn modelId="{4E17EFAD-620F-41F6-89DA-94E2085A19D8}" type="presOf" srcId="{C877A88E-9998-40C3-AEEB-451446817D02}" destId="{A5CB4DF2-BD4A-45F8-AE6A-9F50CDC7BEEA}" srcOrd="1" destOrd="0" presId="urn:microsoft.com/office/officeart/2005/8/layout/bProcess3"/>
    <dgm:cxn modelId="{B645915D-35BE-41A0-AB79-7563293E383E}" type="presParOf" srcId="{922570E1-381D-47B0-9280-9993D27C8C51}" destId="{4A9A0958-51B5-426D-BEA8-DDC30494610F}" srcOrd="0" destOrd="0" presId="urn:microsoft.com/office/officeart/2005/8/layout/bProcess3"/>
    <dgm:cxn modelId="{B9E86D4F-1AAF-4BB9-B381-89ED320B1C80}" type="presParOf" srcId="{922570E1-381D-47B0-9280-9993D27C8C51}" destId="{F70E7C1E-54AD-4150-92DE-6A2AAF809704}" srcOrd="1" destOrd="0" presId="urn:microsoft.com/office/officeart/2005/8/layout/bProcess3"/>
    <dgm:cxn modelId="{B8C52F9A-B841-45B1-A961-D14212840D39}" type="presParOf" srcId="{F70E7C1E-54AD-4150-92DE-6A2AAF809704}" destId="{EA224F8E-8D09-43D4-8BC5-6B1EC652A179}" srcOrd="0" destOrd="0" presId="urn:microsoft.com/office/officeart/2005/8/layout/bProcess3"/>
    <dgm:cxn modelId="{76832400-57A2-4402-BD63-93C00920A1D9}" type="presParOf" srcId="{922570E1-381D-47B0-9280-9993D27C8C51}" destId="{2C543ABB-8673-4C34-919F-5A8CF2A10A11}" srcOrd="2" destOrd="0" presId="urn:microsoft.com/office/officeart/2005/8/layout/bProcess3"/>
    <dgm:cxn modelId="{54D1935D-B2CB-4888-AFBA-A329B71FB6A4}" type="presParOf" srcId="{922570E1-381D-47B0-9280-9993D27C8C51}" destId="{862BFE7E-E686-47DB-8227-0394EE25D849}" srcOrd="3" destOrd="0" presId="urn:microsoft.com/office/officeart/2005/8/layout/bProcess3"/>
    <dgm:cxn modelId="{18047F73-C9D3-45C9-8201-A9C86348A267}" type="presParOf" srcId="{862BFE7E-E686-47DB-8227-0394EE25D849}" destId="{908B4B3E-AB2A-4BF9-AE2B-E144F2D1BCE7}" srcOrd="0" destOrd="0" presId="urn:microsoft.com/office/officeart/2005/8/layout/bProcess3"/>
    <dgm:cxn modelId="{88F2A007-2BF7-4DE0-8037-B076A25DBD4F}" type="presParOf" srcId="{922570E1-381D-47B0-9280-9993D27C8C51}" destId="{69CD33AB-81F7-4D9A-99D5-387B4F63C5B9}" srcOrd="4" destOrd="0" presId="urn:microsoft.com/office/officeart/2005/8/layout/bProcess3"/>
    <dgm:cxn modelId="{63A1A320-A481-4AF4-9B22-E2AC38106977}" type="presParOf" srcId="{922570E1-381D-47B0-9280-9993D27C8C51}" destId="{EC98706C-3052-456E-9467-1B053AB07288}" srcOrd="5" destOrd="0" presId="urn:microsoft.com/office/officeart/2005/8/layout/bProcess3"/>
    <dgm:cxn modelId="{920DA1EA-0BF5-41E3-A310-80799E3AEF80}" type="presParOf" srcId="{EC98706C-3052-456E-9467-1B053AB07288}" destId="{59994F12-8B3A-4114-9523-6A18E740EADE}" srcOrd="0" destOrd="0" presId="urn:microsoft.com/office/officeart/2005/8/layout/bProcess3"/>
    <dgm:cxn modelId="{8F2BB279-A4D8-4188-B522-042C993A7C0D}" type="presParOf" srcId="{922570E1-381D-47B0-9280-9993D27C8C51}" destId="{B36A0D86-107B-486B-86BD-A616AC76769C}" srcOrd="6" destOrd="0" presId="urn:microsoft.com/office/officeart/2005/8/layout/bProcess3"/>
    <dgm:cxn modelId="{5FC3718A-37B8-440A-AA12-D014BA706B0A}" type="presParOf" srcId="{922570E1-381D-47B0-9280-9993D27C8C51}" destId="{0882E57B-224A-4C8D-8995-C2AC5949DB52}" srcOrd="7" destOrd="0" presId="urn:microsoft.com/office/officeart/2005/8/layout/bProcess3"/>
    <dgm:cxn modelId="{D21DA3B0-3F21-46CD-8F24-269C4FD2F1ED}" type="presParOf" srcId="{0882E57B-224A-4C8D-8995-C2AC5949DB52}" destId="{A26CC485-F0E2-4EE8-8346-BA194604B1B0}" srcOrd="0" destOrd="0" presId="urn:microsoft.com/office/officeart/2005/8/layout/bProcess3"/>
    <dgm:cxn modelId="{07E7B9BA-5DE8-4E77-848E-DEB9446042E0}" type="presParOf" srcId="{922570E1-381D-47B0-9280-9993D27C8C51}" destId="{DCEAB53B-B75E-45B7-9F43-9D6A1520D922}" srcOrd="8" destOrd="0" presId="urn:microsoft.com/office/officeart/2005/8/layout/bProcess3"/>
    <dgm:cxn modelId="{E36FD71E-AF5B-4426-8AEC-94F0AD2EE9F2}" type="presParOf" srcId="{922570E1-381D-47B0-9280-9993D27C8C51}" destId="{CE95A1BD-E86D-44AE-ACBC-F8EF316B887C}" srcOrd="9" destOrd="0" presId="urn:microsoft.com/office/officeart/2005/8/layout/bProcess3"/>
    <dgm:cxn modelId="{25A7F5B4-647C-4B4B-B03B-44DC1740370E}" type="presParOf" srcId="{CE95A1BD-E86D-44AE-ACBC-F8EF316B887C}" destId="{B3054E01-D929-4A99-ACE5-568E120897CB}" srcOrd="0" destOrd="0" presId="urn:microsoft.com/office/officeart/2005/8/layout/bProcess3"/>
    <dgm:cxn modelId="{01BB7A6A-89BD-4970-A9E5-7CF763FAF5B7}" type="presParOf" srcId="{922570E1-381D-47B0-9280-9993D27C8C51}" destId="{E8503F93-AC27-4F8B-AC4F-A907455016B6}" srcOrd="10" destOrd="0" presId="urn:microsoft.com/office/officeart/2005/8/layout/bProcess3"/>
    <dgm:cxn modelId="{D5DEDA1C-7201-4FE8-AE86-0C3B0D0C99FF}" type="presParOf" srcId="{922570E1-381D-47B0-9280-9993D27C8C51}" destId="{28CF83BF-D39E-41DB-8829-3960AFCC58D0}" srcOrd="11" destOrd="0" presId="urn:microsoft.com/office/officeart/2005/8/layout/bProcess3"/>
    <dgm:cxn modelId="{F52DF54B-646F-4964-84DF-332EB2655D04}" type="presParOf" srcId="{28CF83BF-D39E-41DB-8829-3960AFCC58D0}" destId="{A5CB4DF2-BD4A-45F8-AE6A-9F50CDC7BEEA}" srcOrd="0" destOrd="0" presId="urn:microsoft.com/office/officeart/2005/8/layout/bProcess3"/>
    <dgm:cxn modelId="{03501A59-F742-4386-9A0F-27F5B665446E}" type="presParOf" srcId="{922570E1-381D-47B0-9280-9993D27C8C51}" destId="{7EB184EC-E094-4EE2-A732-7B828D59F286}" srcOrd="12" destOrd="0" presId="urn:microsoft.com/office/officeart/2005/8/layout/bProcess3"/>
    <dgm:cxn modelId="{BE0F8D9D-A153-4EB2-AF11-E4072598F43B}" type="presParOf" srcId="{922570E1-381D-47B0-9280-9993D27C8C51}" destId="{AF3E191B-0F93-4127-8E9F-94E7F6264CD0}" srcOrd="13" destOrd="0" presId="urn:microsoft.com/office/officeart/2005/8/layout/bProcess3"/>
    <dgm:cxn modelId="{D26EF7BC-09F3-4FF5-B361-746B9FF7699B}" type="presParOf" srcId="{AF3E191B-0F93-4127-8E9F-94E7F6264CD0}" destId="{3A32CE07-B6EF-424B-9EB8-B4FCB3E042EC}" srcOrd="0" destOrd="0" presId="urn:microsoft.com/office/officeart/2005/8/layout/bProcess3"/>
    <dgm:cxn modelId="{3FA6E62C-4657-4F26-B681-B9B5C5D483EE}" type="presParOf" srcId="{922570E1-381D-47B0-9280-9993D27C8C51}" destId="{4B45F0E3-CC9A-45E7-925C-C13F38B51A3D}" srcOrd="14" destOrd="0" presId="urn:microsoft.com/office/officeart/2005/8/layout/bProcess3"/>
  </dgm:cxnLst>
  <dgm:bg>
    <a:noFill/>
    <a:effect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80A313-A54C-48A0-9E7D-5ED6B419CEF5}"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3EC4AFBC-7003-4C17-9FE9-EE7C43CBEE3A}">
      <dgm:prSet phldrT="[Text]"/>
      <dgm:spPr>
        <a:solidFill>
          <a:srgbClr val="947956"/>
        </a:solidFill>
      </dgm:spPr>
      <dgm:t>
        <a:bodyPr/>
        <a:lstStyle/>
        <a:p>
          <a:r>
            <a:rPr lang="en-US" dirty="0" smtClean="0">
              <a:solidFill>
                <a:schemeClr val="tx1"/>
              </a:solidFill>
            </a:rPr>
            <a:t>Frontend</a:t>
          </a:r>
          <a:endParaRPr lang="en-US" dirty="0">
            <a:solidFill>
              <a:schemeClr val="tx1"/>
            </a:solidFill>
          </a:endParaRPr>
        </a:p>
      </dgm:t>
    </dgm:pt>
    <dgm:pt modelId="{90B19779-A9BB-4499-8AF5-9C88903FBE4D}" type="parTrans" cxnId="{3567D887-2349-4B21-944E-5C7489E16B5C}">
      <dgm:prSet/>
      <dgm:spPr/>
      <dgm:t>
        <a:bodyPr/>
        <a:lstStyle/>
        <a:p>
          <a:endParaRPr lang="en-US"/>
        </a:p>
      </dgm:t>
    </dgm:pt>
    <dgm:pt modelId="{1CCACD1E-A8A9-4991-B9D6-215D34853940}" type="sibTrans" cxnId="{3567D887-2349-4B21-944E-5C7489E16B5C}">
      <dgm:prSet/>
      <dgm:spPr/>
      <dgm:t>
        <a:bodyPr/>
        <a:lstStyle/>
        <a:p>
          <a:endParaRPr lang="en-US"/>
        </a:p>
      </dgm:t>
    </dgm:pt>
    <dgm:pt modelId="{31849BCC-09A5-43A9-9820-954B5319420C}">
      <dgm:prSet phldrT="[Text]"/>
      <dgm:spPr/>
      <dgm:t>
        <a:bodyPr/>
        <a:lstStyle/>
        <a:p>
          <a:r>
            <a:rPr lang="en-US" dirty="0" smtClean="0"/>
            <a:t>HTML</a:t>
          </a:r>
          <a:endParaRPr lang="en-US" dirty="0"/>
        </a:p>
      </dgm:t>
    </dgm:pt>
    <dgm:pt modelId="{609D2D2E-47F9-4292-87CC-13BF0CC7E4CD}" type="parTrans" cxnId="{14EE9D10-159D-4CB7-93B9-BA369FD76D95}">
      <dgm:prSet/>
      <dgm:spPr/>
      <dgm:t>
        <a:bodyPr/>
        <a:lstStyle/>
        <a:p>
          <a:endParaRPr lang="en-US"/>
        </a:p>
      </dgm:t>
    </dgm:pt>
    <dgm:pt modelId="{DD848E2E-BE6B-4E89-AAB0-D044D2D94B2D}" type="sibTrans" cxnId="{14EE9D10-159D-4CB7-93B9-BA369FD76D95}">
      <dgm:prSet/>
      <dgm:spPr/>
      <dgm:t>
        <a:bodyPr/>
        <a:lstStyle/>
        <a:p>
          <a:endParaRPr lang="en-US"/>
        </a:p>
      </dgm:t>
    </dgm:pt>
    <dgm:pt modelId="{03DC3032-3150-4E50-A9C7-F1418B1C7D81}">
      <dgm:prSet phldrT="[Text]"/>
      <dgm:spPr/>
      <dgm:t>
        <a:bodyPr/>
        <a:lstStyle/>
        <a:p>
          <a:r>
            <a:rPr lang="en-US" dirty="0" smtClean="0"/>
            <a:t>CSS</a:t>
          </a:r>
          <a:endParaRPr lang="en-US" dirty="0"/>
        </a:p>
      </dgm:t>
    </dgm:pt>
    <dgm:pt modelId="{870842BF-FF74-481C-B55D-C06417E8F0D7}" type="parTrans" cxnId="{46A71434-463F-4113-89D4-2E85B1C0A333}">
      <dgm:prSet/>
      <dgm:spPr/>
      <dgm:t>
        <a:bodyPr/>
        <a:lstStyle/>
        <a:p>
          <a:endParaRPr lang="en-US"/>
        </a:p>
      </dgm:t>
    </dgm:pt>
    <dgm:pt modelId="{56584F74-3A0F-4F42-A9EF-8D2DD92A3DE3}" type="sibTrans" cxnId="{46A71434-463F-4113-89D4-2E85B1C0A333}">
      <dgm:prSet/>
      <dgm:spPr/>
      <dgm:t>
        <a:bodyPr/>
        <a:lstStyle/>
        <a:p>
          <a:endParaRPr lang="en-US"/>
        </a:p>
      </dgm:t>
    </dgm:pt>
    <dgm:pt modelId="{19DFB8DA-EAAA-4A17-9A40-A4BBE5DE1D2D}">
      <dgm:prSet phldrT="[Text]"/>
      <dgm:spPr/>
      <dgm:t>
        <a:bodyPr/>
        <a:lstStyle/>
        <a:p>
          <a:r>
            <a:rPr lang="en-US" dirty="0" smtClean="0"/>
            <a:t>Backend</a:t>
          </a:r>
          <a:endParaRPr lang="en-US" dirty="0"/>
        </a:p>
      </dgm:t>
    </dgm:pt>
    <dgm:pt modelId="{D571AC86-109A-4B69-9318-9CE9FEEEC0C1}" type="parTrans" cxnId="{C760CA68-7880-40E4-BCF3-960AC8C76830}">
      <dgm:prSet/>
      <dgm:spPr/>
      <dgm:t>
        <a:bodyPr/>
        <a:lstStyle/>
        <a:p>
          <a:endParaRPr lang="en-US"/>
        </a:p>
      </dgm:t>
    </dgm:pt>
    <dgm:pt modelId="{362389F5-6228-4311-A003-34103CDC2893}" type="sibTrans" cxnId="{C760CA68-7880-40E4-BCF3-960AC8C76830}">
      <dgm:prSet/>
      <dgm:spPr/>
      <dgm:t>
        <a:bodyPr/>
        <a:lstStyle/>
        <a:p>
          <a:endParaRPr lang="en-US"/>
        </a:p>
      </dgm:t>
    </dgm:pt>
    <dgm:pt modelId="{B5F1AC10-76B0-49DA-8B88-F2B26DF17786}">
      <dgm:prSet phldrT="[Text]"/>
      <dgm:spPr/>
      <dgm:t>
        <a:bodyPr/>
        <a:lstStyle/>
        <a:p>
          <a:r>
            <a:rPr lang="en-US" dirty="0" smtClean="0"/>
            <a:t>Python</a:t>
          </a:r>
          <a:endParaRPr lang="en-US" dirty="0"/>
        </a:p>
      </dgm:t>
    </dgm:pt>
    <dgm:pt modelId="{E15DCD65-6299-4D9B-8717-0EF5D7AB97DD}" type="parTrans" cxnId="{E9B57E2C-8B1A-47C9-9547-1607E4EB35F9}">
      <dgm:prSet/>
      <dgm:spPr/>
      <dgm:t>
        <a:bodyPr/>
        <a:lstStyle/>
        <a:p>
          <a:endParaRPr lang="en-US"/>
        </a:p>
      </dgm:t>
    </dgm:pt>
    <dgm:pt modelId="{2E3083D1-6E64-4753-9FCC-1B35D33B003B}" type="sibTrans" cxnId="{E9B57E2C-8B1A-47C9-9547-1607E4EB35F9}">
      <dgm:prSet/>
      <dgm:spPr/>
      <dgm:t>
        <a:bodyPr/>
        <a:lstStyle/>
        <a:p>
          <a:endParaRPr lang="en-US"/>
        </a:p>
      </dgm:t>
    </dgm:pt>
    <dgm:pt modelId="{F342F321-28FD-4192-B42F-E5417042F3FE}">
      <dgm:prSet phldrT="[Text]"/>
      <dgm:spPr/>
      <dgm:t>
        <a:bodyPr/>
        <a:lstStyle/>
        <a:p>
          <a:r>
            <a:rPr lang="en-US" dirty="0" smtClean="0"/>
            <a:t>MySQL</a:t>
          </a:r>
          <a:endParaRPr lang="en-US" dirty="0"/>
        </a:p>
      </dgm:t>
    </dgm:pt>
    <dgm:pt modelId="{B1EB2F9B-3A1D-4E8A-84A3-EA97CB4033B0}" type="parTrans" cxnId="{5B888C6A-8D42-4165-8441-945F72C59FEF}">
      <dgm:prSet/>
      <dgm:spPr/>
      <dgm:t>
        <a:bodyPr/>
        <a:lstStyle/>
        <a:p>
          <a:endParaRPr lang="en-US"/>
        </a:p>
      </dgm:t>
    </dgm:pt>
    <dgm:pt modelId="{E7CB213C-0C6C-4B2D-A2D1-85DE4D9E37BC}" type="sibTrans" cxnId="{5B888C6A-8D42-4165-8441-945F72C59FEF}">
      <dgm:prSet/>
      <dgm:spPr/>
      <dgm:t>
        <a:bodyPr/>
        <a:lstStyle/>
        <a:p>
          <a:endParaRPr lang="en-US"/>
        </a:p>
      </dgm:t>
    </dgm:pt>
    <dgm:pt modelId="{79F8DAF2-DD3D-449A-A910-071D6B0D31C9}">
      <dgm:prSet phldrT="[Text]"/>
      <dgm:spPr/>
      <dgm:t>
        <a:bodyPr/>
        <a:lstStyle/>
        <a:p>
          <a:r>
            <a:rPr lang="en-US" dirty="0" smtClean="0"/>
            <a:t>Bootstrap</a:t>
          </a:r>
          <a:endParaRPr lang="en-US" dirty="0"/>
        </a:p>
      </dgm:t>
    </dgm:pt>
    <dgm:pt modelId="{B6BFF3EB-FF2E-4E1A-928E-A6076FE850D4}" type="parTrans" cxnId="{42DC6644-13BC-4263-B4AD-1B959C36FE55}">
      <dgm:prSet/>
      <dgm:spPr/>
      <dgm:t>
        <a:bodyPr/>
        <a:lstStyle/>
        <a:p>
          <a:endParaRPr lang="en-US"/>
        </a:p>
      </dgm:t>
    </dgm:pt>
    <dgm:pt modelId="{698040B0-D82B-4D28-B228-8F1CF83A2D5B}" type="sibTrans" cxnId="{42DC6644-13BC-4263-B4AD-1B959C36FE55}">
      <dgm:prSet/>
      <dgm:spPr/>
      <dgm:t>
        <a:bodyPr/>
        <a:lstStyle/>
        <a:p>
          <a:endParaRPr lang="en-US"/>
        </a:p>
      </dgm:t>
    </dgm:pt>
    <dgm:pt modelId="{2D358A10-BDA8-46DE-8606-2775AD4CCFCE}">
      <dgm:prSet phldrT="[Text]"/>
      <dgm:spPr/>
      <dgm:t>
        <a:bodyPr/>
        <a:lstStyle/>
        <a:p>
          <a:r>
            <a:rPr lang="en-US" dirty="0" err="1" smtClean="0"/>
            <a:t>Javascript</a:t>
          </a:r>
          <a:endParaRPr lang="en-US" dirty="0"/>
        </a:p>
      </dgm:t>
    </dgm:pt>
    <dgm:pt modelId="{87F35E89-EA0E-44A5-835E-9C396121B272}" type="parTrans" cxnId="{E785FF57-B722-4713-B82C-21F9562CB53B}">
      <dgm:prSet/>
      <dgm:spPr/>
      <dgm:t>
        <a:bodyPr/>
        <a:lstStyle/>
        <a:p>
          <a:endParaRPr lang="en-US"/>
        </a:p>
      </dgm:t>
    </dgm:pt>
    <dgm:pt modelId="{359AE112-9993-4E7F-9CD4-5FB1D645DDD3}" type="sibTrans" cxnId="{E785FF57-B722-4713-B82C-21F9562CB53B}">
      <dgm:prSet/>
      <dgm:spPr/>
      <dgm:t>
        <a:bodyPr/>
        <a:lstStyle/>
        <a:p>
          <a:endParaRPr lang="en-US"/>
        </a:p>
      </dgm:t>
    </dgm:pt>
    <dgm:pt modelId="{9F8194F3-81C8-4447-8A8A-F904D1FE5B7C}">
      <dgm:prSet phldrT="[Text]"/>
      <dgm:spPr/>
      <dgm:t>
        <a:bodyPr/>
        <a:lstStyle/>
        <a:p>
          <a:r>
            <a:rPr lang="en-US" dirty="0" smtClean="0"/>
            <a:t>PHP</a:t>
          </a:r>
          <a:endParaRPr lang="en-US" dirty="0"/>
        </a:p>
      </dgm:t>
    </dgm:pt>
    <dgm:pt modelId="{43A0EE8E-FEEC-46A6-8D65-50DA508A19B5}" type="parTrans" cxnId="{4DA3F2BB-EEF9-4A61-B798-1366354F484C}">
      <dgm:prSet/>
      <dgm:spPr/>
      <dgm:t>
        <a:bodyPr/>
        <a:lstStyle/>
        <a:p>
          <a:endParaRPr lang="en-US"/>
        </a:p>
      </dgm:t>
    </dgm:pt>
    <dgm:pt modelId="{AC071C8E-E0CC-4723-A625-0B8245F9672F}" type="sibTrans" cxnId="{4DA3F2BB-EEF9-4A61-B798-1366354F484C}">
      <dgm:prSet/>
      <dgm:spPr/>
      <dgm:t>
        <a:bodyPr/>
        <a:lstStyle/>
        <a:p>
          <a:endParaRPr lang="en-US"/>
        </a:p>
      </dgm:t>
    </dgm:pt>
    <dgm:pt modelId="{506E0E85-0798-4EB9-A374-B5495E466CE6}">
      <dgm:prSet phldrT="[Text]"/>
      <dgm:spPr/>
      <dgm:t>
        <a:bodyPr/>
        <a:lstStyle/>
        <a:p>
          <a:r>
            <a:rPr lang="en-US" dirty="0" smtClean="0"/>
            <a:t>Machine Learning</a:t>
          </a:r>
          <a:endParaRPr lang="en-US" dirty="0"/>
        </a:p>
      </dgm:t>
    </dgm:pt>
    <dgm:pt modelId="{1CA0FB2E-D124-4A00-8E65-73CE74309AA5}" type="parTrans" cxnId="{138FD506-A32C-4088-B701-64B8725DDA27}">
      <dgm:prSet/>
      <dgm:spPr/>
      <dgm:t>
        <a:bodyPr/>
        <a:lstStyle/>
        <a:p>
          <a:endParaRPr lang="en-US"/>
        </a:p>
      </dgm:t>
    </dgm:pt>
    <dgm:pt modelId="{7AD94EBE-B7B1-47D3-9564-EF3471ADA728}" type="sibTrans" cxnId="{138FD506-A32C-4088-B701-64B8725DDA27}">
      <dgm:prSet/>
      <dgm:spPr/>
      <dgm:t>
        <a:bodyPr/>
        <a:lstStyle/>
        <a:p>
          <a:endParaRPr lang="en-US"/>
        </a:p>
      </dgm:t>
    </dgm:pt>
    <dgm:pt modelId="{29D296DD-5A93-406B-B9F5-FDC9E2B28BED}" type="pres">
      <dgm:prSet presAssocID="{8D80A313-A54C-48A0-9E7D-5ED6B419CEF5}" presName="Name0" presStyleCnt="0">
        <dgm:presLayoutVars>
          <dgm:dir/>
          <dgm:animLvl val="lvl"/>
          <dgm:resizeHandles val="exact"/>
        </dgm:presLayoutVars>
      </dgm:prSet>
      <dgm:spPr/>
      <dgm:t>
        <a:bodyPr/>
        <a:lstStyle/>
        <a:p>
          <a:endParaRPr lang="en-US"/>
        </a:p>
      </dgm:t>
    </dgm:pt>
    <dgm:pt modelId="{CE06DB43-2E16-4E66-9C70-6FC7E5E1331E}" type="pres">
      <dgm:prSet presAssocID="{3EC4AFBC-7003-4C17-9FE9-EE7C43CBEE3A}" presName="composite" presStyleCnt="0"/>
      <dgm:spPr/>
    </dgm:pt>
    <dgm:pt modelId="{6EAAA758-0B63-4D64-A139-95A762322A47}" type="pres">
      <dgm:prSet presAssocID="{3EC4AFBC-7003-4C17-9FE9-EE7C43CBEE3A}" presName="parTx" presStyleLbl="alignNode1" presStyleIdx="0" presStyleCnt="2">
        <dgm:presLayoutVars>
          <dgm:chMax val="0"/>
          <dgm:chPref val="0"/>
          <dgm:bulletEnabled val="1"/>
        </dgm:presLayoutVars>
      </dgm:prSet>
      <dgm:spPr/>
      <dgm:t>
        <a:bodyPr/>
        <a:lstStyle/>
        <a:p>
          <a:endParaRPr lang="en-US"/>
        </a:p>
      </dgm:t>
    </dgm:pt>
    <dgm:pt modelId="{59AC3FE4-1CEC-471B-90D9-906BBD91096C}" type="pres">
      <dgm:prSet presAssocID="{3EC4AFBC-7003-4C17-9FE9-EE7C43CBEE3A}" presName="desTx" presStyleLbl="alignAccFollowNode1" presStyleIdx="0" presStyleCnt="2">
        <dgm:presLayoutVars>
          <dgm:bulletEnabled val="1"/>
        </dgm:presLayoutVars>
      </dgm:prSet>
      <dgm:spPr/>
      <dgm:t>
        <a:bodyPr/>
        <a:lstStyle/>
        <a:p>
          <a:endParaRPr lang="en-US"/>
        </a:p>
      </dgm:t>
    </dgm:pt>
    <dgm:pt modelId="{7AE7F340-7F4F-4AB0-B787-C3E1C44568EA}" type="pres">
      <dgm:prSet presAssocID="{1CCACD1E-A8A9-4991-B9D6-215D34853940}" presName="space" presStyleCnt="0"/>
      <dgm:spPr/>
    </dgm:pt>
    <dgm:pt modelId="{6A0520F1-2AFD-4345-A5AE-287A9BDE1AF3}" type="pres">
      <dgm:prSet presAssocID="{19DFB8DA-EAAA-4A17-9A40-A4BBE5DE1D2D}" presName="composite" presStyleCnt="0"/>
      <dgm:spPr/>
    </dgm:pt>
    <dgm:pt modelId="{A312CFF0-3115-438D-A608-A8E976BA71F8}" type="pres">
      <dgm:prSet presAssocID="{19DFB8DA-EAAA-4A17-9A40-A4BBE5DE1D2D}" presName="parTx" presStyleLbl="alignNode1" presStyleIdx="1" presStyleCnt="2">
        <dgm:presLayoutVars>
          <dgm:chMax val="0"/>
          <dgm:chPref val="0"/>
          <dgm:bulletEnabled val="1"/>
        </dgm:presLayoutVars>
      </dgm:prSet>
      <dgm:spPr/>
      <dgm:t>
        <a:bodyPr/>
        <a:lstStyle/>
        <a:p>
          <a:endParaRPr lang="en-US"/>
        </a:p>
      </dgm:t>
    </dgm:pt>
    <dgm:pt modelId="{B883EF51-B624-4C48-9D24-E1602677C207}" type="pres">
      <dgm:prSet presAssocID="{19DFB8DA-EAAA-4A17-9A40-A4BBE5DE1D2D}" presName="desTx" presStyleLbl="alignAccFollowNode1" presStyleIdx="1" presStyleCnt="2">
        <dgm:presLayoutVars>
          <dgm:bulletEnabled val="1"/>
        </dgm:presLayoutVars>
      </dgm:prSet>
      <dgm:spPr/>
      <dgm:t>
        <a:bodyPr/>
        <a:lstStyle/>
        <a:p>
          <a:endParaRPr lang="en-US"/>
        </a:p>
      </dgm:t>
    </dgm:pt>
  </dgm:ptLst>
  <dgm:cxnLst>
    <dgm:cxn modelId="{296F50D8-8233-4707-9BE0-230C7C4ADD10}" type="presOf" srcId="{2D358A10-BDA8-46DE-8606-2775AD4CCFCE}" destId="{59AC3FE4-1CEC-471B-90D9-906BBD91096C}" srcOrd="0" destOrd="3" presId="urn:microsoft.com/office/officeart/2005/8/layout/hList1"/>
    <dgm:cxn modelId="{138FD506-A32C-4088-B701-64B8725DDA27}" srcId="{19DFB8DA-EAAA-4A17-9A40-A4BBE5DE1D2D}" destId="{506E0E85-0798-4EB9-A374-B5495E466CE6}" srcOrd="3" destOrd="0" parTransId="{1CA0FB2E-D124-4A00-8E65-73CE74309AA5}" sibTransId="{7AD94EBE-B7B1-47D3-9564-EF3471ADA728}"/>
    <dgm:cxn modelId="{42DC6644-13BC-4263-B4AD-1B959C36FE55}" srcId="{3EC4AFBC-7003-4C17-9FE9-EE7C43CBEE3A}" destId="{79F8DAF2-DD3D-449A-A910-071D6B0D31C9}" srcOrd="2" destOrd="0" parTransId="{B6BFF3EB-FF2E-4E1A-928E-A6076FE850D4}" sibTransId="{698040B0-D82B-4D28-B228-8F1CF83A2D5B}"/>
    <dgm:cxn modelId="{487003B2-E12C-4C5F-A971-1C1A0C5F83C5}" type="presOf" srcId="{31849BCC-09A5-43A9-9820-954B5319420C}" destId="{59AC3FE4-1CEC-471B-90D9-906BBD91096C}" srcOrd="0" destOrd="0" presId="urn:microsoft.com/office/officeart/2005/8/layout/hList1"/>
    <dgm:cxn modelId="{1557947C-29B5-4D9F-AFC0-54CFE87D819F}" type="presOf" srcId="{79F8DAF2-DD3D-449A-A910-071D6B0D31C9}" destId="{59AC3FE4-1CEC-471B-90D9-906BBD91096C}" srcOrd="0" destOrd="2" presId="urn:microsoft.com/office/officeart/2005/8/layout/hList1"/>
    <dgm:cxn modelId="{0A182925-01E8-4E9A-9EA2-EEBFF900C64B}" type="presOf" srcId="{3EC4AFBC-7003-4C17-9FE9-EE7C43CBEE3A}" destId="{6EAAA758-0B63-4D64-A139-95A762322A47}" srcOrd="0" destOrd="0" presId="urn:microsoft.com/office/officeart/2005/8/layout/hList1"/>
    <dgm:cxn modelId="{1E8E9445-C33B-4F3F-86E1-2AE0669B974B}" type="presOf" srcId="{8D80A313-A54C-48A0-9E7D-5ED6B419CEF5}" destId="{29D296DD-5A93-406B-B9F5-FDC9E2B28BED}" srcOrd="0" destOrd="0" presId="urn:microsoft.com/office/officeart/2005/8/layout/hList1"/>
    <dgm:cxn modelId="{45908023-082D-4305-A41A-A59F723C9DD9}" type="presOf" srcId="{B5F1AC10-76B0-49DA-8B88-F2B26DF17786}" destId="{B883EF51-B624-4C48-9D24-E1602677C207}" srcOrd="0" destOrd="0" presId="urn:microsoft.com/office/officeart/2005/8/layout/hList1"/>
    <dgm:cxn modelId="{14EE9D10-159D-4CB7-93B9-BA369FD76D95}" srcId="{3EC4AFBC-7003-4C17-9FE9-EE7C43CBEE3A}" destId="{31849BCC-09A5-43A9-9820-954B5319420C}" srcOrd="0" destOrd="0" parTransId="{609D2D2E-47F9-4292-87CC-13BF0CC7E4CD}" sibTransId="{DD848E2E-BE6B-4E89-AAB0-D044D2D94B2D}"/>
    <dgm:cxn modelId="{E785FF57-B722-4713-B82C-21F9562CB53B}" srcId="{3EC4AFBC-7003-4C17-9FE9-EE7C43CBEE3A}" destId="{2D358A10-BDA8-46DE-8606-2775AD4CCFCE}" srcOrd="3" destOrd="0" parTransId="{87F35E89-EA0E-44A5-835E-9C396121B272}" sibTransId="{359AE112-9993-4E7F-9CD4-5FB1D645DDD3}"/>
    <dgm:cxn modelId="{A413B043-E573-4552-A13B-2A0BD9EE1D86}" type="presOf" srcId="{03DC3032-3150-4E50-A9C7-F1418B1C7D81}" destId="{59AC3FE4-1CEC-471B-90D9-906BBD91096C}" srcOrd="0" destOrd="1" presId="urn:microsoft.com/office/officeart/2005/8/layout/hList1"/>
    <dgm:cxn modelId="{00C62E10-A3FE-4E89-891F-E6A8807059BA}" type="presOf" srcId="{506E0E85-0798-4EB9-A374-B5495E466CE6}" destId="{B883EF51-B624-4C48-9D24-E1602677C207}" srcOrd="0" destOrd="3" presId="urn:microsoft.com/office/officeart/2005/8/layout/hList1"/>
    <dgm:cxn modelId="{E9B57E2C-8B1A-47C9-9547-1607E4EB35F9}" srcId="{19DFB8DA-EAAA-4A17-9A40-A4BBE5DE1D2D}" destId="{B5F1AC10-76B0-49DA-8B88-F2B26DF17786}" srcOrd="0" destOrd="0" parTransId="{E15DCD65-6299-4D9B-8717-0EF5D7AB97DD}" sibTransId="{2E3083D1-6E64-4753-9FCC-1B35D33B003B}"/>
    <dgm:cxn modelId="{5B888C6A-8D42-4165-8441-945F72C59FEF}" srcId="{19DFB8DA-EAAA-4A17-9A40-A4BBE5DE1D2D}" destId="{F342F321-28FD-4192-B42F-E5417042F3FE}" srcOrd="2" destOrd="0" parTransId="{B1EB2F9B-3A1D-4E8A-84A3-EA97CB4033B0}" sibTransId="{E7CB213C-0C6C-4B2D-A2D1-85DE4D9E37BC}"/>
    <dgm:cxn modelId="{F65F164B-596C-4161-AF79-4D30A762BE5A}" type="presOf" srcId="{9F8194F3-81C8-4447-8A8A-F904D1FE5B7C}" destId="{B883EF51-B624-4C48-9D24-E1602677C207}" srcOrd="0" destOrd="1" presId="urn:microsoft.com/office/officeart/2005/8/layout/hList1"/>
    <dgm:cxn modelId="{46A71434-463F-4113-89D4-2E85B1C0A333}" srcId="{3EC4AFBC-7003-4C17-9FE9-EE7C43CBEE3A}" destId="{03DC3032-3150-4E50-A9C7-F1418B1C7D81}" srcOrd="1" destOrd="0" parTransId="{870842BF-FF74-481C-B55D-C06417E8F0D7}" sibTransId="{56584F74-3A0F-4F42-A9EF-8D2DD92A3DE3}"/>
    <dgm:cxn modelId="{3567D887-2349-4B21-944E-5C7489E16B5C}" srcId="{8D80A313-A54C-48A0-9E7D-5ED6B419CEF5}" destId="{3EC4AFBC-7003-4C17-9FE9-EE7C43CBEE3A}" srcOrd="0" destOrd="0" parTransId="{90B19779-A9BB-4499-8AF5-9C88903FBE4D}" sibTransId="{1CCACD1E-A8A9-4991-B9D6-215D34853940}"/>
    <dgm:cxn modelId="{8D076A65-406A-4BF9-B937-60310BCE09DD}" type="presOf" srcId="{19DFB8DA-EAAA-4A17-9A40-A4BBE5DE1D2D}" destId="{A312CFF0-3115-438D-A608-A8E976BA71F8}" srcOrd="0" destOrd="0" presId="urn:microsoft.com/office/officeart/2005/8/layout/hList1"/>
    <dgm:cxn modelId="{D042D5E4-B3AD-4F37-B88A-50DD3E7204FF}" type="presOf" srcId="{F342F321-28FD-4192-B42F-E5417042F3FE}" destId="{B883EF51-B624-4C48-9D24-E1602677C207}" srcOrd="0" destOrd="2" presId="urn:microsoft.com/office/officeart/2005/8/layout/hList1"/>
    <dgm:cxn modelId="{C760CA68-7880-40E4-BCF3-960AC8C76830}" srcId="{8D80A313-A54C-48A0-9E7D-5ED6B419CEF5}" destId="{19DFB8DA-EAAA-4A17-9A40-A4BBE5DE1D2D}" srcOrd="1" destOrd="0" parTransId="{D571AC86-109A-4B69-9318-9CE9FEEEC0C1}" sibTransId="{362389F5-6228-4311-A003-34103CDC2893}"/>
    <dgm:cxn modelId="{4DA3F2BB-EEF9-4A61-B798-1366354F484C}" srcId="{19DFB8DA-EAAA-4A17-9A40-A4BBE5DE1D2D}" destId="{9F8194F3-81C8-4447-8A8A-F904D1FE5B7C}" srcOrd="1" destOrd="0" parTransId="{43A0EE8E-FEEC-46A6-8D65-50DA508A19B5}" sibTransId="{AC071C8E-E0CC-4723-A625-0B8245F9672F}"/>
    <dgm:cxn modelId="{0C6F9165-6C54-4DC6-87A3-5ADD8B886733}" type="presParOf" srcId="{29D296DD-5A93-406B-B9F5-FDC9E2B28BED}" destId="{CE06DB43-2E16-4E66-9C70-6FC7E5E1331E}" srcOrd="0" destOrd="0" presId="urn:microsoft.com/office/officeart/2005/8/layout/hList1"/>
    <dgm:cxn modelId="{23B281DD-5A5E-4E1E-B386-A6E299C66908}" type="presParOf" srcId="{CE06DB43-2E16-4E66-9C70-6FC7E5E1331E}" destId="{6EAAA758-0B63-4D64-A139-95A762322A47}" srcOrd="0" destOrd="0" presId="urn:microsoft.com/office/officeart/2005/8/layout/hList1"/>
    <dgm:cxn modelId="{6B543A2A-D8E9-460B-ACAD-1BC9C286AA3F}" type="presParOf" srcId="{CE06DB43-2E16-4E66-9C70-6FC7E5E1331E}" destId="{59AC3FE4-1CEC-471B-90D9-906BBD91096C}" srcOrd="1" destOrd="0" presId="urn:microsoft.com/office/officeart/2005/8/layout/hList1"/>
    <dgm:cxn modelId="{A36C0681-55BF-441B-A52B-8AA4AF8475A5}" type="presParOf" srcId="{29D296DD-5A93-406B-B9F5-FDC9E2B28BED}" destId="{7AE7F340-7F4F-4AB0-B787-C3E1C44568EA}" srcOrd="1" destOrd="0" presId="urn:microsoft.com/office/officeart/2005/8/layout/hList1"/>
    <dgm:cxn modelId="{0B30AF61-6C74-449D-A58A-1FB8D6F90CD6}" type="presParOf" srcId="{29D296DD-5A93-406B-B9F5-FDC9E2B28BED}" destId="{6A0520F1-2AFD-4345-A5AE-287A9BDE1AF3}" srcOrd="2" destOrd="0" presId="urn:microsoft.com/office/officeart/2005/8/layout/hList1"/>
    <dgm:cxn modelId="{C9B7D97D-D9CE-4025-91D6-9D8F7A5CA699}" type="presParOf" srcId="{6A0520F1-2AFD-4345-A5AE-287A9BDE1AF3}" destId="{A312CFF0-3115-438D-A608-A8E976BA71F8}" srcOrd="0" destOrd="0" presId="urn:microsoft.com/office/officeart/2005/8/layout/hList1"/>
    <dgm:cxn modelId="{8AEF9C4D-F8C1-4167-8C86-3CE219E1DCC0}" type="presParOf" srcId="{6A0520F1-2AFD-4345-A5AE-287A9BDE1AF3}" destId="{B883EF51-B624-4C48-9D24-E1602677C207}"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E7C1E-54AD-4150-92DE-6A2AAF809704}">
      <dsp:nvSpPr>
        <dsp:cNvPr id="0" name=""/>
        <dsp:cNvSpPr/>
      </dsp:nvSpPr>
      <dsp:spPr>
        <a:xfrm>
          <a:off x="1082727" y="786830"/>
          <a:ext cx="1262611" cy="344200"/>
        </a:xfrm>
        <a:custGeom>
          <a:avLst/>
          <a:gdLst/>
          <a:ahLst/>
          <a:cxnLst/>
          <a:rect l="0" t="0" r="0" b="0"/>
          <a:pathLst>
            <a:path>
              <a:moveTo>
                <a:pt x="1262611" y="0"/>
              </a:moveTo>
              <a:lnTo>
                <a:pt x="1262611" y="189200"/>
              </a:lnTo>
              <a:lnTo>
                <a:pt x="0" y="189200"/>
              </a:lnTo>
              <a:lnTo>
                <a:pt x="0" y="344200"/>
              </a:lnTo>
            </a:path>
          </a:pathLst>
        </a:custGeom>
        <a:noFill/>
        <a:ln w="127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2"/>
            </a:solidFill>
          </a:endParaRPr>
        </a:p>
      </dsp:txBody>
      <dsp:txXfrm>
        <a:off x="1681105" y="957419"/>
        <a:ext cx="65853" cy="3023"/>
      </dsp:txXfrm>
    </dsp:sp>
    <dsp:sp modelId="{4A9A0958-51B5-426D-BEA8-DDC30494610F}">
      <dsp:nvSpPr>
        <dsp:cNvPr id="0" name=""/>
        <dsp:cNvSpPr/>
      </dsp:nvSpPr>
      <dsp:spPr>
        <a:xfrm>
          <a:off x="600071" y="0"/>
          <a:ext cx="3490532" cy="788630"/>
        </a:xfrm>
        <a:prstGeom prst="rect">
          <a:avLst/>
        </a:prstGeom>
        <a:solidFill>
          <a:srgbClr val="94795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accent2"/>
              </a:solidFill>
            </a:rPr>
            <a:t>Agropedia</a:t>
          </a:r>
          <a:endParaRPr lang="en-US" sz="1200" b="1" kern="1200" dirty="0">
            <a:solidFill>
              <a:schemeClr val="accent2"/>
            </a:solidFill>
          </a:endParaRPr>
        </a:p>
      </dsp:txBody>
      <dsp:txXfrm>
        <a:off x="600071" y="0"/>
        <a:ext cx="3490532" cy="788630"/>
      </dsp:txXfrm>
    </dsp:sp>
    <dsp:sp modelId="{862BFE7E-E686-47DB-8227-0394EE25D849}">
      <dsp:nvSpPr>
        <dsp:cNvPr id="0" name=""/>
        <dsp:cNvSpPr/>
      </dsp:nvSpPr>
      <dsp:spPr>
        <a:xfrm>
          <a:off x="2144605" y="1411499"/>
          <a:ext cx="357432" cy="91440"/>
        </a:xfrm>
        <a:custGeom>
          <a:avLst/>
          <a:gdLst/>
          <a:ahLst/>
          <a:cxnLst/>
          <a:rect l="0" t="0" r="0" b="0"/>
          <a:pathLst>
            <a:path>
              <a:moveTo>
                <a:pt x="0" y="135702"/>
              </a:moveTo>
              <a:lnTo>
                <a:pt x="195816" y="135702"/>
              </a:lnTo>
              <a:lnTo>
                <a:pt x="195816" y="45720"/>
              </a:lnTo>
              <a:lnTo>
                <a:pt x="357432" y="45720"/>
              </a:lnTo>
            </a:path>
          </a:pathLst>
        </a:custGeom>
        <a:noFill/>
        <a:ln w="127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2"/>
            </a:solidFill>
          </a:endParaRPr>
        </a:p>
      </dsp:txBody>
      <dsp:txXfrm>
        <a:off x="2313364" y="1455707"/>
        <a:ext cx="19916" cy="3023"/>
      </dsp:txXfrm>
    </dsp:sp>
    <dsp:sp modelId="{2C543ABB-8673-4C34-919F-5A8CF2A10A11}">
      <dsp:nvSpPr>
        <dsp:cNvPr id="0" name=""/>
        <dsp:cNvSpPr/>
      </dsp:nvSpPr>
      <dsp:spPr>
        <a:xfrm>
          <a:off x="19048" y="1163430"/>
          <a:ext cx="2127357" cy="767542"/>
        </a:xfrm>
        <a:prstGeom prst="rect">
          <a:avLst/>
        </a:prstGeom>
        <a:solidFill>
          <a:srgbClr val="94795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accent2"/>
              </a:solidFill>
            </a:rPr>
            <a:t>Gardening Tips</a:t>
          </a:r>
          <a:endParaRPr lang="en-US" sz="1200" b="1" kern="1200" dirty="0">
            <a:solidFill>
              <a:schemeClr val="accent2"/>
            </a:solidFill>
          </a:endParaRPr>
        </a:p>
      </dsp:txBody>
      <dsp:txXfrm>
        <a:off x="19048" y="1163430"/>
        <a:ext cx="2127357" cy="767542"/>
      </dsp:txXfrm>
    </dsp:sp>
    <dsp:sp modelId="{EC98706C-3052-456E-9467-1B053AB07288}">
      <dsp:nvSpPr>
        <dsp:cNvPr id="0" name=""/>
        <dsp:cNvSpPr/>
      </dsp:nvSpPr>
      <dsp:spPr>
        <a:xfrm>
          <a:off x="898082" y="1967646"/>
          <a:ext cx="2975464" cy="234816"/>
        </a:xfrm>
        <a:custGeom>
          <a:avLst/>
          <a:gdLst/>
          <a:ahLst/>
          <a:cxnLst/>
          <a:rect l="0" t="0" r="0" b="0"/>
          <a:pathLst>
            <a:path>
              <a:moveTo>
                <a:pt x="2975464" y="0"/>
              </a:moveTo>
              <a:lnTo>
                <a:pt x="2975464" y="134508"/>
              </a:lnTo>
              <a:lnTo>
                <a:pt x="0" y="134508"/>
              </a:lnTo>
              <a:lnTo>
                <a:pt x="0" y="234816"/>
              </a:lnTo>
            </a:path>
          </a:pathLst>
        </a:custGeom>
        <a:noFill/>
        <a:ln w="127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2"/>
            </a:solidFill>
          </a:endParaRPr>
        </a:p>
      </dsp:txBody>
      <dsp:txXfrm>
        <a:off x="2311132" y="2083543"/>
        <a:ext cx="149363" cy="3023"/>
      </dsp:txXfrm>
    </dsp:sp>
    <dsp:sp modelId="{69CD33AB-81F7-4D9A-99D5-387B4F63C5B9}">
      <dsp:nvSpPr>
        <dsp:cNvPr id="0" name=""/>
        <dsp:cNvSpPr/>
      </dsp:nvSpPr>
      <dsp:spPr>
        <a:xfrm>
          <a:off x="2534438" y="944991"/>
          <a:ext cx="2678216" cy="1024455"/>
        </a:xfrm>
        <a:prstGeom prst="rect">
          <a:avLst/>
        </a:prstGeom>
        <a:solidFill>
          <a:srgbClr val="94795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smtClean="0">
              <a:solidFill>
                <a:schemeClr val="accent2"/>
              </a:solidFill>
            </a:rPr>
            <a:t>Plant Disease Detection</a:t>
          </a:r>
          <a:endParaRPr lang="en-US" sz="1200" b="1" kern="1200" dirty="0">
            <a:solidFill>
              <a:schemeClr val="accent2"/>
            </a:solidFill>
          </a:endParaRPr>
        </a:p>
      </dsp:txBody>
      <dsp:txXfrm>
        <a:off x="2534438" y="944991"/>
        <a:ext cx="2678216" cy="1024455"/>
      </dsp:txXfrm>
    </dsp:sp>
    <dsp:sp modelId="{0882E57B-224A-4C8D-8995-C2AC5949DB52}">
      <dsp:nvSpPr>
        <dsp:cNvPr id="0" name=""/>
        <dsp:cNvSpPr/>
      </dsp:nvSpPr>
      <dsp:spPr>
        <a:xfrm>
          <a:off x="1603868" y="2582788"/>
          <a:ext cx="1311991" cy="91440"/>
        </a:xfrm>
        <a:custGeom>
          <a:avLst/>
          <a:gdLst/>
          <a:ahLst/>
          <a:cxnLst/>
          <a:rect l="0" t="0" r="0" b="0"/>
          <a:pathLst>
            <a:path>
              <a:moveTo>
                <a:pt x="0" y="46390"/>
              </a:moveTo>
              <a:lnTo>
                <a:pt x="673095" y="46390"/>
              </a:lnTo>
              <a:lnTo>
                <a:pt x="673095" y="45720"/>
              </a:lnTo>
              <a:lnTo>
                <a:pt x="1311991" y="45720"/>
              </a:lnTo>
            </a:path>
          </a:pathLst>
        </a:custGeom>
        <a:noFill/>
        <a:ln w="127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2"/>
            </a:solidFill>
          </a:endParaRPr>
        </a:p>
      </dsp:txBody>
      <dsp:txXfrm>
        <a:off x="2226299" y="2626996"/>
        <a:ext cx="67129" cy="3023"/>
      </dsp:txXfrm>
    </dsp:sp>
    <dsp:sp modelId="{B36A0D86-107B-486B-86BD-A616AC76769C}">
      <dsp:nvSpPr>
        <dsp:cNvPr id="0" name=""/>
        <dsp:cNvSpPr/>
      </dsp:nvSpPr>
      <dsp:spPr>
        <a:xfrm>
          <a:off x="190496" y="2234863"/>
          <a:ext cx="1415171" cy="788630"/>
        </a:xfrm>
        <a:prstGeom prst="rect">
          <a:avLst/>
        </a:prstGeom>
        <a:solidFill>
          <a:srgbClr val="94795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accent2"/>
              </a:solidFill>
            </a:rPr>
            <a:t>Soil Quality Prediction</a:t>
          </a:r>
          <a:endParaRPr lang="en-US" sz="1200" b="1" kern="1200" dirty="0">
            <a:solidFill>
              <a:schemeClr val="accent2"/>
            </a:solidFill>
          </a:endParaRPr>
        </a:p>
      </dsp:txBody>
      <dsp:txXfrm>
        <a:off x="190496" y="2234863"/>
        <a:ext cx="1415171" cy="788630"/>
      </dsp:txXfrm>
    </dsp:sp>
    <dsp:sp modelId="{CE95A1BD-E86D-44AE-ACBC-F8EF316B887C}">
      <dsp:nvSpPr>
        <dsp:cNvPr id="0" name=""/>
        <dsp:cNvSpPr/>
      </dsp:nvSpPr>
      <dsp:spPr>
        <a:xfrm>
          <a:off x="971359" y="3021023"/>
          <a:ext cx="2900380" cy="428312"/>
        </a:xfrm>
        <a:custGeom>
          <a:avLst/>
          <a:gdLst/>
          <a:ahLst/>
          <a:cxnLst/>
          <a:rect l="0" t="0" r="0" b="0"/>
          <a:pathLst>
            <a:path>
              <a:moveTo>
                <a:pt x="2900380" y="0"/>
              </a:moveTo>
              <a:lnTo>
                <a:pt x="2900380" y="231256"/>
              </a:lnTo>
              <a:lnTo>
                <a:pt x="0" y="231256"/>
              </a:lnTo>
              <a:lnTo>
                <a:pt x="0" y="428312"/>
              </a:lnTo>
            </a:path>
          </a:pathLst>
        </a:custGeom>
        <a:noFill/>
        <a:ln w="127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2"/>
            </a:solidFill>
          </a:endParaRPr>
        </a:p>
      </dsp:txBody>
      <dsp:txXfrm>
        <a:off x="2348137" y="3233668"/>
        <a:ext cx="146823" cy="3023"/>
      </dsp:txXfrm>
    </dsp:sp>
    <dsp:sp modelId="{DCEAB53B-B75E-45B7-9F43-9D6A1520D922}">
      <dsp:nvSpPr>
        <dsp:cNvPr id="0" name=""/>
        <dsp:cNvSpPr/>
      </dsp:nvSpPr>
      <dsp:spPr>
        <a:xfrm>
          <a:off x="2948259" y="2234192"/>
          <a:ext cx="1846960" cy="788630"/>
        </a:xfrm>
        <a:prstGeom prst="rect">
          <a:avLst/>
        </a:prstGeom>
        <a:solidFill>
          <a:srgbClr val="94795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accent2"/>
              </a:solidFill>
            </a:rPr>
            <a:t>Expert Guided Solutions</a:t>
          </a:r>
          <a:endParaRPr lang="en-US" sz="1200" b="1" kern="1200" dirty="0">
            <a:solidFill>
              <a:schemeClr val="accent2"/>
            </a:solidFill>
          </a:endParaRPr>
        </a:p>
      </dsp:txBody>
      <dsp:txXfrm>
        <a:off x="2948259" y="2234192"/>
        <a:ext cx="1846960" cy="788630"/>
      </dsp:txXfrm>
    </dsp:sp>
    <dsp:sp modelId="{28CF83BF-D39E-41DB-8829-3960AFCC58D0}">
      <dsp:nvSpPr>
        <dsp:cNvPr id="0" name=""/>
        <dsp:cNvSpPr/>
      </dsp:nvSpPr>
      <dsp:spPr>
        <a:xfrm>
          <a:off x="1846056" y="3607556"/>
          <a:ext cx="1479102" cy="268494"/>
        </a:xfrm>
        <a:custGeom>
          <a:avLst/>
          <a:gdLst/>
          <a:ahLst/>
          <a:cxnLst/>
          <a:rect l="0" t="0" r="0" b="0"/>
          <a:pathLst>
            <a:path>
              <a:moveTo>
                <a:pt x="0" y="268494"/>
              </a:moveTo>
              <a:lnTo>
                <a:pt x="756651" y="268494"/>
              </a:lnTo>
              <a:lnTo>
                <a:pt x="756651" y="0"/>
              </a:lnTo>
              <a:lnTo>
                <a:pt x="1479102" y="0"/>
              </a:lnTo>
            </a:path>
          </a:pathLst>
        </a:custGeom>
        <a:noFill/>
        <a:ln w="127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2"/>
            </a:solidFill>
          </a:endParaRPr>
        </a:p>
      </dsp:txBody>
      <dsp:txXfrm>
        <a:off x="2547272" y="3740292"/>
        <a:ext cx="76669" cy="3023"/>
      </dsp:txXfrm>
    </dsp:sp>
    <dsp:sp modelId="{E8503F93-AC27-4F8B-AC4F-A907455016B6}">
      <dsp:nvSpPr>
        <dsp:cNvPr id="0" name=""/>
        <dsp:cNvSpPr/>
      </dsp:nvSpPr>
      <dsp:spPr>
        <a:xfrm>
          <a:off x="94861" y="3481735"/>
          <a:ext cx="1752994" cy="788630"/>
        </a:xfrm>
        <a:prstGeom prst="rect">
          <a:avLst/>
        </a:prstGeom>
        <a:solidFill>
          <a:srgbClr val="94795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accent2"/>
              </a:solidFill>
            </a:rPr>
            <a:t>Quality Seeds &amp; Hardware Products</a:t>
          </a:r>
          <a:endParaRPr lang="en-US" sz="1200" b="1" kern="1200" dirty="0">
            <a:solidFill>
              <a:schemeClr val="accent2"/>
            </a:solidFill>
          </a:endParaRPr>
        </a:p>
      </dsp:txBody>
      <dsp:txXfrm>
        <a:off x="94861" y="3481735"/>
        <a:ext cx="1752994" cy="788630"/>
      </dsp:txXfrm>
    </dsp:sp>
    <dsp:sp modelId="{AF3E191B-0F93-4127-8E9F-94E7F6264CD0}">
      <dsp:nvSpPr>
        <dsp:cNvPr id="0" name=""/>
        <dsp:cNvSpPr/>
      </dsp:nvSpPr>
      <dsp:spPr>
        <a:xfrm>
          <a:off x="3623189" y="3954352"/>
          <a:ext cx="446016" cy="91440"/>
        </a:xfrm>
        <a:custGeom>
          <a:avLst/>
          <a:gdLst/>
          <a:ahLst/>
          <a:cxnLst/>
          <a:rect l="0" t="0" r="0" b="0"/>
          <a:pathLst>
            <a:path>
              <a:moveTo>
                <a:pt x="446016" y="45720"/>
              </a:moveTo>
              <a:lnTo>
                <a:pt x="446016" y="103840"/>
              </a:lnTo>
              <a:lnTo>
                <a:pt x="0" y="103840"/>
              </a:lnTo>
              <a:lnTo>
                <a:pt x="0" y="127760"/>
              </a:lnTo>
            </a:path>
          </a:pathLst>
        </a:custGeom>
        <a:noFill/>
        <a:ln w="127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solidFill>
              <a:schemeClr val="bg2"/>
            </a:solidFill>
          </a:endParaRPr>
        </a:p>
      </dsp:txBody>
      <dsp:txXfrm>
        <a:off x="3834697" y="3998560"/>
        <a:ext cx="23001" cy="3023"/>
      </dsp:txXfrm>
    </dsp:sp>
    <dsp:sp modelId="{7EB184EC-E094-4EE2-A732-7B828D59F286}">
      <dsp:nvSpPr>
        <dsp:cNvPr id="0" name=""/>
        <dsp:cNvSpPr/>
      </dsp:nvSpPr>
      <dsp:spPr>
        <a:xfrm>
          <a:off x="3357558" y="3213241"/>
          <a:ext cx="1423294" cy="788630"/>
        </a:xfrm>
        <a:prstGeom prst="rect">
          <a:avLst/>
        </a:prstGeom>
        <a:solidFill>
          <a:srgbClr val="94795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smtClean="0">
              <a:solidFill>
                <a:schemeClr val="accent2"/>
              </a:solidFill>
            </a:rPr>
            <a:t>Virtual Stores</a:t>
          </a:r>
          <a:endParaRPr lang="en-US" sz="1200" b="1" kern="1200" dirty="0">
            <a:solidFill>
              <a:schemeClr val="accent2"/>
            </a:solidFill>
          </a:endParaRPr>
        </a:p>
      </dsp:txBody>
      <dsp:txXfrm>
        <a:off x="3357558" y="3213241"/>
        <a:ext cx="1423294" cy="788630"/>
      </dsp:txXfrm>
    </dsp:sp>
    <dsp:sp modelId="{4B45F0E3-CC9A-45E7-925C-C13F38B51A3D}">
      <dsp:nvSpPr>
        <dsp:cNvPr id="0" name=""/>
        <dsp:cNvSpPr/>
      </dsp:nvSpPr>
      <dsp:spPr>
        <a:xfrm>
          <a:off x="2160036" y="4114512"/>
          <a:ext cx="2926306" cy="788630"/>
        </a:xfrm>
        <a:prstGeom prst="rect">
          <a:avLst/>
        </a:prstGeom>
        <a:solidFill>
          <a:srgbClr val="94795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b="1" kern="1200" smtClean="0">
              <a:solidFill>
                <a:schemeClr val="accent2"/>
              </a:solidFill>
            </a:rPr>
            <a:t>Online Nursery</a:t>
          </a:r>
          <a:endParaRPr lang="en-US" sz="1200" b="1" kern="1200" dirty="0">
            <a:solidFill>
              <a:schemeClr val="accent2"/>
            </a:solidFill>
          </a:endParaRPr>
        </a:p>
      </dsp:txBody>
      <dsp:txXfrm>
        <a:off x="2160036" y="4114512"/>
        <a:ext cx="2926306" cy="7886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AA758-0B63-4D64-A139-95A762322A47}">
      <dsp:nvSpPr>
        <dsp:cNvPr id="0" name=""/>
        <dsp:cNvSpPr/>
      </dsp:nvSpPr>
      <dsp:spPr>
        <a:xfrm>
          <a:off x="36" y="56306"/>
          <a:ext cx="3462621" cy="864000"/>
        </a:xfrm>
        <a:prstGeom prst="rect">
          <a:avLst/>
        </a:prstGeom>
        <a:solidFill>
          <a:srgbClr val="947956"/>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kern="1200" dirty="0" smtClean="0">
              <a:solidFill>
                <a:schemeClr val="tx1"/>
              </a:solidFill>
            </a:rPr>
            <a:t>Frontend</a:t>
          </a:r>
          <a:endParaRPr lang="en-US" sz="3000" kern="1200" dirty="0">
            <a:solidFill>
              <a:schemeClr val="tx1"/>
            </a:solidFill>
          </a:endParaRPr>
        </a:p>
      </dsp:txBody>
      <dsp:txXfrm>
        <a:off x="36" y="56306"/>
        <a:ext cx="3462621" cy="864000"/>
      </dsp:txXfrm>
    </dsp:sp>
    <dsp:sp modelId="{59AC3FE4-1CEC-471B-90D9-906BBD91096C}">
      <dsp:nvSpPr>
        <dsp:cNvPr id="0" name=""/>
        <dsp:cNvSpPr/>
      </dsp:nvSpPr>
      <dsp:spPr>
        <a:xfrm>
          <a:off x="36" y="920306"/>
          <a:ext cx="3462621" cy="2738137"/>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HTML</a:t>
          </a:r>
          <a:endParaRPr lang="en-US" sz="3000" kern="1200" dirty="0"/>
        </a:p>
        <a:p>
          <a:pPr marL="285750" lvl="1" indent="-285750" algn="l" defTabSz="1333500">
            <a:lnSpc>
              <a:spcPct val="90000"/>
            </a:lnSpc>
            <a:spcBef>
              <a:spcPct val="0"/>
            </a:spcBef>
            <a:spcAft>
              <a:spcPct val="15000"/>
            </a:spcAft>
            <a:buChar char="••"/>
          </a:pPr>
          <a:r>
            <a:rPr lang="en-US" sz="3000" kern="1200" dirty="0" smtClean="0"/>
            <a:t>CSS</a:t>
          </a:r>
          <a:endParaRPr lang="en-US" sz="3000" kern="1200" dirty="0"/>
        </a:p>
        <a:p>
          <a:pPr marL="285750" lvl="1" indent="-285750" algn="l" defTabSz="1333500">
            <a:lnSpc>
              <a:spcPct val="90000"/>
            </a:lnSpc>
            <a:spcBef>
              <a:spcPct val="0"/>
            </a:spcBef>
            <a:spcAft>
              <a:spcPct val="15000"/>
            </a:spcAft>
            <a:buChar char="••"/>
          </a:pPr>
          <a:r>
            <a:rPr lang="en-US" sz="3000" kern="1200" dirty="0" smtClean="0"/>
            <a:t>Bootstrap</a:t>
          </a:r>
          <a:endParaRPr lang="en-US" sz="3000" kern="1200" dirty="0"/>
        </a:p>
        <a:p>
          <a:pPr marL="285750" lvl="1" indent="-285750" algn="l" defTabSz="1333500">
            <a:lnSpc>
              <a:spcPct val="90000"/>
            </a:lnSpc>
            <a:spcBef>
              <a:spcPct val="0"/>
            </a:spcBef>
            <a:spcAft>
              <a:spcPct val="15000"/>
            </a:spcAft>
            <a:buChar char="••"/>
          </a:pPr>
          <a:r>
            <a:rPr lang="en-US" sz="3000" kern="1200" dirty="0" err="1" smtClean="0"/>
            <a:t>Javascript</a:t>
          </a:r>
          <a:endParaRPr lang="en-US" sz="3000" kern="1200" dirty="0"/>
        </a:p>
      </dsp:txBody>
      <dsp:txXfrm>
        <a:off x="36" y="920306"/>
        <a:ext cx="3462621" cy="2738137"/>
      </dsp:txXfrm>
    </dsp:sp>
    <dsp:sp modelId="{A312CFF0-3115-438D-A608-A8E976BA71F8}">
      <dsp:nvSpPr>
        <dsp:cNvPr id="0" name=""/>
        <dsp:cNvSpPr/>
      </dsp:nvSpPr>
      <dsp:spPr>
        <a:xfrm>
          <a:off x="3947425" y="56306"/>
          <a:ext cx="3462621" cy="864000"/>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kern="1200" dirty="0" smtClean="0"/>
            <a:t>Backend</a:t>
          </a:r>
          <a:endParaRPr lang="en-US" sz="3000" kern="1200" dirty="0"/>
        </a:p>
      </dsp:txBody>
      <dsp:txXfrm>
        <a:off x="3947425" y="56306"/>
        <a:ext cx="3462621" cy="864000"/>
      </dsp:txXfrm>
    </dsp:sp>
    <dsp:sp modelId="{B883EF51-B624-4C48-9D24-E1602677C207}">
      <dsp:nvSpPr>
        <dsp:cNvPr id="0" name=""/>
        <dsp:cNvSpPr/>
      </dsp:nvSpPr>
      <dsp:spPr>
        <a:xfrm>
          <a:off x="3947425" y="920306"/>
          <a:ext cx="3462621" cy="2738137"/>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Python</a:t>
          </a:r>
          <a:endParaRPr lang="en-US" sz="3000" kern="1200" dirty="0"/>
        </a:p>
        <a:p>
          <a:pPr marL="285750" lvl="1" indent="-285750" algn="l" defTabSz="1333500">
            <a:lnSpc>
              <a:spcPct val="90000"/>
            </a:lnSpc>
            <a:spcBef>
              <a:spcPct val="0"/>
            </a:spcBef>
            <a:spcAft>
              <a:spcPct val="15000"/>
            </a:spcAft>
            <a:buChar char="••"/>
          </a:pPr>
          <a:r>
            <a:rPr lang="en-US" sz="3000" kern="1200" dirty="0" smtClean="0"/>
            <a:t>PHP</a:t>
          </a:r>
          <a:endParaRPr lang="en-US" sz="3000" kern="1200" dirty="0"/>
        </a:p>
        <a:p>
          <a:pPr marL="285750" lvl="1" indent="-285750" algn="l" defTabSz="1333500">
            <a:lnSpc>
              <a:spcPct val="90000"/>
            </a:lnSpc>
            <a:spcBef>
              <a:spcPct val="0"/>
            </a:spcBef>
            <a:spcAft>
              <a:spcPct val="15000"/>
            </a:spcAft>
            <a:buChar char="••"/>
          </a:pPr>
          <a:r>
            <a:rPr lang="en-US" sz="3000" kern="1200" dirty="0" smtClean="0"/>
            <a:t>MySQL</a:t>
          </a:r>
          <a:endParaRPr lang="en-US" sz="3000" kern="1200" dirty="0"/>
        </a:p>
        <a:p>
          <a:pPr marL="285750" lvl="1" indent="-285750" algn="l" defTabSz="1333500">
            <a:lnSpc>
              <a:spcPct val="90000"/>
            </a:lnSpc>
            <a:spcBef>
              <a:spcPct val="0"/>
            </a:spcBef>
            <a:spcAft>
              <a:spcPct val="15000"/>
            </a:spcAft>
            <a:buChar char="••"/>
          </a:pPr>
          <a:r>
            <a:rPr lang="en-US" sz="3000" kern="1200" dirty="0" smtClean="0"/>
            <a:t>Machine Learning</a:t>
          </a:r>
          <a:endParaRPr lang="en-US" sz="3000" kern="1200" dirty="0"/>
        </a:p>
      </dsp:txBody>
      <dsp:txXfrm>
        <a:off x="3947425" y="920306"/>
        <a:ext cx="3462621" cy="273813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6/27/2021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6/27/2021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6/27/2021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6/27/2021</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6/27/2021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6/27/2021</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6/27/2021</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6/27/2021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6/27/2021</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6/27/2021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6/27/2021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6/27/2021</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47956"/>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6/27/2021</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7" Type="http://schemas.openxmlformats.org/officeDocument/2006/relationships/image" Target="../media/image170.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333500" y="2838450"/>
            <a:ext cx="9401175" cy="2625852"/>
          </a:xfrm>
          <a:ln>
            <a:solidFill>
              <a:schemeClr val="dk1"/>
            </a:solidFill>
          </a:ln>
        </p:spPr>
        <p:txBody>
          <a:bodyPr>
            <a:normAutofit fontScale="92500" lnSpcReduction="10000"/>
          </a:bodyPr>
          <a:lstStyle/>
          <a:p>
            <a:r>
              <a:rPr lang="en-US" sz="4000" b="1" dirty="0">
                <a:latin typeface="Aharoni" pitchFamily="2" charset="-79"/>
                <a:cs typeface="Aharoni" pitchFamily="2" charset="-79"/>
              </a:rPr>
              <a:t>ANIRUDHI </a:t>
            </a:r>
            <a:r>
              <a:rPr lang="en-US" sz="4000" b="1" dirty="0" smtClean="0">
                <a:latin typeface="Aharoni" pitchFamily="2" charset="-79"/>
                <a:cs typeface="Aharoni" pitchFamily="2" charset="-79"/>
              </a:rPr>
              <a:t>tHANVI </a:t>
            </a:r>
            <a:r>
              <a:rPr lang="en-US" sz="2900" dirty="0" smtClean="0">
                <a:latin typeface="Aharoni" pitchFamily="2" charset="-79"/>
                <a:cs typeface="Aharoni" pitchFamily="2" charset="-79"/>
              </a:rPr>
              <a:t>(</a:t>
            </a:r>
            <a:r>
              <a:rPr lang="en-US" sz="2900" dirty="0">
                <a:latin typeface="Aharoni" pitchFamily="2" charset="-79"/>
                <a:cs typeface="Aharoni" pitchFamily="2" charset="-79"/>
              </a:rPr>
              <a:t>Team Leader , Developer)</a:t>
            </a:r>
          </a:p>
          <a:p>
            <a:pPr>
              <a:lnSpc>
                <a:spcPct val="150000"/>
              </a:lnSpc>
            </a:pPr>
            <a:r>
              <a:rPr lang="en-US" sz="4000" b="1" dirty="0">
                <a:latin typeface="Aharoni" pitchFamily="2" charset="-79"/>
                <a:cs typeface="Aharoni" pitchFamily="2" charset="-79"/>
              </a:rPr>
              <a:t>RAGHAV </a:t>
            </a:r>
            <a:r>
              <a:rPr lang="en-US" sz="4000" b="1" dirty="0" smtClean="0">
                <a:latin typeface="Aharoni" pitchFamily="2" charset="-79"/>
                <a:cs typeface="Aharoni" pitchFamily="2" charset="-79"/>
              </a:rPr>
              <a:t>SHARMA </a:t>
            </a:r>
            <a:r>
              <a:rPr lang="en-US" sz="2900" dirty="0" smtClean="0">
                <a:latin typeface="Aharoni" pitchFamily="2" charset="-79"/>
                <a:cs typeface="Aharoni" pitchFamily="2" charset="-79"/>
              </a:rPr>
              <a:t>(</a:t>
            </a:r>
            <a:r>
              <a:rPr lang="en-US" sz="2900" dirty="0">
                <a:latin typeface="Aharoni" pitchFamily="2" charset="-79"/>
                <a:cs typeface="Aharoni" pitchFamily="2" charset="-79"/>
              </a:rPr>
              <a:t>Software Developer)</a:t>
            </a:r>
          </a:p>
          <a:p>
            <a:endParaRPr lang="en-US" dirty="0"/>
          </a:p>
        </p:txBody>
      </p:sp>
      <p:cxnSp>
        <p:nvCxnSpPr>
          <p:cNvPr id="10" name="Straight Connector 9"/>
          <p:cNvCxnSpPr/>
          <p:nvPr/>
        </p:nvCxnSpPr>
        <p:spPr>
          <a:xfrm>
            <a:off x="1333500" y="1190149"/>
            <a:ext cx="0" cy="981551"/>
          </a:xfrm>
          <a:prstGeom prst="line">
            <a:avLst/>
          </a:prstGeom>
          <a:ln w="19050">
            <a:prstDash val="dash"/>
            <a:headEnd type="oval"/>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1333500" y="1049982"/>
            <a:ext cx="6096000" cy="1077218"/>
          </a:xfrm>
          <a:prstGeom prst="rect">
            <a:avLst/>
          </a:prstGeom>
        </p:spPr>
        <p:txBody>
          <a:bodyPr>
            <a:spAutoFit/>
          </a:bodyPr>
          <a:lstStyle/>
          <a:p>
            <a:r>
              <a:rPr lang="en-US" sz="3200" dirty="0" smtClean="0">
                <a:latin typeface="Adobe Gothic Std B" pitchFamily="34" charset="-128"/>
                <a:ea typeface="Adobe Gothic Std B" pitchFamily="34" charset="-128"/>
              </a:rPr>
              <a:t>TEAM</a:t>
            </a:r>
            <a:r>
              <a:rPr lang="en-US" sz="3200" dirty="0">
                <a:latin typeface="Adobe Gothic Std B" pitchFamily="34" charset="-128"/>
                <a:ea typeface="Adobe Gothic Std B" pitchFamily="34" charset="-128"/>
              </a:rPr>
              <a:t/>
            </a:r>
            <a:br>
              <a:rPr lang="en-US" sz="3200" dirty="0">
                <a:latin typeface="Adobe Gothic Std B" pitchFamily="34" charset="-128"/>
                <a:ea typeface="Adobe Gothic Std B" pitchFamily="34" charset="-128"/>
              </a:rPr>
            </a:br>
            <a:r>
              <a:rPr lang="en-US" sz="3200" dirty="0" smtClean="0">
                <a:latin typeface="Adobe Gothic Std B" pitchFamily="34" charset="-128"/>
                <a:ea typeface="Adobe Gothic Std B" pitchFamily="34" charset="-128"/>
              </a:rPr>
              <a:t>Double Trouble</a:t>
            </a:r>
            <a:endParaRPr lang="en-IN" sz="4400" dirty="0"/>
          </a:p>
        </p:txBody>
      </p:sp>
    </p:spTree>
    <p:extLst>
      <p:ext uri="{BB962C8B-B14F-4D97-AF65-F5344CB8AC3E}">
        <p14:creationId xmlns:p14="http://schemas.microsoft.com/office/powerpoint/2010/main" val="1833365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96994" y="99542"/>
            <a:ext cx="3616362"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IN" dirty="0" smtClean="0"/>
              <a:t>Model Evaluation</a:t>
            </a:r>
            <a:endParaRPr lang="en-IN" dirty="0"/>
          </a:p>
        </p:txBody>
      </p:sp>
      <p:pic>
        <p:nvPicPr>
          <p:cNvPr id="12" name="Picture 11"/>
          <p:cNvPicPr>
            <a:picLocks noChangeAspect="1"/>
          </p:cNvPicPr>
          <p:nvPr/>
        </p:nvPicPr>
        <p:blipFill rotWithShape="1">
          <a:blip r:embed="rId2"/>
          <a:srcRect l="12770" t="21029" r="13157" b="36831"/>
          <a:stretch/>
        </p:blipFill>
        <p:spPr>
          <a:xfrm>
            <a:off x="1254266" y="615140"/>
            <a:ext cx="8410544" cy="2691374"/>
          </a:xfrm>
          <a:prstGeom prst="rect">
            <a:avLst/>
          </a:prstGeom>
        </p:spPr>
      </p:pic>
      <p:pic>
        <p:nvPicPr>
          <p:cNvPr id="13" name="Picture 12"/>
          <p:cNvPicPr>
            <a:picLocks noChangeAspect="1"/>
          </p:cNvPicPr>
          <p:nvPr/>
        </p:nvPicPr>
        <p:blipFill rotWithShape="1">
          <a:blip r:embed="rId3"/>
          <a:srcRect l="19083" t="31150" r="51660" b="34175"/>
          <a:stretch/>
        </p:blipFill>
        <p:spPr>
          <a:xfrm>
            <a:off x="1977994" y="3226399"/>
            <a:ext cx="3235362" cy="2156908"/>
          </a:xfrm>
          <a:prstGeom prst="rect">
            <a:avLst/>
          </a:prstGeom>
        </p:spPr>
      </p:pic>
      <p:pic>
        <p:nvPicPr>
          <p:cNvPr id="14" name="Picture 13"/>
          <p:cNvPicPr>
            <a:picLocks noChangeAspect="1"/>
          </p:cNvPicPr>
          <p:nvPr/>
        </p:nvPicPr>
        <p:blipFill rotWithShape="1">
          <a:blip r:embed="rId4"/>
          <a:srcRect l="20517" t="40744" r="50869" b="25343"/>
          <a:stretch/>
        </p:blipFill>
        <p:spPr>
          <a:xfrm>
            <a:off x="5597666" y="3274719"/>
            <a:ext cx="3197090" cy="2131393"/>
          </a:xfrm>
          <a:prstGeom prst="rect">
            <a:avLst/>
          </a:prstGeom>
        </p:spPr>
      </p:pic>
      <p:pic>
        <p:nvPicPr>
          <p:cNvPr id="15" name="Picture 14"/>
          <p:cNvPicPr>
            <a:picLocks noChangeAspect="1"/>
          </p:cNvPicPr>
          <p:nvPr/>
        </p:nvPicPr>
        <p:blipFill rotWithShape="1">
          <a:blip r:embed="rId5"/>
          <a:srcRect l="13810" t="64304" r="27166" b="16429"/>
          <a:stretch/>
        </p:blipFill>
        <p:spPr>
          <a:xfrm>
            <a:off x="1461320" y="5491172"/>
            <a:ext cx="9065608" cy="1279850"/>
          </a:xfrm>
          <a:prstGeom prst="rect">
            <a:avLst/>
          </a:prstGeom>
        </p:spPr>
      </p:pic>
      <p:sp>
        <p:nvSpPr>
          <p:cNvPr id="16" name="Rectangle 15"/>
          <p:cNvSpPr/>
          <p:nvPr/>
        </p:nvSpPr>
        <p:spPr bwMode="auto">
          <a:xfrm>
            <a:off x="6844831" y="6131098"/>
            <a:ext cx="3401035" cy="441486"/>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IN" dirty="0" smtClean="0">
                <a:effectLst>
                  <a:outerShdw blurRad="38100" dist="38100" dir="2700000" algn="tl">
                    <a:srgbClr val="000000">
                      <a:alpha val="43137"/>
                    </a:srgbClr>
                  </a:outerShdw>
                </a:effectLst>
              </a:rPr>
              <a:t>Accuracy Achieved : 93.78%</a:t>
            </a:r>
            <a:endParaRPr kumimoji="0" lang="en-IN" i="0" u="none" strike="noStrike" cap="none" normalizeH="0" baseline="0" dirty="0" smtClean="0">
              <a:ln>
                <a:noFill/>
              </a:ln>
              <a:solidFill>
                <a:schemeClr val="tx1"/>
              </a:solidFill>
              <a:effectLst>
                <a:outerShdw blurRad="38100" dist="38100" dir="2700000" algn="tl">
                  <a:srgbClr val="000000">
                    <a:alpha val="43137"/>
                  </a:srgbClr>
                </a:outerShdw>
              </a:effectLst>
            </a:endParaRPr>
          </a:p>
        </p:txBody>
      </p:sp>
      <p:sp>
        <p:nvSpPr>
          <p:cNvPr id="17" name="Rectangle 16"/>
          <p:cNvSpPr/>
          <p:nvPr/>
        </p:nvSpPr>
        <p:spPr bwMode="auto">
          <a:xfrm>
            <a:off x="9179066" y="4107168"/>
            <a:ext cx="1714672" cy="609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IN" sz="1400" b="1" dirty="0" smtClean="0"/>
              <a:t>Evaluating The Model Accuracy</a:t>
            </a:r>
            <a:endParaRPr kumimoji="0" lang="en-IN" sz="1400" b="1" i="0" u="none" strike="noStrike" cap="none" normalizeH="0" baseline="0" dirty="0" smtClean="0">
              <a:ln>
                <a:noFill/>
              </a:ln>
              <a:solidFill>
                <a:schemeClr val="tx1"/>
              </a:solidFill>
              <a:effectLst/>
              <a:latin typeface="Times New Roman" pitchFamily="18" charset="0"/>
            </a:endParaRPr>
          </a:p>
        </p:txBody>
      </p:sp>
      <p:cxnSp>
        <p:nvCxnSpPr>
          <p:cNvPr id="18" name="Elbow Connector 17"/>
          <p:cNvCxnSpPr>
            <a:stCxn id="17" idx="2"/>
          </p:cNvCxnSpPr>
          <p:nvPr/>
        </p:nvCxnSpPr>
        <p:spPr bwMode="auto">
          <a:xfrm rot="5400000">
            <a:off x="8184526" y="3882508"/>
            <a:ext cx="1017617" cy="2686136"/>
          </a:xfrm>
          <a:prstGeom prst="bentConnector2">
            <a:avLst/>
          </a:prstGeom>
          <a:solidFill>
            <a:srgbClr val="00B8FF"/>
          </a:solidFill>
          <a:ln w="9525" cap="flat" cmpd="sng" algn="ctr">
            <a:solidFill>
              <a:schemeClr val="tx1"/>
            </a:solidFill>
            <a:prstDash val="solid"/>
            <a:round/>
            <a:headEnd type="none" w="med" len="med"/>
            <a:tailEnd type="triangle"/>
          </a:ln>
          <a:effectLst/>
        </p:spPr>
      </p:cxnSp>
      <p:sp>
        <p:nvSpPr>
          <p:cNvPr id="19" name="Rectangle 18"/>
          <p:cNvSpPr/>
          <p:nvPr/>
        </p:nvSpPr>
        <p:spPr bwMode="auto">
          <a:xfrm>
            <a:off x="8569466" y="891587"/>
            <a:ext cx="1777444" cy="609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IN" sz="1200" b="1" dirty="0" smtClean="0"/>
              <a:t>Plotting the Model Accuracy and Loss  </a:t>
            </a:r>
            <a:endParaRPr kumimoji="0" lang="en-IN" sz="1200" b="1"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247044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7730" y="74345"/>
            <a:ext cx="3616362"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IN" dirty="0" smtClean="0"/>
              <a:t>Model Deployment </a:t>
            </a:r>
            <a:endParaRPr lang="en-IN" dirty="0"/>
          </a:p>
        </p:txBody>
      </p:sp>
      <p:pic>
        <p:nvPicPr>
          <p:cNvPr id="4" name="Picture 3"/>
          <p:cNvPicPr>
            <a:picLocks noChangeAspect="1"/>
          </p:cNvPicPr>
          <p:nvPr/>
        </p:nvPicPr>
        <p:blipFill rotWithShape="1">
          <a:blip r:embed="rId2"/>
          <a:srcRect b="5098"/>
          <a:stretch/>
        </p:blipFill>
        <p:spPr>
          <a:xfrm>
            <a:off x="1493748" y="973499"/>
            <a:ext cx="9135533" cy="4876800"/>
          </a:xfrm>
          <a:prstGeom prst="rect">
            <a:avLst/>
          </a:prstGeom>
        </p:spPr>
      </p:pic>
    </p:spTree>
    <p:extLst>
      <p:ext uri="{BB962C8B-B14F-4D97-AF65-F5344CB8AC3E}">
        <p14:creationId xmlns:p14="http://schemas.microsoft.com/office/powerpoint/2010/main" val="796688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32" descr="Teacher">
            <a:extLst>
              <a:ext uri="{FF2B5EF4-FFF2-40B4-BE49-F238E27FC236}">
                <a16:creationId xmlns:a16="http://schemas.microsoft.com/office/drawing/2014/main" id="{DDFE365F-F609-43BD-AA8F-F26828263D0D}"/>
              </a:ext>
            </a:extLst>
          </p:cNvPr>
          <p:cNvPicPr>
            <a:picLocks noGrp="1" noChangeAspect="1"/>
          </p:cNvPicPr>
          <p:nvPr>
            <p:ph type="pic" sz="quarter" idx="4294967295"/>
          </p:nvPr>
        </p:nvPicPr>
        <p:blipFill rotWithShape="1">
          <a:blip r:embed="rId2" cstate="screen">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p:blipFill>
        <p:spPr>
          <a:xfrm>
            <a:off x="1324533" y="4584194"/>
            <a:ext cx="1971117" cy="1971117"/>
          </a:xfrm>
          <a:prstGeom prst="rect">
            <a:avLst/>
          </a:prstGeom>
        </p:spPr>
      </p:pic>
      <p:sp>
        <p:nvSpPr>
          <p:cNvPr id="9" name="Rectangle 8"/>
          <p:cNvSpPr/>
          <p:nvPr/>
        </p:nvSpPr>
        <p:spPr>
          <a:xfrm>
            <a:off x="4842970" y="1495425"/>
            <a:ext cx="3672380" cy="584775"/>
          </a:xfrm>
          <a:prstGeom prst="rect">
            <a:avLst/>
          </a:prstGeom>
        </p:spPr>
        <p:txBody>
          <a:bodyPr wrap="square">
            <a:spAutoFit/>
          </a:bodyPr>
          <a:lstStyle/>
          <a:p>
            <a:pPr algn="ctr"/>
            <a:r>
              <a:rPr lang="en-US" sz="3200" b="1" dirty="0">
                <a:effectLst>
                  <a:outerShdw blurRad="38100" dist="38100" dir="2700000" algn="tl">
                    <a:srgbClr val="000000">
                      <a:alpha val="43137"/>
                    </a:srgbClr>
                  </a:outerShdw>
                </a:effectLst>
              </a:rPr>
              <a:t>Our Moto </a:t>
            </a:r>
            <a:r>
              <a:rPr lang="en-US" sz="3200" b="1" dirty="0" smtClean="0">
                <a:effectLst>
                  <a:outerShdw blurRad="38100" dist="38100" dir="2700000" algn="tl">
                    <a:srgbClr val="000000">
                      <a:alpha val="43137"/>
                    </a:srgbClr>
                  </a:outerShdw>
                </a:effectLst>
              </a:rPr>
              <a:t>!!!</a:t>
            </a:r>
            <a:endParaRPr lang="en-IN" sz="3200" b="1" dirty="0">
              <a:effectLst>
                <a:outerShdw blurRad="38100" dist="38100" dir="2700000" algn="tl">
                  <a:srgbClr val="000000">
                    <a:alpha val="43137"/>
                  </a:srgbClr>
                </a:outerShdw>
              </a:effectLst>
            </a:endParaRPr>
          </a:p>
        </p:txBody>
      </p:sp>
      <p:cxnSp>
        <p:nvCxnSpPr>
          <p:cNvPr id="12" name="Straight Connector 11"/>
          <p:cNvCxnSpPr/>
          <p:nvPr/>
        </p:nvCxnSpPr>
        <p:spPr>
          <a:xfrm>
            <a:off x="5219700" y="1419225"/>
            <a:ext cx="38100" cy="3545969"/>
          </a:xfrm>
          <a:prstGeom prst="line">
            <a:avLst/>
          </a:prstGeom>
          <a:ln w="38100">
            <a:solidFill>
              <a:srgbClr val="947956"/>
            </a:solidFill>
            <a:prstDash val="lgDash"/>
            <a:headEnd type="ova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62095" y="2440485"/>
            <a:ext cx="3672380" cy="2246769"/>
          </a:xfrm>
          <a:prstGeom prst="rect">
            <a:avLst/>
          </a:prstGeom>
        </p:spPr>
        <p:txBody>
          <a:bodyPr wrap="square">
            <a:spAutoFit/>
          </a:bodyPr>
          <a:lstStyle/>
          <a:p>
            <a:r>
              <a:rPr lang="en-US" sz="2800" b="1" dirty="0" smtClean="0">
                <a:solidFill>
                  <a:srgbClr val="FF0000"/>
                </a:solidFill>
                <a:latin typeface="Aharoni" pitchFamily="2" charset="-79"/>
                <a:cs typeface="Aharoni" pitchFamily="2" charset="-79"/>
              </a:rPr>
              <a:t>FAILURE</a:t>
            </a:r>
            <a:r>
              <a:rPr lang="en-US" sz="2800" b="1" dirty="0" smtClean="0">
                <a:latin typeface="Aharoni" pitchFamily="2" charset="-79"/>
                <a:cs typeface="Aharoni" pitchFamily="2" charset="-79"/>
              </a:rPr>
              <a:t> IS A </a:t>
            </a:r>
          </a:p>
          <a:p>
            <a:r>
              <a:rPr lang="en-US" sz="2800" b="1" dirty="0" smtClean="0">
                <a:latin typeface="Aharoni" pitchFamily="2" charset="-79"/>
                <a:cs typeface="Aharoni" pitchFamily="2" charset="-79"/>
              </a:rPr>
              <a:t>MASSIVE PART </a:t>
            </a:r>
          </a:p>
          <a:p>
            <a:r>
              <a:rPr lang="en-US" sz="2800" b="1" dirty="0" smtClean="0">
                <a:latin typeface="Aharoni" pitchFamily="2" charset="-79"/>
                <a:cs typeface="Aharoni" pitchFamily="2" charset="-79"/>
              </a:rPr>
              <a:t>OF BEING </a:t>
            </a:r>
          </a:p>
          <a:p>
            <a:r>
              <a:rPr lang="en-US" sz="2800" b="1" dirty="0" smtClean="0">
                <a:latin typeface="Aharoni" pitchFamily="2" charset="-79"/>
                <a:cs typeface="Aharoni" pitchFamily="2" charset="-79"/>
              </a:rPr>
              <a:t>ABLE TO BE </a:t>
            </a:r>
          </a:p>
          <a:p>
            <a:r>
              <a:rPr lang="en-US" sz="2800" b="1" dirty="0" smtClean="0">
                <a:solidFill>
                  <a:srgbClr val="FF0000"/>
                </a:solidFill>
                <a:latin typeface="Aharoni" pitchFamily="2" charset="-79"/>
                <a:cs typeface="Aharoni" pitchFamily="2" charset="-79"/>
              </a:rPr>
              <a:t>SUCCESSFULL</a:t>
            </a:r>
            <a:endParaRPr lang="en-US" sz="2800" b="1" dirty="0">
              <a:solidFill>
                <a:srgbClr val="FF0000"/>
              </a:solidFill>
              <a:latin typeface="Aharoni" pitchFamily="2" charset="-79"/>
              <a:cs typeface="Aharoni" pitchFamily="2" charset="-79"/>
            </a:endParaRPr>
          </a:p>
        </p:txBody>
      </p:sp>
      <p:cxnSp>
        <p:nvCxnSpPr>
          <p:cNvPr id="16" name="Straight Connector 15"/>
          <p:cNvCxnSpPr/>
          <p:nvPr/>
        </p:nvCxnSpPr>
        <p:spPr>
          <a:xfrm>
            <a:off x="4438650" y="2171700"/>
            <a:ext cx="4524375" cy="9525"/>
          </a:xfrm>
          <a:prstGeom prst="line">
            <a:avLst/>
          </a:prstGeom>
          <a:ln w="38100">
            <a:solidFill>
              <a:srgbClr val="988D7C"/>
            </a:solidFill>
            <a:prstDash val="lgDash"/>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217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3" descr="Planting">
            <a:extLst>
              <a:ext uri="{FF2B5EF4-FFF2-40B4-BE49-F238E27FC236}">
                <a16:creationId xmlns:a16="http://schemas.microsoft.com/office/drawing/2014/main" id="{36C5320A-DFA9-4A31-8D7F-EE05D1E3801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25101" y="1231514"/>
            <a:ext cx="4505735" cy="4547900"/>
          </a:xfrm>
          <a:prstGeom prst="rect">
            <a:avLst/>
          </a:prstGeom>
        </p:spPr>
      </p:pic>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5530836" y="1139878"/>
            <a:ext cx="5624844" cy="587584"/>
          </a:xfrm>
        </p:spPr>
        <p:txBody>
          <a:bodyPr/>
          <a:lstStyle/>
          <a:p>
            <a:pPr algn="ctr"/>
            <a:r>
              <a:rPr lang="en-US" b="1" dirty="0" smtClean="0"/>
              <a:t>PROBLEM ADDRESSED</a:t>
            </a:r>
            <a:endParaRPr lang="en-US" b="1" dirty="0"/>
          </a:p>
        </p:txBody>
      </p:sp>
      <p:sp>
        <p:nvSpPr>
          <p:cNvPr id="6" name="TextBox 5"/>
          <p:cNvSpPr txBox="1"/>
          <p:nvPr/>
        </p:nvSpPr>
        <p:spPr>
          <a:xfrm>
            <a:off x="5773414" y="2011232"/>
            <a:ext cx="5071746" cy="369332"/>
          </a:xfrm>
          <a:prstGeom prst="rect">
            <a:avLst/>
          </a:prstGeom>
          <a:solidFill>
            <a:schemeClr val="tx1"/>
          </a:solidFill>
        </p:spPr>
        <p:txBody>
          <a:bodyPr wrap="square" rtlCol="0">
            <a:spAutoFit/>
          </a:bodyPr>
          <a:lstStyle/>
          <a:p>
            <a:pPr algn="ctr"/>
            <a:r>
              <a:rPr lang="en-IN" b="1" dirty="0" smtClean="0">
                <a:solidFill>
                  <a:schemeClr val="accent4">
                    <a:lumMod val="25000"/>
                    <a:lumOff val="75000"/>
                  </a:schemeClr>
                </a:solidFill>
              </a:rPr>
              <a:t>Global Call to solve Agricultural Problems</a:t>
            </a:r>
            <a:endParaRPr lang="en-IN" b="1" dirty="0">
              <a:solidFill>
                <a:schemeClr val="accent4">
                  <a:lumMod val="25000"/>
                  <a:lumOff val="75000"/>
                </a:schemeClr>
              </a:solidFill>
            </a:endParaRPr>
          </a:p>
        </p:txBody>
      </p:sp>
      <p:sp>
        <p:nvSpPr>
          <p:cNvPr id="8" name="TextBox 7"/>
          <p:cNvSpPr txBox="1"/>
          <p:nvPr/>
        </p:nvSpPr>
        <p:spPr>
          <a:xfrm>
            <a:off x="5807385" y="2567678"/>
            <a:ext cx="5071746" cy="646331"/>
          </a:xfrm>
          <a:prstGeom prst="rect">
            <a:avLst/>
          </a:prstGeom>
          <a:solidFill>
            <a:schemeClr val="tx1"/>
          </a:solidFill>
        </p:spPr>
        <p:txBody>
          <a:bodyPr wrap="square" rtlCol="0">
            <a:spAutoFit/>
          </a:bodyPr>
          <a:lstStyle/>
          <a:p>
            <a:pPr algn="ctr"/>
            <a:r>
              <a:rPr lang="en-IN" b="1" dirty="0" smtClean="0">
                <a:solidFill>
                  <a:schemeClr val="accent4">
                    <a:lumMod val="25000"/>
                    <a:lumOff val="75000"/>
                  </a:schemeClr>
                </a:solidFill>
              </a:rPr>
              <a:t>Farmer’s face many problems related to the crop and their production. </a:t>
            </a:r>
            <a:endParaRPr lang="en-IN" b="1" dirty="0">
              <a:solidFill>
                <a:schemeClr val="accent4">
                  <a:lumMod val="25000"/>
                  <a:lumOff val="75000"/>
                </a:schemeClr>
              </a:solidFill>
            </a:endParaRPr>
          </a:p>
        </p:txBody>
      </p:sp>
      <p:sp>
        <p:nvSpPr>
          <p:cNvPr id="9" name="TextBox 8"/>
          <p:cNvSpPr txBox="1"/>
          <p:nvPr/>
        </p:nvSpPr>
        <p:spPr>
          <a:xfrm>
            <a:off x="5773414" y="3466193"/>
            <a:ext cx="5071749" cy="646331"/>
          </a:xfrm>
          <a:prstGeom prst="rect">
            <a:avLst/>
          </a:prstGeom>
          <a:solidFill>
            <a:schemeClr val="tx1"/>
          </a:solidFill>
        </p:spPr>
        <p:txBody>
          <a:bodyPr wrap="square" rtlCol="0">
            <a:spAutoFit/>
          </a:bodyPr>
          <a:lstStyle/>
          <a:p>
            <a:pPr algn="ctr"/>
            <a:r>
              <a:rPr lang="en-IN" b="1" dirty="0" smtClean="0">
                <a:solidFill>
                  <a:schemeClr val="accent4">
                    <a:lumMod val="25000"/>
                    <a:lumOff val="75000"/>
                  </a:schemeClr>
                </a:solidFill>
              </a:rPr>
              <a:t>Unavailability of good quality of seeds and crops</a:t>
            </a:r>
            <a:endParaRPr lang="en-IN" b="1" dirty="0">
              <a:solidFill>
                <a:schemeClr val="accent4">
                  <a:lumMod val="25000"/>
                  <a:lumOff val="75000"/>
                </a:schemeClr>
              </a:solidFill>
            </a:endParaRPr>
          </a:p>
        </p:txBody>
      </p:sp>
      <p:sp>
        <p:nvSpPr>
          <p:cNvPr id="10" name="TextBox 9"/>
          <p:cNvSpPr txBox="1"/>
          <p:nvPr/>
        </p:nvSpPr>
        <p:spPr>
          <a:xfrm>
            <a:off x="5773415" y="4299638"/>
            <a:ext cx="5071746" cy="646331"/>
          </a:xfrm>
          <a:prstGeom prst="rect">
            <a:avLst/>
          </a:prstGeom>
          <a:solidFill>
            <a:schemeClr val="tx1"/>
          </a:solidFill>
        </p:spPr>
        <p:txBody>
          <a:bodyPr wrap="square" rtlCol="0">
            <a:spAutoFit/>
          </a:bodyPr>
          <a:lstStyle/>
          <a:p>
            <a:pPr algn="ctr"/>
            <a:r>
              <a:rPr lang="en-IN" b="1" dirty="0" smtClean="0">
                <a:solidFill>
                  <a:schemeClr val="accent4">
                    <a:lumMod val="25000"/>
                    <a:lumOff val="75000"/>
                  </a:schemeClr>
                </a:solidFill>
              </a:rPr>
              <a:t>Gardener’s Lack in latest techniques and proper guidance</a:t>
            </a:r>
            <a:endParaRPr lang="en-IN" b="1" dirty="0">
              <a:solidFill>
                <a:schemeClr val="accent4">
                  <a:lumMod val="25000"/>
                  <a:lumOff val="75000"/>
                </a:schemeClr>
              </a:solidFill>
            </a:endParaRPr>
          </a:p>
        </p:txBody>
      </p:sp>
      <p:sp>
        <p:nvSpPr>
          <p:cNvPr id="12" name="TextBox 11"/>
          <p:cNvSpPr txBox="1"/>
          <p:nvPr/>
        </p:nvSpPr>
        <p:spPr>
          <a:xfrm>
            <a:off x="5773415" y="5133083"/>
            <a:ext cx="5139686" cy="369332"/>
          </a:xfrm>
          <a:prstGeom prst="rect">
            <a:avLst/>
          </a:prstGeom>
          <a:solidFill>
            <a:schemeClr val="tx1"/>
          </a:solidFill>
        </p:spPr>
        <p:txBody>
          <a:bodyPr wrap="square" rtlCol="0">
            <a:spAutoFit/>
          </a:bodyPr>
          <a:lstStyle/>
          <a:p>
            <a:pPr algn="ctr"/>
            <a:r>
              <a:rPr lang="en-IN" b="1" dirty="0" smtClean="0">
                <a:solidFill>
                  <a:schemeClr val="accent4">
                    <a:lumMod val="25000"/>
                    <a:lumOff val="75000"/>
                  </a:schemeClr>
                </a:solidFill>
              </a:rPr>
              <a:t>Lack of nurseries nearby</a:t>
            </a:r>
            <a:endParaRPr lang="en-IN" b="1" dirty="0">
              <a:solidFill>
                <a:schemeClr val="accent4">
                  <a:lumMod val="25000"/>
                  <a:lumOff val="75000"/>
                </a:schemeClr>
              </a:solidFill>
            </a:endParaRPr>
          </a:p>
        </p:txBody>
      </p:sp>
    </p:spTree>
    <p:extLst>
      <p:ext uri="{BB962C8B-B14F-4D97-AF65-F5344CB8AC3E}">
        <p14:creationId xmlns:p14="http://schemas.microsoft.com/office/powerpoint/2010/main" val="4176208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pPr algn="ctr"/>
            <a:r>
              <a:rPr lang="en-US" b="1" dirty="0" smtClean="0">
                <a:latin typeface="Century Gothic (Headings)"/>
              </a:rPr>
              <a:t>Solution – our Idea !!</a:t>
            </a:r>
            <a:endParaRPr lang="en-US" b="1" dirty="0">
              <a:latin typeface="Century Gothic (Headings)"/>
            </a:endParaRPr>
          </a:p>
        </p:txBody>
      </p:sp>
      <p:sp>
        <p:nvSpPr>
          <p:cNvPr id="3" name="TextBox 2"/>
          <p:cNvSpPr txBox="1"/>
          <p:nvPr/>
        </p:nvSpPr>
        <p:spPr>
          <a:xfrm>
            <a:off x="1797366" y="2805056"/>
            <a:ext cx="8658226" cy="2646878"/>
          </a:xfrm>
          <a:prstGeom prst="rect">
            <a:avLst/>
          </a:prstGeom>
          <a:noFill/>
          <a:ln w="38100" cmpd="sng">
            <a:solidFill>
              <a:schemeClr val="accent6"/>
            </a:solidFill>
            <a:prstDash val="dash"/>
          </a:ln>
        </p:spPr>
        <p:txBody>
          <a:bodyPr wrap="square" rtlCol="0">
            <a:spAutoFit/>
          </a:bodyPr>
          <a:lstStyle/>
          <a:p>
            <a:pPr algn="just"/>
            <a:r>
              <a:rPr lang="en-US" dirty="0" smtClean="0"/>
              <a:t>The </a:t>
            </a:r>
            <a:r>
              <a:rPr lang="en-US" dirty="0"/>
              <a:t>leaf of tomato crop suffers from different diseases, mainly late blight, </a:t>
            </a:r>
            <a:r>
              <a:rPr lang="en-US" dirty="0" err="1"/>
              <a:t>Septorial</a:t>
            </a:r>
            <a:r>
              <a:rPr lang="en-US" dirty="0"/>
              <a:t> leaf spot, bacterial leaf spot, yellow leaf curl, leaf mold manual, tomato mosaic and early blight. Plant diseases have turned into a big problem as it can cause significant reduction in both quality and quantity of agricultural products. The idea behind tomato plant leaf detection is to identify the disease on an early stage so that quality and quantity of agricultural products.</a:t>
            </a:r>
            <a:endParaRPr lang="en-IN" dirty="0"/>
          </a:p>
          <a:p>
            <a:pPr eaLnBrk="0" fontAlgn="base" hangingPunct="0">
              <a:spcBef>
                <a:spcPct val="0"/>
              </a:spcBef>
              <a:spcAft>
                <a:spcPct val="0"/>
              </a:spcAft>
            </a:pPr>
            <a:endParaRPr lang="en-IN" sz="2000" dirty="0" smtClean="0">
              <a:latin typeface="Times New Roman" pitchFamily="18" charset="0"/>
            </a:endParaRPr>
          </a:p>
          <a:p>
            <a:pPr eaLnBrk="0" fontAlgn="base" hangingPunct="0">
              <a:spcBef>
                <a:spcPct val="0"/>
              </a:spcBef>
              <a:spcAft>
                <a:spcPct val="0"/>
              </a:spcAft>
            </a:pPr>
            <a:endParaRPr lang="en-IN" sz="2000" dirty="0">
              <a:latin typeface="Times New Roman" pitchFamily="18" charset="0"/>
            </a:endParaRPr>
          </a:p>
        </p:txBody>
      </p:sp>
      <p:pic>
        <p:nvPicPr>
          <p:cNvPr id="8" name="Picture Placeholder 94" descr="foliage">
            <a:extLst>
              <a:ext uri="{FF2B5EF4-FFF2-40B4-BE49-F238E27FC236}">
                <a16:creationId xmlns:a16="http://schemas.microsoft.com/office/drawing/2014/main" id="{1B98F2ED-22A7-8047-A12B-3AE19B270198}"/>
              </a:ext>
            </a:extLst>
          </p:cNvPr>
          <p:cNvPicPr>
            <a:picLocks noChangeAspect="1"/>
          </p:cNvPicPr>
          <p:nvPr/>
        </p:nvPicPr>
        <p:blipFill>
          <a:blip r:embed="rId2">
            <a:extLst>
              <a:ext uri="{96DAC541-7B7A-43D3-8B79-37D633B846F1}">
                <asvg:svgBlip xmlns:asvg="http://schemas.microsoft.com/office/drawing/2016/SVG/main" xmlns="" r:embed="rId7"/>
              </a:ext>
            </a:extLst>
          </a:blip>
          <a:srcRect/>
          <a:stretch>
            <a:fillRect/>
          </a:stretch>
        </p:blipFill>
        <p:spPr>
          <a:xfrm>
            <a:off x="10028554" y="4676818"/>
            <a:ext cx="854075" cy="854075"/>
          </a:xfrm>
          <a:prstGeom prst="rect">
            <a:avLst/>
          </a:prstGeom>
        </p:spPr>
      </p:pic>
      <p:sp>
        <p:nvSpPr>
          <p:cNvPr id="2" name="Rectangle 1"/>
          <p:cNvSpPr/>
          <p:nvPr/>
        </p:nvSpPr>
        <p:spPr>
          <a:xfrm>
            <a:off x="3938219" y="1530455"/>
            <a:ext cx="4376519" cy="369332"/>
          </a:xfrm>
          <a:prstGeom prst="rect">
            <a:avLst/>
          </a:prstGeom>
        </p:spPr>
        <p:txBody>
          <a:bodyPr wrap="none">
            <a:spAutoFit/>
          </a:bodyPr>
          <a:lstStyle/>
          <a:p>
            <a:r>
              <a:rPr lang="en-US" u="sng" dirty="0">
                <a:effectLst>
                  <a:outerShdw blurRad="38100" dist="38100" dir="2700000" algn="tl">
                    <a:srgbClr val="000000">
                      <a:alpha val="43137"/>
                    </a:srgbClr>
                  </a:outerShdw>
                </a:effectLst>
              </a:rPr>
              <a:t>Tomato Plant Leaf Disease Detection </a:t>
            </a:r>
            <a:endParaRPr lang="en-IN" dirty="0"/>
          </a:p>
        </p:txBody>
      </p:sp>
    </p:spTree>
    <p:extLst>
      <p:ext uri="{BB962C8B-B14F-4D97-AF65-F5344CB8AC3E}">
        <p14:creationId xmlns:p14="http://schemas.microsoft.com/office/powerpoint/2010/main" val="707400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a:xfrm>
            <a:off x="5492750" y="2127685"/>
            <a:ext cx="5308600" cy="587584"/>
          </a:xfrm>
        </p:spPr>
        <p:txBody>
          <a:bodyPr/>
          <a:lstStyle/>
          <a:p>
            <a:pPr>
              <a:tabLst>
                <a:tab pos="3308350" algn="l"/>
              </a:tabLst>
            </a:pPr>
            <a:r>
              <a:rPr lang="en-US" dirty="0" smtClean="0">
                <a:solidFill>
                  <a:schemeClr val="tx1">
                    <a:lumMod val="85000"/>
                    <a:lumOff val="15000"/>
                  </a:schemeClr>
                </a:solidFill>
                <a:effectLst>
                  <a:outerShdw blurRad="38100" dist="38100" dir="2700000" algn="tl">
                    <a:srgbClr val="000000">
                      <a:alpha val="43137"/>
                    </a:srgbClr>
                  </a:outerShdw>
                </a:effectLst>
                <a:latin typeface="Century Schoolbook (Headings)"/>
              </a:rPr>
              <a:t>Facilities </a:t>
            </a:r>
            <a:endParaRPr lang="en-US" dirty="0">
              <a:solidFill>
                <a:schemeClr val="tx1">
                  <a:lumMod val="85000"/>
                  <a:lumOff val="15000"/>
                </a:schemeClr>
              </a:solidFill>
              <a:effectLst>
                <a:outerShdw blurRad="38100" dist="38100" dir="2700000" algn="tl">
                  <a:srgbClr val="000000">
                    <a:alpha val="43137"/>
                  </a:srgbClr>
                </a:outerShdw>
              </a:effectLst>
              <a:latin typeface="Century Schoolbook (Headings)"/>
            </a:endParaRPr>
          </a:p>
        </p:txBody>
      </p:sp>
      <p:graphicFrame>
        <p:nvGraphicFramePr>
          <p:cNvPr id="2" name="Content Placeholder 1"/>
          <p:cNvGraphicFramePr>
            <a:graphicFrameLocks noGrp="1"/>
          </p:cNvGraphicFramePr>
          <p:nvPr>
            <p:ph sz="half" idx="2"/>
            <p:extLst>
              <p:ext uri="{D42A27DB-BD31-4B8C-83A1-F6EECF244321}">
                <p14:modId xmlns:p14="http://schemas.microsoft.com/office/powerpoint/2010/main" val="3704950930"/>
              </p:ext>
            </p:extLst>
          </p:nvPr>
        </p:nvGraphicFramePr>
        <p:xfrm>
          <a:off x="1057275" y="964257"/>
          <a:ext cx="5619749" cy="4922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rotWithShape="1">
          <a:blip r:embed="rId7">
            <a:extLst>
              <a:ext uri="{BEBA8EAE-BF5A-486C-A8C5-ECC9F3942E4B}">
                <a14:imgProps xmlns:a14="http://schemas.microsoft.com/office/drawing/2010/main">
                  <a14:imgLayer r:embed="rId8">
                    <a14:imgEffect>
                      <a14:artisticChalkSketch/>
                    </a14:imgEffect>
                  </a14:imgLayer>
                </a14:imgProps>
              </a:ext>
              <a:ext uri="{28A0092B-C50C-407E-A947-70E740481C1C}">
                <a14:useLocalDpi xmlns:a14="http://schemas.microsoft.com/office/drawing/2010/main" val="0"/>
              </a:ext>
            </a:extLst>
          </a:blip>
          <a:srcRect l="16606" t="16816" r="18962" b="6621"/>
          <a:stretch/>
        </p:blipFill>
        <p:spPr>
          <a:xfrm>
            <a:off x="8610600" y="73431"/>
            <a:ext cx="3399184" cy="890826"/>
          </a:xfrm>
          <a:prstGeom prst="rect">
            <a:avLst/>
          </a:prstGeom>
        </p:spPr>
      </p:pic>
    </p:spTree>
    <p:extLst>
      <p:ext uri="{BB962C8B-B14F-4D97-AF65-F5344CB8AC3E}">
        <p14:creationId xmlns:p14="http://schemas.microsoft.com/office/powerpoint/2010/main" val="971976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pPr algn="ctr"/>
            <a:r>
              <a:rPr lang="en-US" b="1" dirty="0" smtClean="0">
                <a:effectLst>
                  <a:outerShdw blurRad="38100" dist="38100" dir="2700000" algn="tl">
                    <a:srgbClr val="000000">
                      <a:alpha val="43137"/>
                    </a:srgbClr>
                  </a:outerShdw>
                </a:effectLst>
              </a:rPr>
              <a:t>Technology used :</a:t>
            </a:r>
            <a:endParaRPr lang="en-US" b="1" dirty="0">
              <a:effectLst>
                <a:outerShdw blurRad="38100" dist="38100" dir="2700000" algn="tl">
                  <a:srgbClr val="000000">
                    <a:alpha val="43137"/>
                  </a:srgbClr>
                </a:outerShdw>
              </a:effectLst>
            </a:endParaRPr>
          </a:p>
        </p:txBody>
      </p:sp>
      <p:pic>
        <p:nvPicPr>
          <p:cNvPr id="8" name="Picture 7"/>
          <p:cNvPicPr>
            <a:picLocks noChangeAspect="1"/>
          </p:cNvPicPr>
          <p:nvPr/>
        </p:nvPicPr>
        <p:blipFill rotWithShape="1">
          <a:blip r:embed="rId2">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rcRect l="16606" t="16816" r="18962" b="6621"/>
          <a:stretch/>
        </p:blipFill>
        <p:spPr>
          <a:xfrm>
            <a:off x="8610600" y="73431"/>
            <a:ext cx="3399184" cy="890826"/>
          </a:xfrm>
          <a:prstGeom prst="rect">
            <a:avLst/>
          </a:prstGeom>
        </p:spPr>
      </p:pic>
      <p:graphicFrame>
        <p:nvGraphicFramePr>
          <p:cNvPr id="25" name="Diagram 24"/>
          <p:cNvGraphicFramePr/>
          <p:nvPr>
            <p:extLst>
              <p:ext uri="{D42A27DB-BD31-4B8C-83A1-F6EECF244321}">
                <p14:modId xmlns:p14="http://schemas.microsoft.com/office/powerpoint/2010/main" val="612236953"/>
              </p:ext>
            </p:extLst>
          </p:nvPr>
        </p:nvGraphicFramePr>
        <p:xfrm>
          <a:off x="2421438" y="1833697"/>
          <a:ext cx="7410083"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82059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0828" t="49132" r="12103" b="21215"/>
          <a:stretch/>
        </p:blipFill>
        <p:spPr>
          <a:xfrm>
            <a:off x="1001712" y="1874837"/>
            <a:ext cx="10562645" cy="2286000"/>
          </a:xfrm>
          <a:prstGeom prst="rect">
            <a:avLst/>
          </a:prstGeom>
        </p:spPr>
      </p:pic>
      <p:sp>
        <p:nvSpPr>
          <p:cNvPr id="4" name="TextBox 3"/>
          <p:cNvSpPr txBox="1"/>
          <p:nvPr/>
        </p:nvSpPr>
        <p:spPr>
          <a:xfrm>
            <a:off x="1071381" y="1154202"/>
            <a:ext cx="3616362"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IN" dirty="0" smtClean="0"/>
              <a:t>Libraries &amp; Models Used</a:t>
            </a:r>
            <a:endParaRPr lang="en-IN" dirty="0"/>
          </a:p>
        </p:txBody>
      </p:sp>
    </p:spTree>
    <p:extLst>
      <p:ext uri="{BB962C8B-B14F-4D97-AF65-F5344CB8AC3E}">
        <p14:creationId xmlns:p14="http://schemas.microsoft.com/office/powerpoint/2010/main" val="946350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085" t="13559" r="72311" b="49014"/>
          <a:stretch/>
        </p:blipFill>
        <p:spPr>
          <a:xfrm>
            <a:off x="1343374" y="763034"/>
            <a:ext cx="2426833" cy="2260253"/>
          </a:xfrm>
          <a:prstGeom prst="rect">
            <a:avLst/>
          </a:prstGeom>
          <a:noFill/>
          <a:ln>
            <a:noFill/>
          </a:ln>
        </p:spPr>
      </p:pic>
      <p:pic>
        <p:nvPicPr>
          <p:cNvPr id="4" name="Picture 3"/>
          <p:cNvPicPr>
            <a:picLocks noChangeAspect="1"/>
          </p:cNvPicPr>
          <p:nvPr/>
        </p:nvPicPr>
        <p:blipFill rotWithShape="1">
          <a:blip r:embed="rId3"/>
          <a:srcRect l="10556" t="31751" r="73765" b="60520"/>
          <a:stretch/>
        </p:blipFill>
        <p:spPr>
          <a:xfrm>
            <a:off x="3273924" y="1463837"/>
            <a:ext cx="2610509" cy="723900"/>
          </a:xfrm>
          <a:prstGeom prst="rect">
            <a:avLst/>
          </a:prstGeom>
          <a:ln w="47625">
            <a:solidFill>
              <a:schemeClr val="accent5"/>
            </a:solidFill>
          </a:ln>
        </p:spPr>
      </p:pic>
      <p:pic>
        <p:nvPicPr>
          <p:cNvPr id="5" name="Picture 4"/>
          <p:cNvPicPr>
            <a:picLocks noChangeAspect="1"/>
          </p:cNvPicPr>
          <p:nvPr/>
        </p:nvPicPr>
        <p:blipFill rotWithShape="1">
          <a:blip r:embed="rId4"/>
          <a:srcRect l="10643" t="16260" r="29999" b="36427"/>
          <a:stretch/>
        </p:blipFill>
        <p:spPr>
          <a:xfrm>
            <a:off x="4043181" y="2616018"/>
            <a:ext cx="7696200" cy="3900673"/>
          </a:xfrm>
          <a:prstGeom prst="rect">
            <a:avLst/>
          </a:prstGeom>
        </p:spPr>
      </p:pic>
      <p:sp>
        <p:nvSpPr>
          <p:cNvPr id="6" name="TextBox 5"/>
          <p:cNvSpPr txBox="1"/>
          <p:nvPr/>
        </p:nvSpPr>
        <p:spPr>
          <a:xfrm>
            <a:off x="748610" y="64205"/>
            <a:ext cx="3616362"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IN" dirty="0" smtClean="0"/>
              <a:t>Training Image Dataset </a:t>
            </a:r>
            <a:endParaRPr lang="en-IN" dirty="0"/>
          </a:p>
        </p:txBody>
      </p:sp>
    </p:spTree>
    <p:extLst>
      <p:ext uri="{BB962C8B-B14F-4D97-AF65-F5344CB8AC3E}">
        <p14:creationId xmlns:p14="http://schemas.microsoft.com/office/powerpoint/2010/main" val="2561333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258236" y="51768"/>
            <a:ext cx="3616362"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IN" dirty="0" smtClean="0"/>
              <a:t>Model Build </a:t>
            </a:r>
            <a:endParaRPr lang="en-IN" dirty="0"/>
          </a:p>
        </p:txBody>
      </p:sp>
      <p:pic>
        <p:nvPicPr>
          <p:cNvPr id="12" name="Picture 11"/>
          <p:cNvPicPr>
            <a:picLocks noChangeAspect="1"/>
          </p:cNvPicPr>
          <p:nvPr/>
        </p:nvPicPr>
        <p:blipFill rotWithShape="1">
          <a:blip r:embed="rId2"/>
          <a:srcRect l="13793" t="21456" r="12931" b="6513"/>
          <a:stretch/>
        </p:blipFill>
        <p:spPr>
          <a:xfrm>
            <a:off x="1258236" y="766657"/>
            <a:ext cx="9646597" cy="5334000"/>
          </a:xfrm>
          <a:prstGeom prst="rect">
            <a:avLst/>
          </a:prstGeom>
        </p:spPr>
      </p:pic>
      <p:pic>
        <p:nvPicPr>
          <p:cNvPr id="13" name="Picture 12"/>
          <p:cNvPicPr>
            <a:picLocks noChangeAspect="1"/>
          </p:cNvPicPr>
          <p:nvPr/>
        </p:nvPicPr>
        <p:blipFill rotWithShape="1">
          <a:blip r:embed="rId3"/>
          <a:srcRect l="13084" t="35300" r="14018" b="58198"/>
          <a:stretch/>
        </p:blipFill>
        <p:spPr>
          <a:xfrm>
            <a:off x="1206366" y="6172392"/>
            <a:ext cx="9113516" cy="457200"/>
          </a:xfrm>
          <a:prstGeom prst="rect">
            <a:avLst/>
          </a:prstGeom>
        </p:spPr>
      </p:pic>
      <p:sp>
        <p:nvSpPr>
          <p:cNvPr id="14" name="Rectangle 13"/>
          <p:cNvSpPr/>
          <p:nvPr/>
        </p:nvSpPr>
        <p:spPr bwMode="auto">
          <a:xfrm>
            <a:off x="8826366" y="5110057"/>
            <a:ext cx="1676400" cy="7620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IN" sz="2000" dirty="0" smtClean="0"/>
              <a:t>Compiling the Model</a:t>
            </a:r>
            <a:endParaRPr kumimoji="0" lang="en-IN" sz="2000" b="0" i="0" u="none" strike="noStrike" cap="none" normalizeH="0" baseline="0" dirty="0" smtClean="0">
              <a:ln>
                <a:noFill/>
              </a:ln>
              <a:solidFill>
                <a:schemeClr val="tx1"/>
              </a:solidFill>
              <a:effectLst/>
            </a:endParaRPr>
          </a:p>
        </p:txBody>
      </p:sp>
      <p:cxnSp>
        <p:nvCxnSpPr>
          <p:cNvPr id="15" name="Elbow Connector 14"/>
          <p:cNvCxnSpPr>
            <a:stCxn id="14" idx="2"/>
          </p:cNvCxnSpPr>
          <p:nvPr/>
        </p:nvCxnSpPr>
        <p:spPr bwMode="auto">
          <a:xfrm rot="5400000">
            <a:off x="8788266" y="5605357"/>
            <a:ext cx="609600" cy="1143000"/>
          </a:xfrm>
          <a:prstGeom prst="bentConnector2">
            <a:avLst/>
          </a:prstGeom>
          <a:solidFill>
            <a:srgbClr val="00B8FF"/>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997743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9644537" y="1903139"/>
            <a:ext cx="1524000" cy="6096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IN" sz="1600" dirty="0" smtClean="0"/>
              <a:t>Fitting the Model</a:t>
            </a:r>
            <a:endParaRPr kumimoji="0" lang="en-IN" sz="1600" b="0" i="0" u="none" strike="noStrike" cap="none" normalizeH="0" baseline="0" dirty="0" smtClean="0">
              <a:ln>
                <a:noFill/>
              </a:ln>
              <a:solidFill>
                <a:schemeClr val="tx1"/>
              </a:solidFill>
              <a:effectLst/>
              <a:latin typeface="Times New Roman" pitchFamily="18" charset="0"/>
            </a:endParaRPr>
          </a:p>
        </p:txBody>
      </p:sp>
      <p:cxnSp>
        <p:nvCxnSpPr>
          <p:cNvPr id="4" name="Elbow Connector 3"/>
          <p:cNvCxnSpPr>
            <a:stCxn id="3" idx="0"/>
          </p:cNvCxnSpPr>
          <p:nvPr/>
        </p:nvCxnSpPr>
        <p:spPr bwMode="auto">
          <a:xfrm rot="16200000" flipV="1">
            <a:off x="7088789" y="-1414609"/>
            <a:ext cx="762000" cy="5873496"/>
          </a:xfrm>
          <a:prstGeom prst="bentConnector2">
            <a:avLst/>
          </a:prstGeom>
          <a:solidFill>
            <a:srgbClr val="00B8FF"/>
          </a:solidFill>
          <a:ln w="9525" cap="flat" cmpd="sng" algn="ctr">
            <a:solidFill>
              <a:schemeClr val="tx1"/>
            </a:solidFill>
            <a:prstDash val="solid"/>
            <a:round/>
            <a:headEnd type="none" w="med" len="med"/>
            <a:tailEnd type="triangle"/>
          </a:ln>
          <a:effectLst/>
        </p:spPr>
      </p:cxnSp>
      <p:sp>
        <p:nvSpPr>
          <p:cNvPr id="5" name="TextBox 4"/>
          <p:cNvSpPr txBox="1"/>
          <p:nvPr/>
        </p:nvSpPr>
        <p:spPr>
          <a:xfrm>
            <a:off x="1561241" y="74340"/>
            <a:ext cx="3616362"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IN" dirty="0" smtClean="0"/>
              <a:t>Model Compile &amp; Save </a:t>
            </a:r>
            <a:endParaRPr lang="en-IN" dirty="0"/>
          </a:p>
        </p:txBody>
      </p:sp>
      <p:pic>
        <p:nvPicPr>
          <p:cNvPr id="6" name="Picture 5"/>
          <p:cNvPicPr>
            <a:picLocks noChangeAspect="1"/>
          </p:cNvPicPr>
          <p:nvPr/>
        </p:nvPicPr>
        <p:blipFill rotWithShape="1">
          <a:blip r:embed="rId2"/>
          <a:srcRect l="14281" t="22222" r="13844" b="21763"/>
          <a:stretch/>
        </p:blipFill>
        <p:spPr>
          <a:xfrm>
            <a:off x="1561241" y="924944"/>
            <a:ext cx="7967650" cy="3492796"/>
          </a:xfrm>
          <a:prstGeom prst="rect">
            <a:avLst/>
          </a:prstGeom>
        </p:spPr>
      </p:pic>
      <p:pic>
        <p:nvPicPr>
          <p:cNvPr id="7" name="Picture 6"/>
          <p:cNvPicPr>
            <a:picLocks noChangeAspect="1"/>
          </p:cNvPicPr>
          <p:nvPr/>
        </p:nvPicPr>
        <p:blipFill rotWithShape="1">
          <a:blip r:embed="rId3"/>
          <a:srcRect l="15240" t="47041" r="14102" b="22172"/>
          <a:stretch/>
        </p:blipFill>
        <p:spPr>
          <a:xfrm>
            <a:off x="1561241" y="4646340"/>
            <a:ext cx="8083296" cy="1981200"/>
          </a:xfrm>
          <a:prstGeom prst="rect">
            <a:avLst/>
          </a:prstGeom>
        </p:spPr>
      </p:pic>
      <p:sp>
        <p:nvSpPr>
          <p:cNvPr id="8" name="Rectangle 7"/>
          <p:cNvSpPr/>
          <p:nvPr/>
        </p:nvSpPr>
        <p:spPr bwMode="auto">
          <a:xfrm>
            <a:off x="9653877" y="5560740"/>
            <a:ext cx="1524000" cy="388939"/>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600" b="0" i="0" u="none" strike="noStrike" cap="none" normalizeH="0" baseline="0" dirty="0" smtClean="0">
                <a:ln>
                  <a:noFill/>
                </a:ln>
                <a:solidFill>
                  <a:schemeClr val="tx1"/>
                </a:solidFill>
                <a:effectLst/>
                <a:latin typeface="Times New Roman" pitchFamily="18" charset="0"/>
              </a:rPr>
              <a:t>Saving Weights</a:t>
            </a:r>
          </a:p>
        </p:txBody>
      </p:sp>
      <p:cxnSp>
        <p:nvCxnSpPr>
          <p:cNvPr id="9" name="Elbow Connector 8"/>
          <p:cNvCxnSpPr>
            <a:stCxn id="8" idx="2"/>
          </p:cNvCxnSpPr>
          <p:nvPr/>
        </p:nvCxnSpPr>
        <p:spPr bwMode="auto">
          <a:xfrm rot="5400000">
            <a:off x="7249829" y="3232891"/>
            <a:ext cx="449261" cy="5882836"/>
          </a:xfrm>
          <a:prstGeom prst="bentConnector2">
            <a:avLst/>
          </a:prstGeom>
          <a:solidFill>
            <a:srgbClr val="00B8FF"/>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19740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FAF7B5-E40C-46BE-9C83-DA251FCAE61E}">
  <ds:schemaRefs>
    <ds:schemaRef ds:uri="http://schemas.microsoft.com/office/2006/documentManagement/types"/>
    <ds:schemaRef ds:uri="http://purl.org/dc/terms/"/>
    <ds:schemaRef ds:uri="16c05727-aa75-4e4a-9b5f-8a80a1165891"/>
    <ds:schemaRef ds:uri="http://schemas.microsoft.com/office/2006/metadata/propertie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239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Adobe Gothic Std B</vt:lpstr>
      <vt:lpstr>Aharoni</vt:lpstr>
      <vt:lpstr>Arial</vt:lpstr>
      <vt:lpstr>Calibri</vt:lpstr>
      <vt:lpstr>Century Gothic</vt:lpstr>
      <vt:lpstr>Century Gothic (Headings)</vt:lpstr>
      <vt:lpstr>Century Schoolbook (Headings)</vt:lpstr>
      <vt:lpstr>Helvetica Neue Medium</vt:lpstr>
      <vt:lpstr>Times New Roman</vt:lpstr>
      <vt:lpstr>RetrospectVTI</vt:lpstr>
      <vt:lpstr>PowerPoint Presentation</vt:lpstr>
      <vt:lpstr>PROBLEM ADDRESSED</vt:lpstr>
      <vt:lpstr>Solution – our Idea !!</vt:lpstr>
      <vt:lpstr>Facilities </vt:lpstr>
      <vt:lpstr>Technology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2021-02-02T17:19:53Z</dcterms:created>
  <dcterms:modified xsi:type="dcterms:W3CDTF">2021-06-27T10:59:49Z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