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/>
    <p:restoredTop sz="86420"/>
  </p:normalViewPr>
  <p:slideViewPr>
    <p:cSldViewPr snapToGrid="0" snapToObjects="1">
      <p:cViewPr varScale="1">
        <p:scale>
          <a:sx n="93" d="100"/>
          <a:sy n="93" d="100"/>
        </p:scale>
        <p:origin x="23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FE98-D573-9146-B2C1-0E6965B18C4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198EC-2570-344A-B2BE-C05000123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198EC-2570-344A-B2BE-C05000123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198EC-2570-344A-B2BE-C05000123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198EC-2570-344A-B2BE-C05000123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198EC-2570-344A-B2BE-C05000123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F43132E-D4DF-4A83-9344-A782D0F5D9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AA24BC1-1577-4586-AD7A-417660E3725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600"/>
              <a:t>Stock price prediction using deep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Ganesh Anirudh Panthula </a:t>
            </a:r>
          </a:p>
          <a:p>
            <a:pPr algn="l"/>
            <a:r>
              <a:rPr lang="en-US" dirty="0"/>
              <a:t>Prof: Dr. </a:t>
            </a:r>
            <a:r>
              <a:rPr lang="en-US"/>
              <a:t>Simon </a:t>
            </a:r>
            <a:r>
              <a:rPr lang="en-US" dirty="0"/>
              <a:t>foo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Uses closing price to train neural network and predicts the direction of stock </a:t>
            </a:r>
          </a:p>
          <a:p>
            <a:r>
              <a:rPr lang="en-US" dirty="0" smtClean="0"/>
              <a:t>Data used </a:t>
            </a:r>
            <a:r>
              <a:rPr lang="mr-IN" dirty="0" smtClean="0"/>
              <a:t>–</a:t>
            </a:r>
            <a:r>
              <a:rPr lang="en-US" dirty="0" smtClean="0"/>
              <a:t> S&amp;P 500 companies history of closing stock price from 2010 to 2016 </a:t>
            </a:r>
          </a:p>
          <a:p>
            <a:r>
              <a:rPr lang="en-US" dirty="0" smtClean="0"/>
              <a:t>Dependencies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on </a:t>
            </a:r>
            <a:r>
              <a:rPr lang="en-US" dirty="0" err="1" smtClean="0"/>
              <a:t>Tensorflow</a:t>
            </a:r>
            <a:r>
              <a:rPr lang="en-US" dirty="0" smtClean="0"/>
              <a:t> Backend, Amazon Web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2" y="1855283"/>
            <a:ext cx="6095593" cy="298520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  <a:buClrTx/>
              <a:buSzTx/>
            </a:pPr>
            <a:r>
              <a:rPr lang="en-US" sz="2400" dirty="0"/>
              <a:t>Time series is a series of data, listed in the order of </a:t>
            </a:r>
            <a:r>
              <a:rPr lang="en-US" sz="2400" dirty="0" smtClean="0"/>
              <a:t>time</a:t>
            </a:r>
            <a:r>
              <a:rPr lang="en-US" sz="2400" dirty="0"/>
              <a:t> </a:t>
            </a:r>
            <a:endParaRPr lang="en-US" sz="2400" dirty="0"/>
          </a:p>
          <a:p>
            <a:pPr defTabSz="914400">
              <a:spcAft>
                <a:spcPts val="600"/>
              </a:spcAft>
              <a:buClrTx/>
              <a:buSzTx/>
            </a:pPr>
            <a:r>
              <a:rPr lang="en-US" sz="2400" dirty="0" smtClean="0"/>
              <a:t>Rnn is </a:t>
            </a:r>
            <a:r>
              <a:rPr lang="en-US" sz="2400" dirty="0"/>
              <a:t>used for sequence problems</a:t>
            </a:r>
          </a:p>
          <a:p>
            <a:pPr defTabSz="914400">
              <a:spcAft>
                <a:spcPts val="600"/>
              </a:spcAft>
              <a:buClrTx/>
              <a:buSzTx/>
            </a:pPr>
            <a:r>
              <a:rPr lang="en-US" sz="2400" dirty="0"/>
              <a:t>Vanishing gradient problem  </a:t>
            </a:r>
          </a:p>
          <a:p>
            <a:pPr defTabSz="914400">
              <a:spcAft>
                <a:spcPts val="600"/>
              </a:spcAft>
              <a:buClrTx/>
              <a:buSzTx/>
            </a:pPr>
            <a:endParaRPr lang="en-US" sz="24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2" y="1603021"/>
            <a:ext cx="6095593" cy="348972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Long short term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LSTM is a type of RNN  </a:t>
            </a:r>
          </a:p>
          <a:p>
            <a:r>
              <a:rPr lang="en-US" sz="2400" dirty="0"/>
              <a:t>Solves the long term dependency problem of RNN </a:t>
            </a:r>
          </a:p>
          <a:p>
            <a:r>
              <a:rPr lang="en-US" sz="2400" dirty="0"/>
              <a:t>It is a series of memory cells stacked together which have gates to keep relevant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2898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Yahoo stock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5" y="2870200"/>
            <a:ext cx="4542500" cy="2921000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Google stock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76" y="2870200"/>
            <a:ext cx="4507011" cy="2921000"/>
          </a:xfrm>
        </p:spPr>
      </p:pic>
    </p:spTree>
    <p:extLst>
      <p:ext uri="{BB962C8B-B14F-4D97-AF65-F5344CB8AC3E}">
        <p14:creationId xmlns:p14="http://schemas.microsoft.com/office/powerpoint/2010/main" val="16383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analysis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has an accuracy of 81% </a:t>
            </a:r>
          </a:p>
          <a:p>
            <a:r>
              <a:rPr lang="en-US" dirty="0" smtClean="0"/>
              <a:t>Calculate the chances of a company  to go bankrupt</a:t>
            </a:r>
          </a:p>
          <a:p>
            <a:r>
              <a:rPr lang="en-US" dirty="0" smtClean="0"/>
              <a:t>What is the return on an investment </a:t>
            </a:r>
          </a:p>
          <a:p>
            <a:r>
              <a:rPr lang="en-US" dirty="0" smtClean="0"/>
              <a:t>Which stock is undervalued</a:t>
            </a:r>
          </a:p>
          <a:p>
            <a:r>
              <a:rPr lang="en-US" dirty="0" smtClean="0"/>
              <a:t>Reinforced learning can </a:t>
            </a:r>
            <a:r>
              <a:rPr lang="en-US" smtClean="0"/>
              <a:t>be used to increase the accuracy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make money with this model 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47" y="2141538"/>
            <a:ext cx="7755531" cy="3649662"/>
          </a:xfrm>
        </p:spPr>
      </p:pic>
    </p:spTree>
    <p:extLst>
      <p:ext uri="{BB962C8B-B14F-4D97-AF65-F5344CB8AC3E}">
        <p14:creationId xmlns:p14="http://schemas.microsoft.com/office/powerpoint/2010/main" val="11348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6746" y="2576946"/>
            <a:ext cx="10131425" cy="1456267"/>
          </a:xfrm>
        </p:spPr>
        <p:txBody>
          <a:bodyPr/>
          <a:lstStyle/>
          <a:p>
            <a:pPr algn="ctr"/>
            <a:r>
              <a:rPr lang="en-US" smtClean="0"/>
              <a:t>Questions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554</TotalTime>
  <Words>172</Words>
  <Application>Microsoft Macintosh PowerPoint</Application>
  <PresentationFormat>Widescreen</PresentationFormat>
  <Paragraphs>30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Celestial</vt:lpstr>
      <vt:lpstr>Stock price prediction using deep learning </vt:lpstr>
      <vt:lpstr>Dependencies </vt:lpstr>
      <vt:lpstr>Recurrent neural network  </vt:lpstr>
      <vt:lpstr>Long short term memory </vt:lpstr>
      <vt:lpstr>Results </vt:lpstr>
      <vt:lpstr>Stock analysis</vt:lpstr>
      <vt:lpstr>can you make money with this model ? </vt:lpstr>
      <vt:lpstr>Questions 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deep learning </dc:title>
  <dc:creator>Anirudh Panthula</dc:creator>
  <cp:lastModifiedBy>Anirudh Panthula</cp:lastModifiedBy>
  <cp:revision>10</cp:revision>
  <dcterms:created xsi:type="dcterms:W3CDTF">2017-12-04T09:06:21Z</dcterms:created>
  <dcterms:modified xsi:type="dcterms:W3CDTF">2017-12-04T18:20:29Z</dcterms:modified>
</cp:coreProperties>
</file>