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84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68715E-E5A5-4397-ABBF-9029BC9A3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2C41CF6-616F-451B-AC4A-5AB2CF6AF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05D564-736B-43EC-BBAD-04496267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2456-1D3C-4C5E-A231-98CC27D32A2C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583F6D-0768-4D40-A0EC-E82A1AB6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9DBCF7-B166-487F-A534-35350A46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7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DB4E6D-5ED0-4E97-8E4F-41BE57B2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942C45-C679-475C-93D9-B1FC8C6F0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8B5DAC-43BA-4EE7-B359-A7D3E5DF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2456-1D3C-4C5E-A231-98CC27D32A2C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3B572C-C75B-42ED-9C71-8D837272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617411-08EA-4AEB-AFD8-C2336BF3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329BB0D-12DF-4FED-82B6-A37AF3F36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5DFE4BA-272F-4BBA-AA31-6C3E585FB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8815AA-5B7C-4311-BE3B-078DB78B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2456-1D3C-4C5E-A231-98CC27D32A2C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9EC9D2-0026-480D-8172-7582499A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1929E7-F396-4B94-90D8-B7AF3B8B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9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241946-38D6-405E-AF3A-BD162ECB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3ED3D4-C497-421A-B4ED-59FB43C2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CAED17-9202-40E7-A34F-A7AE0064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2456-1D3C-4C5E-A231-98CC27D32A2C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92A87A-1C8A-4AB1-BDF6-57C10DBD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09BE18-C05D-4D65-B92D-7F78E482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9E769C-5DF6-4E02-967C-A1634537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E3FCF4-C0D8-4C2D-A959-E88DAC866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0AEC42-0FF5-41BA-AF6F-2A75049E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2456-1D3C-4C5E-A231-98CC27D32A2C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F82286-5CCE-4274-BE64-554F0E44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96036-1300-4F9E-BE95-6BD080ED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9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621C1B-A5D4-4CC9-AA3B-AA81FB95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68C443-7E74-46C9-9852-9F04B0D40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2434DA-ADB4-496D-8FC7-1FDA2C61F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2586E70-768B-48EB-B690-1EB31C66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2456-1D3C-4C5E-A231-98CC27D32A2C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0B80BA-BC28-41CC-933B-6B390F37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C8C00C-5C7C-4002-BA96-F938B4B3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0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752570-77D3-4B1F-A92F-9A695348B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3FEC05-2675-4BAC-969F-6B0E3DCA6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C7E428-820B-4784-A4D4-C3B9D1218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89463E3-640A-4D31-93C1-06AA45D6F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57DAEC4-5F78-4F81-B6B2-30ABAE2BD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086C0EF-55F7-4B19-B3C9-D71E88D7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2456-1D3C-4C5E-A231-98CC27D32A2C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6C49D53-3A21-4339-9AD4-8476FD01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20EFBF5-DECE-4750-800C-7F0301C6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8FC5AB-2BD9-4013-AE35-D1BEED69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AAD548F-AA7A-4C28-9A2A-F2892C72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2456-1D3C-4C5E-A231-98CC27D32A2C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142C2B-B2EF-41A8-822F-6A15E133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FA116DD-EB7C-47B0-80A6-651F3F4E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9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453DB9D-BD3D-43CA-9A50-70034941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2456-1D3C-4C5E-A231-98CC27D32A2C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9C46CAF-A565-4118-A363-38DA30F4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B226A7-39AD-4789-A25D-E3EB8B39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ADCAEF-3909-4895-8F58-5B52E1C1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61AD63-8F5C-4DF9-AB2A-A0B2AAE62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F51E44-F0DD-4FDB-87F2-C1F42C1A8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FA5954-6382-4C07-9851-1669FBE4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2456-1D3C-4C5E-A231-98CC27D32A2C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3E862-480C-49AB-B7C2-B6C96FE8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C28454-61E0-4365-8A8F-C565D2BA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4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1CCF2-DA64-4BAD-83AA-EDCB6D22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5B728F4-DE76-46B6-9489-5CE965091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44FA79C-DDA3-4637-9186-448AFFC61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4E78D2-47D7-4A01-B850-DB7E85C1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2456-1D3C-4C5E-A231-98CC27D32A2C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37BAA2-FEDE-4003-8984-83EDAE33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24CF384-2D0C-4B4F-B63E-44C6A4AF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0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97F50F-9EFD-4C0B-83CD-34EE5E9A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BA39E1-143E-4092-951F-2DEA8349A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FAA2C4-A605-4C48-B979-12B998B30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2456-1D3C-4C5E-A231-98CC27D32A2C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7C939-F21B-4931-8250-32CD149A7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886E3A-C557-472C-B6C6-381444E36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7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23058B-210F-4C51-8C0A-DF96E241F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Hashing, Hash Function and Hash Table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4C0A8EA-8F8C-45CD-A0C6-D23E110FA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14" y="1032427"/>
            <a:ext cx="9810971" cy="479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2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2B9815A-FE92-4038-B348-EB692924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50" y="496911"/>
            <a:ext cx="10044699" cy="5263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72CE5B8-5945-4352-AE24-3A4F94921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640" y="1516600"/>
            <a:ext cx="2388284" cy="855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9CB4367-02F6-4DD3-8BFC-FE101534D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531" y="1560042"/>
            <a:ext cx="1139226" cy="562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7D8BCBF-B522-409B-AEB0-654C9BB9F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6864" y="906854"/>
            <a:ext cx="1692042" cy="609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02A0101-1E55-4B63-AA2E-0020BDC3C3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0640" y="2371864"/>
            <a:ext cx="2537334" cy="6562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8A7A1A1-DCC3-4CCB-B67E-4296038577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4301" y="3883335"/>
            <a:ext cx="9824048" cy="167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4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A7E5333-B8A6-457F-A11C-F804AF87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01" y="4461656"/>
            <a:ext cx="9394398" cy="16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5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4D080B2-123A-4F23-8B86-E5318D8A8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56" y="353303"/>
            <a:ext cx="11441064" cy="61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6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A332AB-5B7A-4310-B9B8-EF2469A9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38" y="643466"/>
            <a:ext cx="9731123" cy="5571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961" y="153568"/>
            <a:ext cx="10515600" cy="48989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 Collision </a:t>
            </a:r>
          </a:p>
        </p:txBody>
      </p:sp>
    </p:spTree>
    <p:extLst>
      <p:ext uri="{BB962C8B-B14F-4D97-AF65-F5344CB8AC3E}">
        <p14:creationId xmlns:p14="http://schemas.microsoft.com/office/powerpoint/2010/main" val="361089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A0E835-A74F-45B7-9E63-178855F37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6" y="643466"/>
            <a:ext cx="10413207" cy="557106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5961" y="153568"/>
            <a:ext cx="10515600" cy="48989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 Collision </a:t>
            </a:r>
          </a:p>
        </p:txBody>
      </p:sp>
    </p:spTree>
    <p:extLst>
      <p:ext uri="{BB962C8B-B14F-4D97-AF65-F5344CB8AC3E}">
        <p14:creationId xmlns:p14="http://schemas.microsoft.com/office/powerpoint/2010/main" val="331712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Collision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4916384"/>
          </a:xfrm>
        </p:spPr>
        <p:txBody>
          <a:bodyPr/>
          <a:lstStyle/>
          <a:p>
            <a:r>
              <a:rPr lang="en-US" sz="3200" dirty="0" smtClean="0"/>
              <a:t>Irrespective </a:t>
            </a:r>
            <a:r>
              <a:rPr lang="en-US" sz="3200" dirty="0"/>
              <a:t>of how good a hash function is, collisions are bound to occur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Therefore, to maintain the performance of a hash table, it is important to manage collisions through various collision resolution techniques</a:t>
            </a:r>
            <a:r>
              <a:rPr lang="en-US" sz="3200" dirty="0" smtClean="0"/>
              <a:t>.</a:t>
            </a:r>
          </a:p>
          <a:p>
            <a:pPr lvl="1"/>
            <a:r>
              <a:rPr lang="en-US" dirty="0" smtClean="0"/>
              <a:t>Open addressing</a:t>
            </a:r>
          </a:p>
          <a:p>
            <a:pPr lvl="2"/>
            <a:r>
              <a:rPr lang="en-US" sz="2400" dirty="0"/>
              <a:t>Linear Probing</a:t>
            </a:r>
          </a:p>
          <a:p>
            <a:pPr lvl="2"/>
            <a:r>
              <a:rPr lang="en-US" sz="2400" dirty="0"/>
              <a:t>Quadratic Probing</a:t>
            </a:r>
          </a:p>
          <a:p>
            <a:pPr lvl="2"/>
            <a:r>
              <a:rPr lang="en-US" sz="2400" dirty="0"/>
              <a:t>Double Hashing</a:t>
            </a:r>
          </a:p>
          <a:p>
            <a:pPr lvl="1"/>
            <a:r>
              <a:rPr lang="en-US" dirty="0"/>
              <a:t>Closed addressing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5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FFE08A5E-C893-4F93-946D-87A1464BC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57" y="643466"/>
            <a:ext cx="9442485" cy="5571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3568"/>
            <a:ext cx="10515600" cy="489898"/>
          </a:xfrm>
        </p:spPr>
        <p:txBody>
          <a:bodyPr>
            <a:normAutofit fontScale="90000"/>
          </a:bodyPr>
          <a:lstStyle/>
          <a:p>
            <a:r>
              <a:rPr lang="en-US" dirty="0"/>
              <a:t>Open </a:t>
            </a:r>
            <a:r>
              <a:rPr lang="en-US" dirty="0" smtClean="0"/>
              <a:t>Addressing (Linear)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56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00FC74-54A1-4633-B08B-29BAC1DF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65" y="643466"/>
            <a:ext cx="96468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89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F1F7F562-A0CB-439C-B78F-53FF41BBC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67" y="643466"/>
            <a:ext cx="1017546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5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3659"/>
          </a:xfrm>
        </p:spPr>
        <p:txBody>
          <a:bodyPr/>
          <a:lstStyle/>
          <a:p>
            <a:r>
              <a:rPr lang="en-US" dirty="0" smtClean="0"/>
              <a:t>What is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413"/>
            <a:ext cx="10515600" cy="4787550"/>
          </a:xfrm>
        </p:spPr>
        <p:txBody>
          <a:bodyPr/>
          <a:lstStyle/>
          <a:p>
            <a:r>
              <a:rPr lang="en-US" dirty="0"/>
              <a:t>Hashing is a technique that is used to uniquely identify a specific object from a group of similar objects</a:t>
            </a:r>
            <a:r>
              <a:rPr lang="en-US" dirty="0" smtClean="0"/>
              <a:t>.</a:t>
            </a:r>
          </a:p>
          <a:p>
            <a:r>
              <a:rPr lang="en-US" dirty="0"/>
              <a:t>E</a:t>
            </a:r>
            <a:r>
              <a:rPr lang="en-US" dirty="0" smtClean="0"/>
              <a:t>xamples </a:t>
            </a:r>
            <a:r>
              <a:rPr lang="en-US" dirty="0"/>
              <a:t>of how hashing is used in our </a:t>
            </a:r>
            <a:r>
              <a:rPr lang="en-US" dirty="0" smtClean="0"/>
              <a:t>lives:</a:t>
            </a:r>
          </a:p>
          <a:p>
            <a:pPr lvl="1"/>
            <a:r>
              <a:rPr lang="en-US" dirty="0"/>
              <a:t>In universities, each student is assigned a unique roll number that can be used to retrieve information about them.</a:t>
            </a:r>
          </a:p>
          <a:p>
            <a:pPr lvl="1"/>
            <a:r>
              <a:rPr lang="en-US" dirty="0"/>
              <a:t>In libraries, each book is assigned a unique number that can be used to determine information about the book</a:t>
            </a:r>
          </a:p>
          <a:p>
            <a:r>
              <a:rPr lang="en-US" b="1" dirty="0"/>
              <a:t>Hashing</a:t>
            </a:r>
            <a:r>
              <a:rPr lang="en-US" dirty="0"/>
              <a:t> is the solution that can be used in almost all such situations and performs extremely well compared to above data structures like Array, Linked List, </a:t>
            </a:r>
            <a:r>
              <a:rPr lang="en-US" dirty="0" smtClean="0"/>
              <a:t>BST </a:t>
            </a:r>
            <a:r>
              <a:rPr lang="en-US" dirty="0"/>
              <a:t>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35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9E944B09-FEBC-41C0-B835-A1CD5CF72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65" y="643466"/>
            <a:ext cx="96468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44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C967C3DD-3217-4ED6-9277-32D9261DB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07" y="643466"/>
            <a:ext cx="924658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71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107104FA-6DB4-4120-9A80-58790AFA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03" y="643466"/>
            <a:ext cx="8704793" cy="557106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199" y="153568"/>
            <a:ext cx="10515600" cy="4898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Closed Addressing (Non-Linear)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75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188F32CC-0C7B-4987-9431-076BB4018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40" y="643466"/>
            <a:ext cx="86709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55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3BFBC8DA-F4D6-45E3-936B-C9A58AFC4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24" y="643466"/>
            <a:ext cx="776455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2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BB41B34-FB82-452F-A6E8-BD091E3FB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94" y="643466"/>
            <a:ext cx="968881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8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Hashing (Cond…)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hashing we get O(1) search time on </a:t>
            </a:r>
            <a:r>
              <a:rPr lang="en-US" dirty="0" smtClean="0"/>
              <a:t>average </a:t>
            </a:r>
            <a:r>
              <a:rPr lang="en-US" dirty="0"/>
              <a:t>and O(n) in worst case.</a:t>
            </a:r>
            <a:endParaRPr lang="en-US" dirty="0" smtClean="0"/>
          </a:p>
          <a:p>
            <a:r>
              <a:rPr lang="en-US" dirty="0"/>
              <a:t>The idea is to use </a:t>
            </a:r>
            <a:r>
              <a:rPr lang="en-US" b="1" i="1" dirty="0"/>
              <a:t>hash function </a:t>
            </a:r>
            <a:r>
              <a:rPr lang="en-US" dirty="0"/>
              <a:t>that converts a given </a:t>
            </a:r>
            <a:r>
              <a:rPr lang="en-US" dirty="0" smtClean="0"/>
              <a:t>input number </a:t>
            </a:r>
            <a:r>
              <a:rPr lang="en-US" dirty="0"/>
              <a:t>or any other key to a smaller number and uses the small number as index in a table called </a:t>
            </a:r>
            <a:r>
              <a:rPr lang="en-US" b="1" i="1" dirty="0"/>
              <a:t>hash table</a:t>
            </a:r>
            <a:r>
              <a:rPr lang="en-US" dirty="0" smtClean="0"/>
              <a:t>.</a:t>
            </a:r>
          </a:p>
          <a:p>
            <a:r>
              <a:rPr lang="en-US" dirty="0"/>
              <a:t>Hash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ash </a:t>
            </a:r>
            <a:r>
              <a:rPr lang="en-US" dirty="0"/>
              <a:t>function maps a big number or string to a small integer that can be used as index in hash </a:t>
            </a:r>
            <a:r>
              <a:rPr lang="en-US" dirty="0" smtClean="0"/>
              <a:t>table</a:t>
            </a:r>
            <a:endParaRPr lang="en-US" dirty="0"/>
          </a:p>
          <a:p>
            <a:r>
              <a:rPr lang="en-US" dirty="0"/>
              <a:t>Hash </a:t>
            </a:r>
            <a:r>
              <a:rPr lang="en-US" dirty="0" smtClean="0"/>
              <a:t>Table</a:t>
            </a:r>
          </a:p>
          <a:p>
            <a:pPr lvl="1"/>
            <a:r>
              <a:rPr lang="en-US" dirty="0"/>
              <a:t>An array that stores pointers to records corresponding to a given </a:t>
            </a:r>
            <a:r>
              <a:rPr lang="en-US" dirty="0" smtClean="0"/>
              <a:t>input number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5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0140321-4946-4101-BCF5-6D212FE05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01" y="4517047"/>
            <a:ext cx="10153797" cy="193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0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4236667-1F56-4874-A4BC-3889F4A39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37" y="1348740"/>
            <a:ext cx="8359813" cy="457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5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C784A13-B648-4964-8B95-DDCC08F1A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67" y="808025"/>
            <a:ext cx="9632265" cy="524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EF0712A-288B-41D0-B7E9-DA8EC26F9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22" y="747616"/>
            <a:ext cx="9849071" cy="536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4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60858E-91B0-48E0-BEEE-6D066BBEF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65" y="674422"/>
            <a:ext cx="9404069" cy="550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5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E1332BF-3DB6-4C32-8AD9-35B1F9364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61" y="785006"/>
            <a:ext cx="9476788" cy="528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5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243</Words>
  <Application>Microsoft Office PowerPoint</Application>
  <PresentationFormat>Custom</PresentationFormat>
  <Paragraphs>27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Hashing, Hash Function and Hash Table</vt:lpstr>
      <vt:lpstr>What is Hashing</vt:lpstr>
      <vt:lpstr>What is Hashing (Cond…)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 Collision </vt:lpstr>
      <vt:lpstr>Understand Collision </vt:lpstr>
      <vt:lpstr>Collision Handling</vt:lpstr>
      <vt:lpstr>Open Addressing (Linear)</vt:lpstr>
      <vt:lpstr>PowerPoint Presentation</vt:lpstr>
      <vt:lpstr>PowerPoint Presentation</vt:lpstr>
      <vt:lpstr>PowerPoint Presentation</vt:lpstr>
      <vt:lpstr>PowerPoint Presentation</vt:lpstr>
      <vt:lpstr>Closed Addressing (Non-Linear)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Shrinivas Dudhani</dc:creator>
  <cp:lastModifiedBy>Lenovo</cp:lastModifiedBy>
  <cp:revision>35</cp:revision>
  <dcterms:created xsi:type="dcterms:W3CDTF">2018-12-11T08:43:48Z</dcterms:created>
  <dcterms:modified xsi:type="dcterms:W3CDTF">2019-06-29T02:13:06Z</dcterms:modified>
</cp:coreProperties>
</file>