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5" r:id="rId2"/>
    <p:sldId id="264" r:id="rId3"/>
    <p:sldId id="266" r:id="rId4"/>
    <p:sldId id="316" r:id="rId5"/>
    <p:sldId id="317" r:id="rId6"/>
    <p:sldId id="318" r:id="rId7"/>
    <p:sldId id="319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4"/>
            <p14:sldId id="266"/>
            <p14:sldId id="316"/>
            <p14:sldId id="317"/>
            <p14:sldId id="318"/>
            <p14:sldId id="319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pwa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js.co.uk/pwa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</a:t>
            </a: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hlinkClick r:id="rId3"/>
              </a:rPr>
              <a:t>https://github.com/iwswordpress/pwa</a:t>
            </a:r>
            <a:endParaRPr lang="en-GB" sz="3200" dirty="0"/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https://wpjs.co.uk/pwa.zip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‘Progressive Enhancement…’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with features added progressively, defaulting to SAFE if not available in the user’s browser.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to create a native app look.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offline use. ‘Instant’ pages.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PWA architecture.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resources after the workshop if you want to develop your PWA skills.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though the sample PWA to see what is needed to create a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‘show and tell’…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 OUTCOMES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129710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915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6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520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PROGRESSIVE WEB APPS</vt:lpstr>
      <vt:lpstr>PROGRESSIVE WEB APPS</vt:lpstr>
      <vt:lpstr>REALISTIC OUTCOMES</vt:lpstr>
      <vt:lpstr>My start in computing at school in 1979     </vt:lpstr>
      <vt:lpstr>PowerPoint Presentation</vt:lpstr>
      <vt:lpstr>PREVIOUS TALKS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35</cp:revision>
  <dcterms:created xsi:type="dcterms:W3CDTF">2020-01-09T09:30:38Z</dcterms:created>
  <dcterms:modified xsi:type="dcterms:W3CDTF">2020-06-04T14:12:31Z</dcterms:modified>
</cp:coreProperties>
</file>