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9" r:id="rId4"/>
    <p:sldId id="300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66"/>
            <p14:sldId id="269"/>
            <p14:sldId id="30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6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websites with features added progressively, defaulting to SAFE if not available in the user’s browser.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a native app look.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offline use.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REALISATIC OUTCOMES: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PWA architecture.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resources after the workshop if you want to develop your PWA skills.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though the sample PWA to see what is needed to create a PWA.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‘show </a:t>
            </a:r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tell’…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8" y="4132270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Often feel like an ‘imposter’.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223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PROGRESSIVE WEB APPS</vt:lpstr>
      <vt:lpstr>Purpose of workshop</vt:lpstr>
      <vt:lpstr>My start in computing at school in 1979    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30</cp:revision>
  <dcterms:created xsi:type="dcterms:W3CDTF">2020-01-09T09:30:38Z</dcterms:created>
  <dcterms:modified xsi:type="dcterms:W3CDTF">2020-05-05T09:40:50Z</dcterms:modified>
</cp:coreProperties>
</file>