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264" r:id="rId3"/>
    <p:sldId id="266" r:id="rId4"/>
    <p:sldId id="320" r:id="rId5"/>
    <p:sldId id="316" r:id="rId6"/>
    <p:sldId id="317" r:id="rId7"/>
    <p:sldId id="318" r:id="rId8"/>
    <p:sldId id="319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4"/>
            <p14:sldId id="266"/>
            <p14:sldId id="320"/>
            <p14:sldId id="316"/>
            <p14:sldId id="317"/>
            <p14:sldId id="318"/>
            <p14:sldId id="319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pwa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js.co.uk/pwa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https://github.com/iwswordpress/pwa</a:t>
            </a:r>
            <a:endParaRPr lang="en-GB" sz="3200" b="1" dirty="0">
              <a:solidFill>
                <a:srgbClr val="7030A0"/>
              </a:solidFill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https://wpjs.co.uk/pwa.zip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 docx file with resources and notes.</a:t>
            </a: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VS-SetUp.txt details my </a:t>
            </a:r>
            <a:r>
              <a:rPr lang="en-GB" sz="3200" b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VSCode</a:t>
            </a:r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configuration.</a:t>
            </a: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‘Progressive Enhancement…’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with features added progressively, defaulting to SAFE if not available in the user’s browser.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to create a native app look.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offline use. ‘Instant’ pages.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how to </a:t>
            </a:r>
            <a:r>
              <a:rPr lang="en-GB" sz="36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PWA.</a:t>
            </a:r>
            <a:endParaRPr lang="en-GB" sz="3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PWA architecture.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resources after the workshop if you want to develop your PWA skills.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though the sample PWA to 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see what is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needed to create a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‘show and tell’…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 OUTCOMES</a:t>
            </a:r>
          </a:p>
        </p:txBody>
      </p:sp>
      <p:sp>
        <p:nvSpPr>
          <p:cNvPr id="2" name="Flowchart: Sequential Access Storage 1">
            <a:extLst>
              <a:ext uri="{FF2B5EF4-FFF2-40B4-BE49-F238E27FC236}">
                <a16:creationId xmlns:a16="http://schemas.microsoft.com/office/drawing/2014/main" id="{E83E7AD9-D360-4B1E-A742-EB5E731EA55E}"/>
              </a:ext>
            </a:extLst>
          </p:cNvPr>
          <p:cNvSpPr/>
          <p:nvPr/>
        </p:nvSpPr>
        <p:spPr>
          <a:xfrm>
            <a:off x="8674216" y="4117159"/>
            <a:ext cx="2407640" cy="204874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Don’t worry if you don’t understand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bits as you please.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enhancements that work in some browsers and those that don’t fail safely.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available to offer my experience – email me.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7694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129710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9156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6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PROGRESSIVE WEB APPS</vt:lpstr>
      <vt:lpstr>PROGRESSIVE WEB APPS</vt:lpstr>
      <vt:lpstr>REALISTIC OUTCOMES</vt:lpstr>
      <vt:lpstr>REMEMBER</vt:lpstr>
      <vt:lpstr>My start in computing at school in 1979     </vt:lpstr>
      <vt:lpstr>PowerPoint Presentation</vt:lpstr>
      <vt:lpstr>PREVIOUS TALKS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39</cp:revision>
  <dcterms:created xsi:type="dcterms:W3CDTF">2020-01-09T09:30:38Z</dcterms:created>
  <dcterms:modified xsi:type="dcterms:W3CDTF">2020-06-07T09:53:59Z</dcterms:modified>
</cp:coreProperties>
</file>