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5" r:id="rId2"/>
    <p:sldId id="269" r:id="rId3"/>
    <p:sldId id="300" r:id="rId4"/>
    <p:sldId id="318" r:id="rId5"/>
    <p:sldId id="266" r:id="rId6"/>
    <p:sldId id="264" r:id="rId7"/>
    <p:sldId id="320" r:id="rId8"/>
    <p:sldId id="319" r:id="rId9"/>
    <p:sldId id="321" r:id="rId10"/>
    <p:sldId id="322" r:id="rId11"/>
    <p:sldId id="324" r:id="rId12"/>
    <p:sldId id="326" r:id="rId13"/>
    <p:sldId id="325" r:id="rId14"/>
    <p:sldId id="312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315"/>
            <p14:sldId id="269"/>
            <p14:sldId id="300"/>
            <p14:sldId id="318"/>
            <p14:sldId id="266"/>
            <p14:sldId id="264"/>
            <p14:sldId id="320"/>
            <p14:sldId id="319"/>
            <p14:sldId id="321"/>
            <p14:sldId id="322"/>
            <p14:sldId id="324"/>
            <p14:sldId id="326"/>
            <p14:sldId id="325"/>
            <p14:sldId id="312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wswordpress/webcomponent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p-html.co.uk/semanti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6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buNone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https://github.com/iwswordpress/webcomponents</a:t>
            </a:r>
            <a:endParaRPr lang="en-GB" sz="3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1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 I use them?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use them to convert a large monolithic application that is PHP and WP specific into an HTML decoupled site cross domain.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Enable WP to be a micro front end service to other sites.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look at a demo shortly…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2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use them?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use HTML? (&lt;dialog&gt;, &lt;video&gt;…)</a:t>
            </a:r>
          </a:p>
          <a:p>
            <a:pPr marL="457200" lvl="1" indent="0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HTML plugins/widgets/.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modularity/design.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a component maker rather than a specific framework developer.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Engage in cross framework apps.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components in any framework, PHP pages and in WP Gutenberg blocks.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4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tools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 compilers (not frameworks):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Stencil JS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Lit Element/Lit HTML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Svelte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Wrappers: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Vue, Angular, React etc have builds that add a web component wrapper.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of components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lnSpcReduction="10000"/>
          </a:bodyPr>
          <a:lstStyle/>
          <a:p>
            <a:pPr marL="457200" lvl="1" indent="0" algn="ctr">
              <a:buNone/>
            </a:pPr>
            <a:endParaRPr lang="en-GB" sz="1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are only limited by JS.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look at couple of UI components and many more highly functional components that have built in: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Fetch requests.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Lazy loading and dynamic loading (scripts/components).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Storing JSON in IndexedDB and rendering it via templates.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 and storage of JSON Web Tokens.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see an example: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https://wp-html.co.uk/semantic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(Vanilla JS)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89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deploy Web Components as a third party:</a:t>
            </a:r>
          </a:p>
          <a:p>
            <a:pPr marL="0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HTML pages as we have seen.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Angular, Vue, React etc. There are well documented procedures.</a:t>
            </a: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01851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wpjs.co.uk</a:t>
            </a:r>
          </a:p>
          <a:p>
            <a:pPr marL="0" indent="0" algn="ctr">
              <a:buNone/>
            </a:pPr>
            <a:r>
              <a:rPr lang="en-GB" sz="5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craig@wpjs.co.uk</a:t>
            </a: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GB" sz="5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GB" sz="6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1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87484" y="4475055"/>
            <a:ext cx="4530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systems.</a:t>
            </a:r>
          </a:p>
          <a:p>
            <a:endParaRPr lang="en-GB" dirty="0"/>
          </a:p>
          <a:p>
            <a:r>
              <a:rPr lang="en-GB" dirty="0"/>
              <a:t>ZX-Spectrum computer and Jupiter Ace.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244960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01678"/>
            <a:ext cx="10515600" cy="5718392"/>
          </a:xfrm>
        </p:spPr>
        <p:txBody>
          <a:bodyPr wrap="square" bIns="252000">
            <a:normAutofit fontScale="25000" lnSpcReduction="2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>
              <a:lnSpc>
                <a:spcPts val="4200"/>
              </a:lnSpc>
            </a:pPr>
            <a:r>
              <a:rPr lang="en-GB" sz="11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</a:t>
            </a: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PWAs(offline/instant websites), Web Components, WordPress-HTML and Mobile Web Optimisation.</a:t>
            </a:r>
          </a:p>
          <a:p>
            <a:pPr lvl="1">
              <a:lnSpc>
                <a:spcPts val="4200"/>
              </a:lnSpc>
            </a:pPr>
            <a:r>
              <a:rPr lang="en-GB" sz="1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1-3 hour training seminars for companies and groups.</a:t>
            </a:r>
          </a:p>
          <a:p>
            <a:pPr lvl="1">
              <a:lnSpc>
                <a:spcPts val="4200"/>
              </a:lnSpc>
            </a:pP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 Still overwhelmed! </a:t>
            </a:r>
          </a:p>
          <a:p>
            <a:pPr lvl="1">
              <a:lnSpc>
                <a:spcPts val="4200"/>
              </a:lnSpc>
            </a:pPr>
            <a:r>
              <a:rPr lang="en-GB" sz="16000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Volounteer</a:t>
            </a:r>
            <a:r>
              <a:rPr lang="en-GB" sz="160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Coach at Codebar.io (Brighton)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3F874-33F7-4988-AE13-A7A123EFA342}"/>
              </a:ext>
            </a:extLst>
          </p:cNvPr>
          <p:cNvSpPr txBox="1"/>
          <p:nvPr/>
        </p:nvSpPr>
        <p:spPr>
          <a:xfrm>
            <a:off x="2641307" y="155347"/>
            <a:ext cx="690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and out of tech over the years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D0A169-4464-4665-9975-B3943769A329}"/>
              </a:ext>
            </a:extLst>
          </p:cNvPr>
          <p:cNvSpPr/>
          <p:nvPr/>
        </p:nvSpPr>
        <p:spPr>
          <a:xfrm>
            <a:off x="4731203" y="3244334"/>
            <a:ext cx="2729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PROGRESSIVE WEB APPS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Previous talks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818"/>
            <a:ext cx="10515600" cy="5001346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200" dirty="0">
                <a:solidFill>
                  <a:srgbClr val="0070C0"/>
                </a:solidFill>
              </a:rPr>
              <a:t>What is the WP REST API and how can I use it to make forms and pages that don’t need to do be reloaded? -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Brighton May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and AJAX Forms - WordCamp Geneva March 2020 [EVENT CANCELLED due to virus concerns :( ]</a:t>
            </a:r>
          </a:p>
          <a:p>
            <a:r>
              <a:rPr lang="en-GB" sz="2200" dirty="0">
                <a:solidFill>
                  <a:srgbClr val="0070C0"/>
                </a:solidFill>
              </a:rPr>
              <a:t>TALK - WP-HTML: </a:t>
            </a:r>
            <a:r>
              <a:rPr lang="en-GB" sz="2200" b="1" dirty="0">
                <a:solidFill>
                  <a:schemeClr val="accent6">
                    <a:lumMod val="75000"/>
                  </a:schemeClr>
                </a:solidFill>
              </a:rPr>
              <a:t>The marriage of WP and JS Frameworks for expansion, ubiquity and profit </a:t>
            </a:r>
            <a:r>
              <a:rPr lang="en-GB" sz="2200" dirty="0">
                <a:solidFill>
                  <a:srgbClr val="0070C0"/>
                </a:solidFill>
              </a:rPr>
              <a:t>- </a:t>
            </a:r>
            <a:r>
              <a:rPr lang="en-GB" sz="2200" b="1" dirty="0">
                <a:solidFill>
                  <a:srgbClr val="0070C0"/>
                </a:solidFill>
              </a:rPr>
              <a:t>WordCamp Vienna February 2020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WORKSHOP: WordPress REST API - WordCamp Vienna February 2020.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Progressive Web Apps - Brighton </a:t>
            </a:r>
            <a:r>
              <a:rPr lang="en-GB" sz="2200" dirty="0" err="1">
                <a:solidFill>
                  <a:srgbClr val="0070C0"/>
                </a:solidFill>
              </a:rPr>
              <a:t>WordUp</a:t>
            </a:r>
            <a:r>
              <a:rPr lang="en-GB" sz="2200" dirty="0">
                <a:solidFill>
                  <a:srgbClr val="0070C0"/>
                </a:solidFill>
              </a:rPr>
              <a:t> November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(code along style) - </a:t>
            </a:r>
            <a:r>
              <a:rPr lang="en-GB" sz="2200" b="1" dirty="0">
                <a:solidFill>
                  <a:srgbClr val="0070C0"/>
                </a:solidFill>
              </a:rPr>
              <a:t>WordCamp Dublin October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JWT and Authentication – </a:t>
            </a:r>
            <a:r>
              <a:rPr lang="en-GB" sz="2200" dirty="0" err="1">
                <a:solidFill>
                  <a:srgbClr val="0070C0"/>
                </a:solidFill>
              </a:rPr>
              <a:t>WPHooked</a:t>
            </a:r>
            <a:r>
              <a:rPr lang="en-GB" sz="2200" dirty="0">
                <a:solidFill>
                  <a:srgbClr val="0070C0"/>
                </a:solidFill>
              </a:rPr>
              <a:t> London September 2019.</a:t>
            </a:r>
          </a:p>
          <a:p>
            <a:r>
              <a:rPr lang="en-GB" sz="2200" dirty="0">
                <a:solidFill>
                  <a:srgbClr val="0070C0"/>
                </a:solidFill>
              </a:rPr>
              <a:t>Decoupled WordPress and WP Components - </a:t>
            </a:r>
            <a:r>
              <a:rPr lang="en-GB" sz="2200" b="1" dirty="0">
                <a:solidFill>
                  <a:srgbClr val="0070C0"/>
                </a:solidFill>
              </a:rPr>
              <a:t>WordCamp Brighton August 2019</a:t>
            </a:r>
            <a:r>
              <a:rPr lang="en-GB" sz="2200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9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49C7-87C7-4B50-A695-2297B530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89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give an overview of all aspects of Web Components.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 you to use all the workshop resources after the workshop.</a:t>
            </a:r>
          </a:p>
          <a:p>
            <a:pPr>
              <a:lnSpc>
                <a:spcPts val="45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Demonstrate with examples how to create highly functional Web Components.</a:t>
            </a:r>
            <a:endParaRPr lang="en-GB" sz="4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3600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i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FE3B7A-AB00-444C-B7E7-EA48B7D7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Purpose of workshop</a:t>
            </a:r>
          </a:p>
        </p:txBody>
      </p:sp>
    </p:spTree>
    <p:extLst>
      <p:ext uri="{BB962C8B-B14F-4D97-AF65-F5344CB8AC3E}">
        <p14:creationId xmlns:p14="http://schemas.microsoft.com/office/powerpoint/2010/main" val="65311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Web Component?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26907"/>
          </a:xfrm>
        </p:spPr>
        <p:txBody>
          <a:bodyPr wrap="square" bIns="252000">
            <a:normAutofit fontScale="85000" lnSpcReduction="20000"/>
          </a:bodyPr>
          <a:lstStyle/>
          <a:p>
            <a:pPr marL="0" indent="0">
              <a:buNone/>
            </a:pPr>
            <a:endParaRPr lang="en-GB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43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&lt;script src=“file.js”&gt;&lt;/script&gt;</a:t>
            </a:r>
          </a:p>
          <a:p>
            <a:pPr marL="457200" lvl="1" indent="0" algn="ctr">
              <a:lnSpc>
                <a:spcPts val="3000"/>
              </a:lnSpc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Must contain at least one hyphen.</a:t>
            </a: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just like any HTML tag.</a:t>
            </a: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ts val="3600"/>
              </a:lnSpc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extend HTMLElement class.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(Making sure frameworks and custom elements can be BFFs )</a:t>
            </a: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1" y="90071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2316788" y="233266"/>
            <a:ext cx="760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0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66955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749</Words>
  <Application>Microsoft Office PowerPoint</Application>
  <PresentationFormat>Widescreen</PresentationFormat>
  <Paragraphs>178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Office Theme</vt:lpstr>
      <vt:lpstr>Web Components</vt:lpstr>
      <vt:lpstr>My start in computing at school in 1979     </vt:lpstr>
      <vt:lpstr>PowerPoint Presentation</vt:lpstr>
      <vt:lpstr>Previous talks</vt:lpstr>
      <vt:lpstr>Purpose of workshop</vt:lpstr>
      <vt:lpstr>What is a Web Component? </vt:lpstr>
      <vt:lpstr>PowerPoint Presentation</vt:lpstr>
      <vt:lpstr>PowerPoint Presentation</vt:lpstr>
      <vt:lpstr>PowerPoint Presentation</vt:lpstr>
      <vt:lpstr>Why do I use them? </vt:lpstr>
      <vt:lpstr>Why use them? </vt:lpstr>
      <vt:lpstr>Build tools</vt:lpstr>
      <vt:lpstr>Types of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66</cp:revision>
  <dcterms:created xsi:type="dcterms:W3CDTF">2020-01-09T09:30:38Z</dcterms:created>
  <dcterms:modified xsi:type="dcterms:W3CDTF">2020-06-09T13:50:12Z</dcterms:modified>
</cp:coreProperties>
</file>