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3" r:id="rId2"/>
    <p:sldId id="264" r:id="rId3"/>
    <p:sldId id="266" r:id="rId4"/>
    <p:sldId id="269" r:id="rId5"/>
    <p:sldId id="300" r:id="rId6"/>
    <p:sldId id="262" r:id="rId7"/>
    <p:sldId id="314" r:id="rId8"/>
    <p:sldId id="299" r:id="rId9"/>
    <p:sldId id="310" r:id="rId10"/>
    <p:sldId id="31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3"/>
            <p14:sldId id="264"/>
            <p14:sldId id="266"/>
            <p14:sldId id="269"/>
            <p14:sldId id="300"/>
            <p14:sldId id="262"/>
            <p14:sldId id="314"/>
            <p14:sldId id="299"/>
            <p14:sldId id="310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6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workshop pack:</a:t>
            </a:r>
          </a:p>
          <a:p>
            <a:pPr marL="457200" lvl="1" indent="0" algn="ctr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lvl="2"/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files for workshop</a:t>
            </a:r>
          </a:p>
          <a:p>
            <a:pPr lvl="2"/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Workbook</a:t>
            </a:r>
          </a:p>
          <a:p>
            <a:pPr lvl="2"/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3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of the browser specifications so can be used just like regular HTML tags.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all aspects of Web Components.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workshop resources after the workshop.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Demonstrate with examples how to create highly functional Web Components.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workshop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Often feel like an ‘imposter’.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381991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WordCamp Vienna 2020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25000" lnSpcReduction="20000"/>
          </a:bodyPr>
          <a:lstStyle/>
          <a:p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14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WP-HTML: 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1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marriage of WP and JS Frameworks for expansion, ubiquity and profit. </a:t>
            </a:r>
            <a:endParaRPr lang="en-GB" sz="6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1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GB" sz="144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lang="en-GB" sz="1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site to embed WP </a:t>
            </a:r>
            <a:r>
              <a:rPr lang="en-GB" sz="14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GB" sz="1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14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functionality</a:t>
            </a:r>
            <a:r>
              <a:rPr lang="en-GB" sz="1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adding:</a:t>
            </a: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1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&lt;wp-component&gt;&lt;/wp-component&gt;</a:t>
            </a:r>
          </a:p>
          <a:p>
            <a:pPr marL="457200" lvl="1" indent="0" algn="ctr">
              <a:buNone/>
            </a:pPr>
            <a:r>
              <a:rPr lang="en-GB" sz="1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80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144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Think </a:t>
            </a:r>
            <a:r>
              <a:rPr lang="en-GB" sz="14400" b="1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PLUGINS</a:t>
            </a:r>
            <a:r>
              <a:rPr lang="en-GB" sz="144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HTML!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3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611328-6056-4090-81CF-225651FAE9DB}"/>
              </a:ext>
            </a:extLst>
          </p:cNvPr>
          <p:cNvCxnSpPr>
            <a:cxnSpLocks/>
          </p:cNvCxnSpPr>
          <p:nvPr/>
        </p:nvCxnSpPr>
        <p:spPr>
          <a:xfrm>
            <a:off x="7679567" y="3911138"/>
            <a:ext cx="1789218" cy="5768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345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Web Components</vt:lpstr>
      <vt:lpstr>Web Components</vt:lpstr>
      <vt:lpstr>Purpose of workshop</vt:lpstr>
      <vt:lpstr>My start in computing at school in 1979     </vt:lpstr>
      <vt:lpstr>PowerPoint Presentation</vt:lpstr>
      <vt:lpstr>PowerPoint Presentation</vt:lpstr>
      <vt:lpstr>WordCamp Vienna 2020</vt:lpstr>
      <vt:lpstr>PowerPoint Presentation</vt:lpstr>
      <vt:lpstr>PowerPoint Presentation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33</cp:revision>
  <dcterms:created xsi:type="dcterms:W3CDTF">2020-01-09T09:30:38Z</dcterms:created>
  <dcterms:modified xsi:type="dcterms:W3CDTF">2020-05-10T05:20:13Z</dcterms:modified>
</cp:coreProperties>
</file>