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3" r:id="rId2"/>
    <p:sldId id="315" r:id="rId3"/>
    <p:sldId id="269" r:id="rId4"/>
    <p:sldId id="300" r:id="rId5"/>
    <p:sldId id="318" r:id="rId6"/>
    <p:sldId id="266" r:id="rId7"/>
    <p:sldId id="264" r:id="rId8"/>
    <p:sldId id="320" r:id="rId9"/>
    <p:sldId id="319" r:id="rId10"/>
    <p:sldId id="321" r:id="rId11"/>
    <p:sldId id="322" r:id="rId12"/>
    <p:sldId id="324" r:id="rId13"/>
    <p:sldId id="326" r:id="rId14"/>
    <p:sldId id="325" r:id="rId15"/>
    <p:sldId id="312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3"/>
            <p14:sldId id="315"/>
            <p14:sldId id="269"/>
            <p14:sldId id="300"/>
            <p14:sldId id="318"/>
            <p14:sldId id="266"/>
            <p14:sldId id="264"/>
            <p14:sldId id="320"/>
            <p14:sldId id="319"/>
            <p14:sldId id="321"/>
            <p14:sldId id="322"/>
            <p14:sldId id="324"/>
            <p14:sldId id="326"/>
            <p14:sldId id="325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semanti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workshop pack:</a:t>
            </a:r>
          </a:p>
          <a:p>
            <a:pPr marL="457200" lvl="1" indent="0" algn="ctr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lvl="2"/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files for workshop</a:t>
            </a:r>
          </a:p>
          <a:p>
            <a:pPr lvl="2"/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Workbook</a:t>
            </a:r>
          </a:p>
          <a:p>
            <a:pPr lvl="2"/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3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use them to convert a large monolithic application that is PHP and WP specific into an HTML decoupled site cross domain.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WP to be a micro front end service to other sites.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a demo shortly…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2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HTML? (&lt;dialog&gt;, &lt;video&gt;…)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HTML plugins/widgets/.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modularity/design.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a component maker rather than a specific framework developer.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in cross framework apps.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components in any framework, PHP pages and in WP Gutenberg blocks.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4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 (?), Vue, Angular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https://wp-html.co.uk/semantic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TALKS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The marriage of WP and JS Frameworks for expansion, ubiquity and profit </a:t>
            </a:r>
            <a:r>
              <a:rPr lang="en-GB" sz="2200" dirty="0">
                <a:solidFill>
                  <a:srgbClr val="0070C0"/>
                </a:solidFill>
              </a:rPr>
              <a:t>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all aspects of Web Components.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workshop resources after the workshop.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Demonstrate with examples how to create highly functional Web Components.</a:t>
            </a: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 of workshop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92500" lnSpcReduction="1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800"/>
              </a:lnSpc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of the browser specifications so can be used just like regular HTML tags. They extend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HTMLElements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hlinkClick r:id="rId2"/>
              </a:rPr>
              <a:t>https://www.webcomponents.org/</a:t>
            </a:r>
            <a:endParaRPr lang="en-GB" sz="3600" dirty="0"/>
          </a:p>
          <a:p>
            <a:pPr marL="457200" lvl="1" indent="0">
              <a:buNone/>
            </a:pPr>
            <a:r>
              <a:rPr lang="en-GB" sz="3600" dirty="0">
                <a:hlinkClick r:id="rId3"/>
              </a:rPr>
              <a:t>https://custom-elements-everywhere.com/</a:t>
            </a:r>
            <a:r>
              <a:rPr lang="en-GB" sz="3600" dirty="0"/>
              <a:t> (</a:t>
            </a:r>
            <a:r>
              <a:rPr lang="en-GB" dirty="0"/>
              <a:t>Making sure frameworks and custom elements can be BFFs 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816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Web Components</vt:lpstr>
      <vt:lpstr>WP REST API &amp; AJAX</vt:lpstr>
      <vt:lpstr>My start in computing at school in 1979     </vt:lpstr>
      <vt:lpstr>PowerPoint Presentation</vt:lpstr>
      <vt:lpstr>PREVIOUS TALKS</vt:lpstr>
      <vt:lpstr>Purpose of workshop</vt:lpstr>
      <vt:lpstr>What is a Web Component? </vt:lpstr>
      <vt:lpstr>PowerPoint Presentation</vt:lpstr>
      <vt:lpstr>PowerPoint Presentation</vt:lpstr>
      <vt:lpstr>PowerPoint Presentation</vt:lpstr>
      <vt:lpstr>Why do I use them? </vt:lpstr>
      <vt:lpstr>Why use them? </vt:lpstr>
      <vt:lpstr>BUILD TOOLS</vt:lpstr>
      <vt:lpstr>TYPES OF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51</cp:revision>
  <dcterms:created xsi:type="dcterms:W3CDTF">2020-01-09T09:30:38Z</dcterms:created>
  <dcterms:modified xsi:type="dcterms:W3CDTF">2020-06-02T12:12:29Z</dcterms:modified>
</cp:coreProperties>
</file>