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3" r:id="rId2"/>
    <p:sldId id="315" r:id="rId3"/>
    <p:sldId id="269" r:id="rId4"/>
    <p:sldId id="300" r:id="rId5"/>
    <p:sldId id="318" r:id="rId6"/>
    <p:sldId id="266" r:id="rId7"/>
    <p:sldId id="264" r:id="rId8"/>
    <p:sldId id="320" r:id="rId9"/>
    <p:sldId id="319" r:id="rId10"/>
    <p:sldId id="321" r:id="rId11"/>
    <p:sldId id="322" r:id="rId12"/>
    <p:sldId id="324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3"/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workshop pack:</a:t>
            </a:r>
          </a:p>
          <a:p>
            <a:pPr marL="457200" lvl="1" indent="0" algn="ctr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files for workshop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Workbook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3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site.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a demo shortly…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build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https://wp-html.co.uk/semantic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the browser specifications so can be used just like regular HTML tags.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708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WP REST API &amp; AJAX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TYPES OF COMPONENT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41</cp:revision>
  <dcterms:created xsi:type="dcterms:W3CDTF">2020-01-09T09:30:38Z</dcterms:created>
  <dcterms:modified xsi:type="dcterms:W3CDTF">2020-06-02T08:59:24Z</dcterms:modified>
</cp:coreProperties>
</file>