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69" r:id="rId3"/>
    <p:sldId id="300" r:id="rId4"/>
    <p:sldId id="318" r:id="rId5"/>
    <p:sldId id="266" r:id="rId6"/>
    <p:sldId id="264" r:id="rId7"/>
    <p:sldId id="320" r:id="rId8"/>
    <p:sldId id="319" r:id="rId9"/>
    <p:sldId id="321" r:id="rId10"/>
    <p:sldId id="322" r:id="rId11"/>
    <p:sldId id="324" r:id="rId12"/>
    <p:sldId id="326" r:id="rId13"/>
    <p:sldId id="325" r:id="rId14"/>
    <p:sldId id="31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00"/>
            <p14:sldId id="318"/>
            <p14:sldId id="266"/>
            <p14:sldId id="264"/>
            <p14:sldId id="320"/>
            <p14:sldId id="319"/>
            <p14:sldId id="321"/>
            <p14:sldId id="322"/>
            <p14:sldId id="324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webcomponent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semanti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https://github.com/iwswordpress/webcomponents</a:t>
            </a:r>
            <a:endParaRPr lang="en-GB" sz="3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 them to convert a large monolithic application that is PHP and WP specific into an HTML decoupled site cross domain.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WP to be a micro front end service to other sites.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a demo shortly…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HTML? (&lt;dialog&gt;, &lt;video&gt;…)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HTML plugins/widgets/.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modularity/design.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 component maker rather than a specific framework developer.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in cross framework apps.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components in any framework, PHP pages and in WP Gutenberg blocks.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 (?), Vue, Angular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https://wp-html.co.uk/semantic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850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lnSpc>
                <a:spcPts val="3000"/>
              </a:lnSpc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</a:t>
            </a:r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 HTMLElement 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(Making sure frameworks and custom elements can be BFFs 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749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    </vt:lpstr>
      <vt:lpstr>PowerPoint Presentation</vt:lpstr>
      <vt:lpstr>Previous talks</vt:lpstr>
      <vt:lpstr>Purpose of workshop</vt:lpstr>
      <vt:lpstr>What is a Web Component? </vt:lpstr>
      <vt:lpstr>PowerPoint Presentation</vt:lpstr>
      <vt:lpstr>PowerPoint Presentation</vt:lpstr>
      <vt:lpstr>PowerPoint Presentation</vt:lpstr>
      <vt:lpstr>Why do I use them? </vt:lpstr>
      <vt:lpstr>Why use them? 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60</cp:revision>
  <dcterms:created xsi:type="dcterms:W3CDTF">2020-01-09T09:30:38Z</dcterms:created>
  <dcterms:modified xsi:type="dcterms:W3CDTF">2020-06-08T00:19:08Z</dcterms:modified>
</cp:coreProperties>
</file>