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57" r:id="rId6"/>
    <p:sldId id="270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A11E7-DEDD-4652-882E-7D2B0C6002EA}" v="19" dt="2024-01-26T15:06:39.067"/>
  </p1510:revLst>
</p1510:revInfo>
</file>

<file path=ppt/tableStyles.xml><?xml version="1.0" encoding="utf-8"?>
<a:tblStyleLst xmlns:a="http://schemas.openxmlformats.org/drawingml/2006/main" def="{98A48D25-6810-439F-9670-E37C64CF3539}">
  <a:tblStyle styleId="{98A48D25-6810-439F-9670-E37C64CF35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5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emi Ross" userId="a8c13cd5-5c0a-43d8-b78e-1516b8b1af0c" providerId="ADAL" clId="{25AA11E7-DEDD-4652-882E-7D2B0C6002EA}"/>
    <pc:docChg chg="undo custSel modSld">
      <pc:chgData name="Naemi Ross" userId="a8c13cd5-5c0a-43d8-b78e-1516b8b1af0c" providerId="ADAL" clId="{25AA11E7-DEDD-4652-882E-7D2B0C6002EA}" dt="2024-01-26T15:06:39.066" v="116" actId="732"/>
      <pc:docMkLst>
        <pc:docMk/>
      </pc:docMkLst>
      <pc:sldChg chg="modSp">
        <pc:chgData name="Naemi Ross" userId="a8c13cd5-5c0a-43d8-b78e-1516b8b1af0c" providerId="ADAL" clId="{25AA11E7-DEDD-4652-882E-7D2B0C6002EA}" dt="2024-01-26T15:06:39.066" v="116" actId="732"/>
        <pc:sldMkLst>
          <pc:docMk/>
          <pc:sldMk cId="0" sldId="256"/>
        </pc:sldMkLst>
        <pc:picChg chg="mod">
          <ac:chgData name="Naemi Ross" userId="a8c13cd5-5c0a-43d8-b78e-1516b8b1af0c" providerId="ADAL" clId="{25AA11E7-DEDD-4652-882E-7D2B0C6002EA}" dt="2024-01-26T15:06:39.066" v="116" actId="732"/>
          <ac:picMkLst>
            <pc:docMk/>
            <pc:sldMk cId="0" sldId="256"/>
            <ac:picMk id="1026" creationId="{1EE63A16-50A7-E4D9-1742-2767D81C285F}"/>
          </ac:picMkLst>
        </pc:picChg>
      </pc:sldChg>
      <pc:sldChg chg="addSp modSp mod">
        <pc:chgData name="Naemi Ross" userId="a8c13cd5-5c0a-43d8-b78e-1516b8b1af0c" providerId="ADAL" clId="{25AA11E7-DEDD-4652-882E-7D2B0C6002EA}" dt="2024-01-26T14:59:00.635" v="93" actId="1076"/>
        <pc:sldMkLst>
          <pc:docMk/>
          <pc:sldMk cId="0" sldId="257"/>
        </pc:sldMkLst>
        <pc:spChg chg="add mod">
          <ac:chgData name="Naemi Ross" userId="a8c13cd5-5c0a-43d8-b78e-1516b8b1af0c" providerId="ADAL" clId="{25AA11E7-DEDD-4652-882E-7D2B0C6002EA}" dt="2024-01-26T14:52:27.565" v="5" actId="1076"/>
          <ac:spMkLst>
            <pc:docMk/>
            <pc:sldMk cId="0" sldId="257"/>
            <ac:spMk id="2" creationId="{B4D35F25-1ED1-4977-8AA6-5A0698CEB449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" creationId="{365A383D-C3FA-3753-E707-5E7E024B6713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0" creationId="{169A8A84-E50C-35F9-3982-C3E33D10DF71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1" creationId="{DF94B772-3F18-2EEB-B3D6-8C216693864A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2" creationId="{5A580353-DCD6-C910-6E8B-1B14BF32A3B8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4" creationId="{FBD10B1F-4059-97F8-D18C-01B29435C91E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5" creationId="{396B2026-BC2D-1C7D-80FD-7DCACAE3189C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6" creationId="{DD801A74-3BE3-4FAE-64B9-0E5502EB9F5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7" creationId="{84E1DA4C-D723-0C1C-9C87-8C688F39BCAE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8" creationId="{C33FC5C2-F029-CA52-98B0-FC78319F469B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9" creationId="{5E56E8DA-D0CC-D1E7-3732-E707291C2406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0" creationId="{8E40533A-79D4-7CBC-4028-FC977C6EE5B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1" creationId="{F2B5D454-CDDF-0DE7-253D-49A1162D5ECC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2" creationId="{E972D83E-615B-8B2F-2C67-0784F29AD38E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3" creationId="{10F40625-B35A-9F29-92E2-F18FB5E19653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4" creationId="{A402EF35-88E8-BEBA-2521-0FEDFFEEDCFA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5" creationId="{AC470985-894C-0B88-1325-68AD426CBF86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6" creationId="{A8A2C821-B458-E9C7-ED16-4B71292C8A0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7" creationId="{4FB91A36-2801-EB42-C990-69F34AB9FA32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8" creationId="{D369EAA1-FE44-D5AB-FE87-C24BAB5F92C4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29" creationId="{ED588331-EEE0-3357-6FFA-CCF3B8BA6A46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0" creationId="{91C8C440-FBB0-DC0B-69DE-B0465010453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1" creationId="{63488BC1-61DA-5D05-7DCE-4C00B6CF98B6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2" creationId="{D977B686-A449-3CFD-59A7-A133F9ED3BD0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3" creationId="{B2BCD73B-B3F0-FD69-6625-C883BDE4704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4" creationId="{1565CFAF-21DF-B877-D327-A9DB4918204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5" creationId="{555F2321-CFCE-6C50-1416-6671BB441011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6" creationId="{7BCE72B4-28AB-803E-2572-3AFDF6EA19C2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7" creationId="{DC26DCDC-FD4B-A5F6-8FBB-621B8A7974F1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8" creationId="{D4956CC1-EE72-809F-34A8-4583BD8DDD5B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39" creationId="{26564961-029D-0CD8-9576-338A74C8810B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0" creationId="{0189B2DC-262E-5F0C-5FF9-6C49A73012FF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1" creationId="{1C2CCF92-6777-2A17-9CC1-2B2C31A74673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2" creationId="{634FFD2B-EF2C-599D-1C31-69AA2957EADC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3" creationId="{B2E06F0A-C359-6578-4BDD-5E65AFCFC280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4" creationId="{00A567E7-A258-E7C2-0265-24C960DC0789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5" creationId="{A6080463-5779-50F5-F303-5B0500703A95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6" creationId="{DB1DF7C4-292A-EFBA-DD41-A638930006EB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7" creationId="{D53628A0-7A89-4D00-D13C-C8168640516E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8" creationId="{B00A902E-8466-6393-E272-BC43488A7194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49" creationId="{532BFC51-8517-22BC-E3A6-AB87CA29B22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0" creationId="{6BC6FD5E-9FC1-10E9-A4DE-86D27E1B8C6F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1" creationId="{3AC48B59-4C80-1363-AA29-741085B1DF7A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2" creationId="{0FA0D3FD-2293-34AF-1619-DB2F11DD8D94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3" creationId="{27D4B399-3E9C-CAB2-5093-27ED33955419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4" creationId="{736AFDAD-DDF0-4B39-B787-B51B5306ACB2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5" creationId="{74F6EB58-9E5A-4437-0944-036279D77011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6" creationId="{E59C5B58-21DA-B009-BC29-4009251BE0C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7" creationId="{F6432AEE-9A7E-FA10-8EAE-6935AD4ABD7B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8" creationId="{BF2A0A59-9CC7-8DAB-945E-4850A3BAC683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59" creationId="{10465DBA-46C1-83C7-5A93-175611549D5B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60" creationId="{7C234AA2-C3D1-102C-3FE6-5FF3EB61C680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61" creationId="{9317F006-3BF7-0E3E-AEF1-9AF978E774D7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63" creationId="{6443AA04-0124-84BF-7BC0-39321F1F9FA8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64" creationId="{67D37C67-5A59-0CCD-2B18-33A0819FDE54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65" creationId="{296D24F2-3BF7-D6BF-9C3E-46FFAECA7CA0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66" creationId="{D5C732F6-8656-67EB-F14B-8F15A162477C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67" creationId="{05A6FF3A-0F3B-1D62-EA3E-079558DF2344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68" creationId="{CF4049E4-DA72-FC20-E1CE-26630F17F86E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69" creationId="{C594CFAA-A188-98A1-AC9F-E419A095C311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0" creationId="{E8F6468B-B493-2B0F-566C-29BE99EA04E7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1" creationId="{F13E6D22-2492-7A19-E74C-B51495F40E1C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2" creationId="{9BE786CF-64F2-4122-9398-638F0065E88E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3" creationId="{7CA6C161-15C6-6F8F-1B45-43A84C8B0B24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4" creationId="{31EB2CA5-113A-479F-9027-A037BA9EE7E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5" creationId="{A4A303BE-DEB7-64EE-3887-F1C9DD7ED497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6" creationId="{AFFD1087-EA8B-04D2-1CC2-34C1BBB5506E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7" creationId="{92E29ACA-6DF7-D7FF-28AD-D68A3E823A7A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8" creationId="{350FEB3B-248C-AF3C-7B98-65FD40231044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79" creationId="{DAFA1EB8-6800-40EE-18B3-640893B3ECAD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0" creationId="{BEB01313-08A1-8233-B968-4088038F1ED9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1" creationId="{DA161EE4-95CC-B8D0-8E07-668D1B20F8FA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2" creationId="{37874A3F-5382-32B1-4E29-8B15FB415AAA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3" creationId="{52B8DF79-33EE-88BB-33E1-8E8470C39B92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4" creationId="{B15664E3-0975-8F7E-E42B-1CD5E8874B0B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5" creationId="{3B3975B0-DE9B-A29A-D92A-C20814DD109F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6" creationId="{801084B4-E0A6-D50C-F786-74E0FF7675F2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7" creationId="{C730972B-AE43-3309-2229-84BBC7A35427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8" creationId="{3AC4F210-6DAE-F85C-DE37-9A082BA375B7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89" creationId="{998121C1-C66E-D762-EDF2-97F698DBD6EE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0" creationId="{A04EF585-86C1-BCB4-F515-067AEED2F34A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1" creationId="{6DF7AEE5-26C4-13DA-4D37-063561790A6B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2" creationId="{92465288-DC9D-3A64-C06F-8A765EEAEF04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3" creationId="{617C3004-891A-6EE3-2B37-3501D22398FF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4" creationId="{D2EEA11E-0C33-3374-45DC-E31C3BE2B960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5" creationId="{1255EFE9-6502-4BFE-3AB5-E8728F78C9F2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6" creationId="{6686E311-7DE9-B084-C56C-0DDD1FCE6043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7" creationId="{C13E57CC-5920-7BF6-F007-11DE1E762F1C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8" creationId="{14D54884-F5F3-B06F-8047-0BB0E9F703F6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99" creationId="{43D1F908-0E5C-1B05-B4BC-82E2DD783EE0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00" creationId="{DE0A58C0-9D48-CD0F-D776-91CEC26F306B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01" creationId="{7C4D6BDD-8DD2-99DA-2E45-D5983E662494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02" creationId="{B188B450-DC0C-F01B-07E0-0D8D62BA49E3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03" creationId="{F86C73DA-839E-B3C5-3760-67EBA9E457E7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04" creationId="{9B4C3DE4-2F3A-5291-8595-92A3D93079F5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05" creationId="{8F21A823-6E44-F612-0C30-A743D2EBF087}"/>
          </ac:spMkLst>
        </pc:spChg>
        <pc:spChg chg="mod">
          <ac:chgData name="Naemi Ross" userId="a8c13cd5-5c0a-43d8-b78e-1516b8b1af0c" providerId="ADAL" clId="{25AA11E7-DEDD-4652-882E-7D2B0C6002EA}" dt="2024-01-26T14:57:31.791" v="85"/>
          <ac:spMkLst>
            <pc:docMk/>
            <pc:sldMk cId="0" sldId="257"/>
            <ac:spMk id="106" creationId="{50A0AA3F-B6C3-BDF7-7B32-ECD429D148D8}"/>
          </ac:spMkLst>
        </pc:spChg>
        <pc:grpChg chg="add mod">
          <ac:chgData name="Naemi Ross" userId="a8c13cd5-5c0a-43d8-b78e-1516b8b1af0c" providerId="ADAL" clId="{25AA11E7-DEDD-4652-882E-7D2B0C6002EA}" dt="2024-01-26T14:59:00.635" v="93" actId="1076"/>
          <ac:grpSpMkLst>
            <pc:docMk/>
            <pc:sldMk cId="0" sldId="257"/>
            <ac:grpSpMk id="6" creationId="{04625C43-F3F4-E18C-19F0-37867B30302E}"/>
          </ac:grpSpMkLst>
        </pc:grpChg>
        <pc:grpChg chg="mod">
          <ac:chgData name="Naemi Ross" userId="a8c13cd5-5c0a-43d8-b78e-1516b8b1af0c" providerId="ADAL" clId="{25AA11E7-DEDD-4652-882E-7D2B0C6002EA}" dt="2024-01-26T14:57:31.791" v="85"/>
          <ac:grpSpMkLst>
            <pc:docMk/>
            <pc:sldMk cId="0" sldId="257"/>
            <ac:grpSpMk id="7" creationId="{B738FF5F-BAD8-95A6-26D0-AAB64AD762AA}"/>
          </ac:grpSpMkLst>
        </pc:grpChg>
        <pc:grpChg chg="mod">
          <ac:chgData name="Naemi Ross" userId="a8c13cd5-5c0a-43d8-b78e-1516b8b1af0c" providerId="ADAL" clId="{25AA11E7-DEDD-4652-882E-7D2B0C6002EA}" dt="2024-01-26T14:57:31.791" v="85"/>
          <ac:grpSpMkLst>
            <pc:docMk/>
            <pc:sldMk cId="0" sldId="257"/>
            <ac:grpSpMk id="8" creationId="{8800C083-92B6-811C-7E15-AC2E3761ED48}"/>
          </ac:grpSpMkLst>
        </pc:grpChg>
        <pc:grpChg chg="mod">
          <ac:chgData name="Naemi Ross" userId="a8c13cd5-5c0a-43d8-b78e-1516b8b1af0c" providerId="ADAL" clId="{25AA11E7-DEDD-4652-882E-7D2B0C6002EA}" dt="2024-01-26T14:57:31.791" v="85"/>
          <ac:grpSpMkLst>
            <pc:docMk/>
            <pc:sldMk cId="0" sldId="257"/>
            <ac:grpSpMk id="13" creationId="{3BD196D6-A305-B40B-C5C6-4FD5EEB87420}"/>
          </ac:grpSpMkLst>
        </pc:grpChg>
        <pc:grpChg chg="mod">
          <ac:chgData name="Naemi Ross" userId="a8c13cd5-5c0a-43d8-b78e-1516b8b1af0c" providerId="ADAL" clId="{25AA11E7-DEDD-4652-882E-7D2B0C6002EA}" dt="2024-01-26T14:57:31.791" v="85"/>
          <ac:grpSpMkLst>
            <pc:docMk/>
            <pc:sldMk cId="0" sldId="257"/>
            <ac:grpSpMk id="62" creationId="{20F6DC54-DCAF-D3A4-2E06-520FC74457E6}"/>
          </ac:grpSpMkLst>
        </pc:grpChg>
      </pc:sldChg>
      <pc:sldChg chg="modSp mod">
        <pc:chgData name="Naemi Ross" userId="a8c13cd5-5c0a-43d8-b78e-1516b8b1af0c" providerId="ADAL" clId="{25AA11E7-DEDD-4652-882E-7D2B0C6002EA}" dt="2024-01-26T14:58:51.509" v="92" actId="1076"/>
        <pc:sldMkLst>
          <pc:docMk/>
          <pc:sldMk cId="0" sldId="260"/>
        </pc:sldMkLst>
        <pc:spChg chg="ord">
          <ac:chgData name="Naemi Ross" userId="a8c13cd5-5c0a-43d8-b78e-1516b8b1af0c" providerId="ADAL" clId="{25AA11E7-DEDD-4652-882E-7D2B0C6002EA}" dt="2024-01-26T14:58:27.619" v="89" actId="166"/>
          <ac:spMkLst>
            <pc:docMk/>
            <pc:sldMk cId="0" sldId="260"/>
            <ac:spMk id="1435" creationId="{00000000-0000-0000-0000-000000000000}"/>
          </ac:spMkLst>
        </pc:spChg>
        <pc:grpChg chg="mod ord">
          <ac:chgData name="Naemi Ross" userId="a8c13cd5-5c0a-43d8-b78e-1516b8b1af0c" providerId="ADAL" clId="{25AA11E7-DEDD-4652-882E-7D2B0C6002EA}" dt="2024-01-26T14:58:51.509" v="92" actId="1076"/>
          <ac:grpSpMkLst>
            <pc:docMk/>
            <pc:sldMk cId="0" sldId="260"/>
            <ac:grpSpMk id="1738" creationId="{00000000-0000-0000-0000-000000000000}"/>
          </ac:grpSpMkLst>
        </pc:grpChg>
      </pc:sldChg>
      <pc:sldChg chg="addSp delSp modSp mod">
        <pc:chgData name="Naemi Ross" userId="a8c13cd5-5c0a-43d8-b78e-1516b8b1af0c" providerId="ADAL" clId="{25AA11E7-DEDD-4652-882E-7D2B0C6002EA}" dt="2024-01-26T14:59:51.537" v="96" actId="1076"/>
        <pc:sldMkLst>
          <pc:docMk/>
          <pc:sldMk cId="0" sldId="261"/>
        </pc:sldMkLst>
        <pc:spChg chg="add del mod">
          <ac:chgData name="Naemi Ross" userId="a8c13cd5-5c0a-43d8-b78e-1516b8b1af0c" providerId="ADAL" clId="{25AA11E7-DEDD-4652-882E-7D2B0C6002EA}" dt="2024-01-26T14:53:18.163" v="11"/>
          <ac:spMkLst>
            <pc:docMk/>
            <pc:sldMk cId="0" sldId="261"/>
            <ac:spMk id="3" creationId="{6EABD587-938F-F79C-C776-B504A8F2E272}"/>
          </ac:spMkLst>
        </pc:spChg>
        <pc:spChg chg="add del mod">
          <ac:chgData name="Naemi Ross" userId="a8c13cd5-5c0a-43d8-b78e-1516b8b1af0c" providerId="ADAL" clId="{25AA11E7-DEDD-4652-882E-7D2B0C6002EA}" dt="2024-01-26T14:53:18.160" v="9" actId="478"/>
          <ac:spMkLst>
            <pc:docMk/>
            <pc:sldMk cId="0" sldId="261"/>
            <ac:spMk id="4" creationId="{59114913-1D05-BB15-9419-90EBDF9B0A1D}"/>
          </ac:spMkLst>
        </pc:spChg>
        <pc:spChg chg="add mod">
          <ac:chgData name="Naemi Ross" userId="a8c13cd5-5c0a-43d8-b78e-1516b8b1af0c" providerId="ADAL" clId="{25AA11E7-DEDD-4652-882E-7D2B0C6002EA}" dt="2024-01-26T14:54:17.318" v="41" actId="1076"/>
          <ac:spMkLst>
            <pc:docMk/>
            <pc:sldMk cId="0" sldId="261"/>
            <ac:spMk id="5" creationId="{E5CC865F-DA59-C24B-7CA6-54B5BC624A15}"/>
          </ac:spMkLst>
        </pc:spChg>
        <pc:spChg chg="add mod">
          <ac:chgData name="Naemi Ross" userId="a8c13cd5-5c0a-43d8-b78e-1516b8b1af0c" providerId="ADAL" clId="{25AA11E7-DEDD-4652-882E-7D2B0C6002EA}" dt="2024-01-26T14:56:58.658" v="84" actId="1076"/>
          <ac:spMkLst>
            <pc:docMk/>
            <pc:sldMk cId="0" sldId="261"/>
            <ac:spMk id="6" creationId="{E9ED1807-7E3C-7C3D-4783-AB4E8A6E32F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0" creationId="{08C4E398-F33E-5999-361F-B768EAF18FAE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1" creationId="{8EEFF8FF-E682-540A-CA52-E2F1E759EF63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2" creationId="{982DCF96-9F79-9A09-4CCA-500978A22FEC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3" creationId="{4A5DD822-F0A1-A1FC-1A7D-19ABB74EFF72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5" creationId="{6F5C496A-62E0-E1AF-C371-8A82EB18239A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6" creationId="{3318D95E-49DA-47F2-857A-F10D6E405AE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7" creationId="{D7292139-D8C0-945A-86D9-8D14260BF99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" creationId="{213FEE4A-9916-56C8-B3E0-49292CB1CC3C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9" creationId="{84342B42-80C3-DF79-D428-9E71891A4D33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0" creationId="{8F7B9049-6855-5E94-4CB1-C8CA5B1AAD1E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1" creationId="{F2168478-856F-45C8-9D12-B3AD34FAACE2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2" creationId="{D5F684C4-7141-41F1-B750-A88B85926645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3" creationId="{07CD9A6F-37A9-3C15-3539-2A06FA386879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4" creationId="{3E69E9FA-9C70-8242-8E0F-341A7DBB4853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5" creationId="{CB3AA125-4F7D-B9A3-90E8-59FCBAE5051E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6" creationId="{97C3597A-C3D8-3F7D-11B4-EA6D275B8622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7" creationId="{4331FBB6-7D16-CF1A-3AA9-A566B0AED5B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8" creationId="{4AA8CBD2-32D2-8C0B-8788-F2B657568838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29" creationId="{C6CBD433-67EE-4FEC-90C5-C8702E06FBDC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0" creationId="{344E64D0-EDC7-0D92-730D-A82CFE437DA4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1" creationId="{A9F39EB5-A1C0-2604-37C9-76B9AC5E093A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2" creationId="{76B2C5FC-EC2F-84A5-C6BE-780C7B3B7DFA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3" creationId="{8690F53F-CC9A-DB22-261F-E3C608ECB247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4" creationId="{1A24FBF5-95FC-EFF3-CC0F-FC40665B509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5" creationId="{1EE427B5-47CF-0059-23BC-8916140E32D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6" creationId="{77022139-6A0F-76CC-6FE4-7773A30A705B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7" creationId="{8F636772-F381-6B04-FDBE-65229ACFE74C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8" creationId="{31841415-8E98-95C0-EB41-DF9F7DFB2AF0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39" creationId="{3292503B-CB85-6FE3-2933-D811792A84EC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0" creationId="{C1BB8FF4-472D-3354-1F9C-90E3B796951F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1" creationId="{9B73DAE7-DD14-D49D-956F-65974EC2E1F1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2" creationId="{2F02FE2E-B6A7-D85E-DBC3-54E6D915BA91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3" creationId="{4AA3310B-DE09-1159-A56A-C6288FB87830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4" creationId="{1F066B60-A341-A35D-7B39-6EAA85EE115A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5" creationId="{9A4003D9-F608-C183-12DD-BEBC8F6F84F3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6" creationId="{C329AF13-3C2C-392B-518B-2168945CB8D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7" creationId="{5479F2A2-3EF7-F175-4994-2BC37B1D5C02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8" creationId="{C7415672-5D50-DFBB-0F7C-09E825826BBD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49" creationId="{47AB857F-AC91-144C-DB15-DCDEF512C000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0" creationId="{41BC11CC-CD06-0198-0827-0273EB68C3A7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1" creationId="{4CCBC51A-F007-DCE1-685C-CD1CD10E057A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2" creationId="{15CB6187-C1EE-F360-CFE6-3736A3DB8570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3" creationId="{9E0253D7-13D7-30A4-1428-A866D51AC687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4" creationId="{9597EA61-ED45-841D-B9CA-A64454F7547F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5" creationId="{0BD45521-184D-1F59-19DD-C11AD6DE5209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6" creationId="{DFC5E5A3-59FA-245C-A3CF-7CD160309318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7" creationId="{481611DE-53A1-4C04-56AA-A980C422824E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8" creationId="{5B562FE8-157F-DB70-C910-3E49378C596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59" creationId="{C99C1E6C-99E9-5C03-CC8B-013523F4C675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60" creationId="{07A9026C-004C-B0E8-16ED-C1826CA77E51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61" creationId="{F5DD05B5-38E9-C5AB-21B5-6251356C917A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62" creationId="{EC1BBEA6-1012-C558-CE4B-7F2D347AF362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792" creationId="{4519697E-385F-E09E-BAB5-3310FC9360C7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793" creationId="{234092D5-CB03-3EC2-7A9D-D2F3D0BD514C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794" creationId="{2E9A76B6-5AEB-793D-A74B-34BAFD075815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795" creationId="{6C374EA0-AB85-9804-15BA-2351D8376614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796" creationId="{3C6CE4BA-BE44-6015-5C25-3C14C3787CF7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797" creationId="{6F5C5FF6-0808-704E-225D-8F7A14F08C3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798" creationId="{B26AEBCE-BD59-A203-350B-82B0B68E6C7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799" creationId="{2A77F70A-4007-72DC-38CE-34976E23D087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0" creationId="{13C32C9A-C977-C85B-907C-1CE540F9429E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1" creationId="{94AD8608-CF26-6865-EE9D-6D1E06955DDB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2" creationId="{D11765A5-0DE2-A427-88CE-E257E9D08125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3" creationId="{A16D4E79-3A15-BD8E-7FAA-B9801C1D16FF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4" creationId="{E26AE32B-CF4B-B039-8CD2-B71BAC7283C5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5" creationId="{5D8AD97F-6644-9FE2-5673-AC705582FBBC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6" creationId="{89F0D00A-DA52-25B6-B7E9-6F732289895B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7" creationId="{9CD2050D-671A-5AE8-C094-3B3A30B776D8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8" creationId="{079A22F5-3E4A-F7BA-5FA1-C2D92FB2076A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09" creationId="{5101533A-CCA8-1A8C-C04A-EF57AA5A96D5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0" creationId="{36783BBF-8C82-F28E-4164-0EA306C9F462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1" creationId="{7AD765AB-39BF-9825-15BC-4B0DDD079BE8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2" creationId="{D0A3346B-D982-E0F5-01E7-BCC88057FCB3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3" creationId="{BF456345-B6F0-48FC-BEC1-81803CED4356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4" creationId="{B6508EE4-0387-04E9-B577-A2A392EE0D52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5" creationId="{310D0719-62AC-4CE7-6182-DBCD27D51728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6" creationId="{59186B3C-CDA2-4472-E942-6214B2F29F31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7" creationId="{7CAAD193-7313-9EF8-4DB6-B95422C6CE73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8" creationId="{6001A742-BDB0-D478-49CC-5CB6F162E3A4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19" creationId="{C6103A38-2747-9AA6-B911-23592F4239A9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0" creationId="{A62114A8-27BF-076E-69BE-0F59DC286A91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1" creationId="{9887C4E9-E00D-C533-D1F2-F86B2C08F879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2" creationId="{845AA5A3-8FCF-FBDD-04DA-34B19C26EC23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3" creationId="{92186EDB-BAFA-C434-31EA-1E909B22F8ED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4" creationId="{D7C2E6F2-E276-AB86-7997-665BA7EE44A3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5" creationId="{E21B7DB1-30B9-0092-3F3B-538E0C3AF40E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6" creationId="{998336AE-EB40-EF85-B0A6-51C0BB8475F1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7" creationId="{C3116D4F-A594-67C8-0A1B-29D69C89413D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8" creationId="{2ED29071-9012-4957-FE35-26240DCA8B7F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29" creationId="{5471D76C-A449-D3CB-5432-907F9D611084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30" creationId="{C08496D3-C1EA-EAAB-59A6-135D777CCFA2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31" creationId="{CC14F193-EFBC-33E1-B28C-1712DEF9C055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32" creationId="{9C7D5570-CD28-5C6B-3799-5B3F5EEC27FC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33" creationId="{13F9102C-E90B-AA24-5621-24DA658AF0F8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34" creationId="{10473ADF-30C9-20CD-31B4-2E71587781C4}"/>
          </ac:spMkLst>
        </pc:spChg>
        <pc:spChg chg="mod">
          <ac:chgData name="Naemi Ross" userId="a8c13cd5-5c0a-43d8-b78e-1516b8b1af0c" providerId="ADAL" clId="{25AA11E7-DEDD-4652-882E-7D2B0C6002EA}" dt="2024-01-26T14:59:35.516" v="94"/>
          <ac:spMkLst>
            <pc:docMk/>
            <pc:sldMk cId="0" sldId="261"/>
            <ac:spMk id="1835" creationId="{7DB60FCB-BE1B-6DB4-785E-AF6F15F7F67A}"/>
          </ac:spMkLst>
        </pc:spChg>
        <pc:spChg chg="mod">
          <ac:chgData name="Naemi Ross" userId="a8c13cd5-5c0a-43d8-b78e-1516b8b1af0c" providerId="ADAL" clId="{25AA11E7-DEDD-4652-882E-7D2B0C6002EA}" dt="2024-01-26T14:54:07.173" v="40" actId="1076"/>
          <ac:spMkLst>
            <pc:docMk/>
            <pc:sldMk cId="0" sldId="261"/>
            <ac:spMk id="1854" creationId="{00000000-0000-0000-0000-000000000000}"/>
          </ac:spMkLst>
        </pc:spChg>
        <pc:grpChg chg="add mod">
          <ac:chgData name="Naemi Ross" userId="a8c13cd5-5c0a-43d8-b78e-1516b8b1af0c" providerId="ADAL" clId="{25AA11E7-DEDD-4652-882E-7D2B0C6002EA}" dt="2024-01-26T14:59:51.537" v="96" actId="1076"/>
          <ac:grpSpMkLst>
            <pc:docMk/>
            <pc:sldMk cId="0" sldId="261"/>
            <ac:grpSpMk id="7" creationId="{36E69EB1-3AD1-A070-5F59-AD97D83076AC}"/>
          </ac:grpSpMkLst>
        </pc:grpChg>
        <pc:grpChg chg="mod">
          <ac:chgData name="Naemi Ross" userId="a8c13cd5-5c0a-43d8-b78e-1516b8b1af0c" providerId="ADAL" clId="{25AA11E7-DEDD-4652-882E-7D2B0C6002EA}" dt="2024-01-26T14:59:35.516" v="94"/>
          <ac:grpSpMkLst>
            <pc:docMk/>
            <pc:sldMk cId="0" sldId="261"/>
            <ac:grpSpMk id="8" creationId="{6C03DE01-57C4-CE1D-9462-0B6B2EF206CE}"/>
          </ac:grpSpMkLst>
        </pc:grpChg>
        <pc:grpChg chg="mod">
          <ac:chgData name="Naemi Ross" userId="a8c13cd5-5c0a-43d8-b78e-1516b8b1af0c" providerId="ADAL" clId="{25AA11E7-DEDD-4652-882E-7D2B0C6002EA}" dt="2024-01-26T14:59:35.516" v="94"/>
          <ac:grpSpMkLst>
            <pc:docMk/>
            <pc:sldMk cId="0" sldId="261"/>
            <ac:grpSpMk id="9" creationId="{59180BAC-475E-5C65-9BC6-D105BA7C9DA9}"/>
          </ac:grpSpMkLst>
        </pc:grpChg>
        <pc:grpChg chg="mod">
          <ac:chgData name="Naemi Ross" userId="a8c13cd5-5c0a-43d8-b78e-1516b8b1af0c" providerId="ADAL" clId="{25AA11E7-DEDD-4652-882E-7D2B0C6002EA}" dt="2024-01-26T14:59:35.516" v="94"/>
          <ac:grpSpMkLst>
            <pc:docMk/>
            <pc:sldMk cId="0" sldId="261"/>
            <ac:grpSpMk id="14" creationId="{65C0E8EE-53B3-98C5-49BF-7A4CA03D3B42}"/>
          </ac:grpSpMkLst>
        </pc:grpChg>
        <pc:grpChg chg="mod">
          <ac:chgData name="Naemi Ross" userId="a8c13cd5-5c0a-43d8-b78e-1516b8b1af0c" providerId="ADAL" clId="{25AA11E7-DEDD-4652-882E-7D2B0C6002EA}" dt="2024-01-26T14:59:35.516" v="94"/>
          <ac:grpSpMkLst>
            <pc:docMk/>
            <pc:sldMk cId="0" sldId="261"/>
            <ac:grpSpMk id="63" creationId="{D7ACA49B-9F37-5C0A-DC44-4A75553AC8D1}"/>
          </ac:grpSpMkLst>
        </pc:grpChg>
      </pc:sldChg>
      <pc:sldChg chg="addSp delSp modSp mod">
        <pc:chgData name="Naemi Ross" userId="a8c13cd5-5c0a-43d8-b78e-1516b8b1af0c" providerId="ADAL" clId="{25AA11E7-DEDD-4652-882E-7D2B0C6002EA}" dt="2024-01-26T15:02:04.903" v="108" actId="1076"/>
        <pc:sldMkLst>
          <pc:docMk/>
          <pc:sldMk cId="0" sldId="265"/>
        </pc:sldMkLst>
        <pc:spChg chg="add del">
          <ac:chgData name="Naemi Ross" userId="a8c13cd5-5c0a-43d8-b78e-1516b8b1af0c" providerId="ADAL" clId="{25AA11E7-DEDD-4652-882E-7D2B0C6002EA}" dt="2024-01-26T14:54:42.597" v="51" actId="22"/>
          <ac:spMkLst>
            <pc:docMk/>
            <pc:sldMk cId="0" sldId="265"/>
            <ac:spMk id="3" creationId="{A78A0222-C0CB-52DF-CDE1-6FACE1726A8C}"/>
          </ac:spMkLst>
        </pc:spChg>
        <pc:spChg chg="add del">
          <ac:chgData name="Naemi Ross" userId="a8c13cd5-5c0a-43d8-b78e-1516b8b1af0c" providerId="ADAL" clId="{25AA11E7-DEDD-4652-882E-7D2B0C6002EA}" dt="2024-01-26T14:54:45.046" v="53" actId="22"/>
          <ac:spMkLst>
            <pc:docMk/>
            <pc:sldMk cId="0" sldId="265"/>
            <ac:spMk id="5" creationId="{06436945-5ECE-7359-91DB-CB393B0FA0EF}"/>
          </ac:spMkLst>
        </pc:spChg>
        <pc:spChg chg="add del mod">
          <ac:chgData name="Naemi Ross" userId="a8c13cd5-5c0a-43d8-b78e-1516b8b1af0c" providerId="ADAL" clId="{25AA11E7-DEDD-4652-882E-7D2B0C6002EA}" dt="2024-01-26T14:55:13.766" v="69" actId="478"/>
          <ac:spMkLst>
            <pc:docMk/>
            <pc:sldMk cId="0" sldId="265"/>
            <ac:spMk id="7" creationId="{AA30969D-1607-A7E4-3ABC-91D68B645FEE}"/>
          </ac:spMkLst>
        </pc:spChg>
        <pc:spChg chg="add mod">
          <ac:chgData name="Naemi Ross" userId="a8c13cd5-5c0a-43d8-b78e-1516b8b1af0c" providerId="ADAL" clId="{25AA11E7-DEDD-4652-882E-7D2B0C6002EA}" dt="2024-01-26T15:02:04.903" v="108" actId="1076"/>
          <ac:spMkLst>
            <pc:docMk/>
            <pc:sldMk cId="0" sldId="265"/>
            <ac:spMk id="8" creationId="{7F242BA9-4506-36D0-DFD3-C51C38294792}"/>
          </ac:spMkLst>
        </pc:spChg>
        <pc:spChg chg="mod">
          <ac:chgData name="Naemi Ross" userId="a8c13cd5-5c0a-43d8-b78e-1516b8b1af0c" providerId="ADAL" clId="{25AA11E7-DEDD-4652-882E-7D2B0C6002EA}" dt="2024-01-26T15:01:23.872" v="98"/>
          <ac:spMkLst>
            <pc:docMk/>
            <pc:sldMk cId="0" sldId="265"/>
            <ac:spMk id="10" creationId="{4CAEDE4E-9FB3-700F-492D-4293125D1AD3}"/>
          </ac:spMkLst>
        </pc:spChg>
        <pc:spChg chg="mod">
          <ac:chgData name="Naemi Ross" userId="a8c13cd5-5c0a-43d8-b78e-1516b8b1af0c" providerId="ADAL" clId="{25AA11E7-DEDD-4652-882E-7D2B0C6002EA}" dt="2024-01-26T15:01:23.872" v="98"/>
          <ac:spMkLst>
            <pc:docMk/>
            <pc:sldMk cId="0" sldId="265"/>
            <ac:spMk id="11" creationId="{D57528EA-9FEB-357B-96CA-C1282B20B6B4}"/>
          </ac:spMkLst>
        </pc:spChg>
        <pc:spChg chg="mod">
          <ac:chgData name="Naemi Ross" userId="a8c13cd5-5c0a-43d8-b78e-1516b8b1af0c" providerId="ADAL" clId="{25AA11E7-DEDD-4652-882E-7D2B0C6002EA}" dt="2024-01-26T15:01:23.872" v="98"/>
          <ac:spMkLst>
            <pc:docMk/>
            <pc:sldMk cId="0" sldId="265"/>
            <ac:spMk id="12" creationId="{07E3DDD5-86EB-812D-F78A-E7A8D95209EF}"/>
          </ac:spMkLst>
        </pc:spChg>
        <pc:spChg chg="mod">
          <ac:chgData name="Naemi Ross" userId="a8c13cd5-5c0a-43d8-b78e-1516b8b1af0c" providerId="ADAL" clId="{25AA11E7-DEDD-4652-882E-7D2B0C6002EA}" dt="2024-01-26T15:01:23.872" v="98"/>
          <ac:spMkLst>
            <pc:docMk/>
            <pc:sldMk cId="0" sldId="265"/>
            <ac:spMk id="13" creationId="{9A446182-B894-DE3B-D921-5D23DF3548B2}"/>
          </ac:spMkLst>
        </pc:spChg>
        <pc:spChg chg="mod">
          <ac:chgData name="Naemi Ross" userId="a8c13cd5-5c0a-43d8-b78e-1516b8b1af0c" providerId="ADAL" clId="{25AA11E7-DEDD-4652-882E-7D2B0C6002EA}" dt="2024-01-26T15:01:23.872" v="98"/>
          <ac:spMkLst>
            <pc:docMk/>
            <pc:sldMk cId="0" sldId="265"/>
            <ac:spMk id="14" creationId="{DE2EE340-411C-576A-32CD-AF479AF4A38A}"/>
          </ac:spMkLst>
        </pc:spChg>
        <pc:spChg chg="mod">
          <ac:chgData name="Naemi Ross" userId="a8c13cd5-5c0a-43d8-b78e-1516b8b1af0c" providerId="ADAL" clId="{25AA11E7-DEDD-4652-882E-7D2B0C6002EA}" dt="2024-01-26T14:55:16.488" v="72" actId="20577"/>
          <ac:spMkLst>
            <pc:docMk/>
            <pc:sldMk cId="0" sldId="265"/>
            <ac:spMk id="1947" creationId="{00000000-0000-0000-0000-000000000000}"/>
          </ac:spMkLst>
        </pc:spChg>
        <pc:spChg chg="del">
          <ac:chgData name="Naemi Ross" userId="a8c13cd5-5c0a-43d8-b78e-1516b8b1af0c" providerId="ADAL" clId="{25AA11E7-DEDD-4652-882E-7D2B0C6002EA}" dt="2024-01-26T15:01:19.598" v="97" actId="478"/>
          <ac:spMkLst>
            <pc:docMk/>
            <pc:sldMk cId="0" sldId="265"/>
            <ac:spMk id="1949" creationId="{00000000-0000-0000-0000-000000000000}"/>
          </ac:spMkLst>
        </pc:spChg>
        <pc:grpChg chg="add mod">
          <ac:chgData name="Naemi Ross" userId="a8c13cd5-5c0a-43d8-b78e-1516b8b1af0c" providerId="ADAL" clId="{25AA11E7-DEDD-4652-882E-7D2B0C6002EA}" dt="2024-01-26T15:01:54.654" v="107" actId="14100"/>
          <ac:grpSpMkLst>
            <pc:docMk/>
            <pc:sldMk cId="0" sldId="265"/>
            <ac:grpSpMk id="9" creationId="{AF3F024A-CEC8-8419-95EE-3CBA63E5A01A}"/>
          </ac:grpSpMkLst>
        </pc:grpChg>
      </pc:sldChg>
      <pc:sldChg chg="addSp delSp mod">
        <pc:chgData name="Naemi Ross" userId="a8c13cd5-5c0a-43d8-b78e-1516b8b1af0c" providerId="ADAL" clId="{25AA11E7-DEDD-4652-882E-7D2B0C6002EA}" dt="2024-01-26T14:55:31.063" v="74" actId="478"/>
        <pc:sldMkLst>
          <pc:docMk/>
          <pc:sldMk cId="0" sldId="270"/>
        </pc:sldMkLst>
        <pc:grpChg chg="add del">
          <ac:chgData name="Naemi Ross" userId="a8c13cd5-5c0a-43d8-b78e-1516b8b1af0c" providerId="ADAL" clId="{25AA11E7-DEDD-4652-882E-7D2B0C6002EA}" dt="2024-01-26T14:55:31.063" v="74" actId="478"/>
          <ac:grpSpMkLst>
            <pc:docMk/>
            <pc:sldMk cId="0" sldId="270"/>
            <ac:grpSpMk id="246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1629f8e37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1629f8e37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1621753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1621753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1621753f2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1621753f2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1621753f2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1621753f2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 flipH="1">
            <a:off x="7534650" y="115475"/>
            <a:ext cx="1609351" cy="603651"/>
            <a:chOff x="4072400" y="286775"/>
            <a:chExt cx="1609351" cy="603651"/>
          </a:xfrm>
        </p:grpSpPr>
        <p:sp>
          <p:nvSpPr>
            <p:cNvPr id="52" name="Google Shape;52;p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0" y="3197650"/>
            <a:ext cx="1609351" cy="603651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2446750" y="4328450"/>
            <a:ext cx="1202520" cy="815049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 hasCustomPrompt="1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3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9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6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7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8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9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0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1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3"/>
          <p:cNvSpPr txBox="1">
            <a:spLocks noGrp="1"/>
          </p:cNvSpPr>
          <p:nvPr>
            <p:ph type="subTitle" idx="1"/>
          </p:nvPr>
        </p:nvSpPr>
        <p:spPr>
          <a:xfrm>
            <a:off x="720000" y="2184925"/>
            <a:ext cx="2336400" cy="4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2"/>
          </p:nvPr>
        </p:nvSpPr>
        <p:spPr>
          <a:xfrm>
            <a:off x="720000" y="26033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23"/>
          <p:cNvSpPr txBox="1">
            <a:spLocks noGrp="1"/>
          </p:cNvSpPr>
          <p:nvPr>
            <p:ph type="subTitle" idx="3"/>
          </p:nvPr>
        </p:nvSpPr>
        <p:spPr>
          <a:xfrm>
            <a:off x="3403800" y="29843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3"/>
          <p:cNvSpPr txBox="1">
            <a:spLocks noGrp="1"/>
          </p:cNvSpPr>
          <p:nvPr>
            <p:ph type="subTitle" idx="4"/>
          </p:nvPr>
        </p:nvSpPr>
        <p:spPr>
          <a:xfrm>
            <a:off x="6087600" y="33653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3"/>
          <p:cNvSpPr txBox="1">
            <a:spLocks noGrp="1"/>
          </p:cNvSpPr>
          <p:nvPr>
            <p:ph type="subTitle" idx="5"/>
          </p:nvPr>
        </p:nvSpPr>
        <p:spPr>
          <a:xfrm>
            <a:off x="3403800" y="2565925"/>
            <a:ext cx="2336400" cy="4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0" name="Google Shape;640;p23"/>
          <p:cNvSpPr txBox="1">
            <a:spLocks noGrp="1"/>
          </p:cNvSpPr>
          <p:nvPr>
            <p:ph type="subTitle" idx="6"/>
          </p:nvPr>
        </p:nvSpPr>
        <p:spPr>
          <a:xfrm>
            <a:off x="6087600" y="2946925"/>
            <a:ext cx="2336400" cy="4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42" name="Google Shape;642;p23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643" name="Google Shape;64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2" name="Google Shape;692;p23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693" name="Google Shape;69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2" name="Google Shape;742;p23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743" name="Google Shape;74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7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48" name="Google Shape;7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2" name="Google Shape;792;p23"/>
          <p:cNvGrpSpPr/>
          <p:nvPr/>
        </p:nvGrpSpPr>
        <p:grpSpPr>
          <a:xfrm>
            <a:off x="7630789" y="-596655"/>
            <a:ext cx="137710" cy="1548108"/>
            <a:chOff x="1858375" y="175625"/>
            <a:chExt cx="484552" cy="5445334"/>
          </a:xfrm>
        </p:grpSpPr>
        <p:sp>
          <p:nvSpPr>
            <p:cNvPr id="793" name="Google Shape;79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7" name="Google Shape;7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98" name="Google Shape;7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2" name="Google Shape;842;p23"/>
          <p:cNvGrpSpPr/>
          <p:nvPr/>
        </p:nvGrpSpPr>
        <p:grpSpPr>
          <a:xfrm>
            <a:off x="7941475" y="4184350"/>
            <a:ext cx="1202520" cy="815049"/>
            <a:chOff x="7941475" y="428075"/>
            <a:chExt cx="1202520" cy="815049"/>
          </a:xfrm>
        </p:grpSpPr>
        <p:sp>
          <p:nvSpPr>
            <p:cNvPr id="843" name="Google Shape;843;p2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24"/>
          <p:cNvSpPr txBox="1">
            <a:spLocks noGrp="1"/>
          </p:cNvSpPr>
          <p:nvPr>
            <p:ph type="subTitle" idx="1"/>
          </p:nvPr>
        </p:nvSpPr>
        <p:spPr>
          <a:xfrm>
            <a:off x="1151799" y="1201375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9" name="Google Shape;849;p24"/>
          <p:cNvSpPr txBox="1">
            <a:spLocks noGrp="1"/>
          </p:cNvSpPr>
          <p:nvPr>
            <p:ph type="subTitle" idx="2"/>
          </p:nvPr>
        </p:nvSpPr>
        <p:spPr>
          <a:xfrm>
            <a:off x="1151791" y="1591123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24"/>
          <p:cNvSpPr txBox="1">
            <a:spLocks noGrp="1"/>
          </p:cNvSpPr>
          <p:nvPr>
            <p:ph type="subTitle" idx="3"/>
          </p:nvPr>
        </p:nvSpPr>
        <p:spPr>
          <a:xfrm>
            <a:off x="1151820" y="2759361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4"/>
          <p:cNvSpPr txBox="1">
            <a:spLocks noGrp="1"/>
          </p:cNvSpPr>
          <p:nvPr>
            <p:ph type="subTitle" idx="4"/>
          </p:nvPr>
        </p:nvSpPr>
        <p:spPr>
          <a:xfrm>
            <a:off x="1151675" y="3927600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24"/>
          <p:cNvSpPr txBox="1">
            <a:spLocks noGrp="1"/>
          </p:cNvSpPr>
          <p:nvPr>
            <p:ph type="subTitle" idx="5"/>
          </p:nvPr>
        </p:nvSpPr>
        <p:spPr>
          <a:xfrm>
            <a:off x="1151799" y="2369675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3" name="Google Shape;853;p24"/>
          <p:cNvSpPr txBox="1">
            <a:spLocks noGrp="1"/>
          </p:cNvSpPr>
          <p:nvPr>
            <p:ph type="subTitle" idx="6"/>
          </p:nvPr>
        </p:nvSpPr>
        <p:spPr>
          <a:xfrm>
            <a:off x="1151675" y="3538051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sz="32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9" r:id="rId7"/>
    <p:sldLayoutId id="2147483670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4"/>
          <p:cNvSpPr/>
          <p:nvPr/>
        </p:nvSpPr>
        <p:spPr>
          <a:xfrm rot="5400000">
            <a:off x="2387625" y="1264400"/>
            <a:ext cx="560400" cy="533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4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Snack Automat</a:t>
            </a:r>
            <a:br>
              <a:rPr lang="en" sz="3800" dirty="0"/>
            </a:br>
            <a:r>
              <a:rPr lang="en" sz="4500" dirty="0">
                <a:solidFill>
                  <a:schemeClr val="dk1"/>
                </a:solidFill>
              </a:rPr>
              <a:t>in Java</a:t>
            </a:r>
            <a:endParaRPr sz="4500" dirty="0">
              <a:solidFill>
                <a:schemeClr val="dk1"/>
              </a:solidFill>
            </a:endParaRPr>
          </a:p>
        </p:txBody>
      </p:sp>
      <p:sp>
        <p:nvSpPr>
          <p:cNvPr id="1135" name="Google Shape;1135;p34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Von Naemi, Ania und Nina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A1F5C37-7097-31BA-AAA7-AC4EEF63CB64}"/>
              </a:ext>
            </a:extLst>
          </p:cNvPr>
          <p:cNvSpPr/>
          <p:nvPr/>
        </p:nvSpPr>
        <p:spPr>
          <a:xfrm>
            <a:off x="6894059" y="253345"/>
            <a:ext cx="2742310" cy="1846759"/>
          </a:xfrm>
          <a:prstGeom prst="rect">
            <a:avLst/>
          </a:prstGeom>
          <a:solidFill>
            <a:srgbClr val="F4E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7.200+ Fotos, Bilder und lizenzfreie Bilder zu Snack Machine - iStock |  Vending machine, Vending machine coffee, Slot machine">
            <a:extLst>
              <a:ext uri="{FF2B5EF4-FFF2-40B4-BE49-F238E27FC236}">
                <a16:creationId xmlns:a16="http://schemas.microsoft.com/office/drawing/2014/main" id="{1EE63A16-50A7-E4D9-1742-2767D81C2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t="5102" r="18208" b="6445"/>
          <a:stretch/>
        </p:blipFill>
        <p:spPr bwMode="auto">
          <a:xfrm>
            <a:off x="6051500" y="817510"/>
            <a:ext cx="2742310" cy="38574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36"/>
          <p:cNvSpPr/>
          <p:nvPr/>
        </p:nvSpPr>
        <p:spPr>
          <a:xfrm rot="5400000">
            <a:off x="4006650" y="-1817958"/>
            <a:ext cx="560400" cy="857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6"/>
          <p:cNvSpPr txBox="1">
            <a:spLocks noGrp="1"/>
          </p:cNvSpPr>
          <p:nvPr>
            <p:ph type="subTitle" idx="16"/>
          </p:nvPr>
        </p:nvSpPr>
        <p:spPr>
          <a:xfrm>
            <a:off x="717825" y="2841717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Vorbereitung</a:t>
            </a:r>
            <a:endParaRPr dirty="0"/>
          </a:p>
        </p:txBody>
      </p:sp>
      <p:sp>
        <p:nvSpPr>
          <p:cNvPr id="1319" name="Google Shape;1319;p36"/>
          <p:cNvSpPr txBox="1">
            <a:spLocks noGrp="1"/>
          </p:cNvSpPr>
          <p:nvPr>
            <p:ph type="title"/>
          </p:nvPr>
        </p:nvSpPr>
        <p:spPr>
          <a:xfrm>
            <a:off x="717825" y="2247492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0" name="Google Shape;1320;p36"/>
          <p:cNvSpPr txBox="1">
            <a:spLocks noGrp="1"/>
          </p:cNvSpPr>
          <p:nvPr>
            <p:ph type="subTitle" idx="1"/>
          </p:nvPr>
        </p:nvSpPr>
        <p:spPr>
          <a:xfrm>
            <a:off x="717825" y="322182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1" name="Google Shape;1321;p36"/>
          <p:cNvSpPr txBox="1">
            <a:spLocks noGrp="1"/>
          </p:cNvSpPr>
          <p:nvPr>
            <p:ph type="title" idx="2"/>
          </p:nvPr>
        </p:nvSpPr>
        <p:spPr>
          <a:xfrm>
            <a:off x="3404075" y="2247492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2" name="Google Shape;1322;p36"/>
          <p:cNvSpPr txBox="1">
            <a:spLocks noGrp="1"/>
          </p:cNvSpPr>
          <p:nvPr>
            <p:ph type="subTitle" idx="3"/>
          </p:nvPr>
        </p:nvSpPr>
        <p:spPr>
          <a:xfrm>
            <a:off x="3404075" y="322182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3" name="Google Shape;1323;p36"/>
          <p:cNvSpPr txBox="1">
            <a:spLocks noGrp="1"/>
          </p:cNvSpPr>
          <p:nvPr>
            <p:ph type="title" idx="4"/>
          </p:nvPr>
        </p:nvSpPr>
        <p:spPr>
          <a:xfrm>
            <a:off x="6090325" y="2247492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4" name="Google Shape;1324;p36"/>
          <p:cNvSpPr txBox="1">
            <a:spLocks noGrp="1"/>
          </p:cNvSpPr>
          <p:nvPr>
            <p:ph type="subTitle" idx="5"/>
          </p:nvPr>
        </p:nvSpPr>
        <p:spPr>
          <a:xfrm>
            <a:off x="6090325" y="322182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1" name="Google Shape;1331;p3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Ablauf</a:t>
            </a:r>
            <a:endParaRPr dirty="0"/>
          </a:p>
        </p:txBody>
      </p:sp>
      <p:sp>
        <p:nvSpPr>
          <p:cNvPr id="1332" name="Google Shape;1332;p36"/>
          <p:cNvSpPr txBox="1">
            <a:spLocks noGrp="1"/>
          </p:cNvSpPr>
          <p:nvPr>
            <p:ph type="subTitle" idx="17"/>
          </p:nvPr>
        </p:nvSpPr>
        <p:spPr>
          <a:xfrm>
            <a:off x="3404075" y="2841717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Vorgehen</a:t>
            </a:r>
            <a:endParaRPr dirty="0"/>
          </a:p>
        </p:txBody>
      </p:sp>
      <p:sp>
        <p:nvSpPr>
          <p:cNvPr id="1333" name="Google Shape;1333;p36"/>
          <p:cNvSpPr txBox="1">
            <a:spLocks noGrp="1"/>
          </p:cNvSpPr>
          <p:nvPr>
            <p:ph type="subTitle" idx="18"/>
          </p:nvPr>
        </p:nvSpPr>
        <p:spPr>
          <a:xfrm>
            <a:off x="6090325" y="2841717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Vorzeigen</a:t>
            </a:r>
            <a:endParaRPr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C0261E9-B760-6C90-7B66-63A338E6792C}"/>
              </a:ext>
            </a:extLst>
          </p:cNvPr>
          <p:cNvSpPr/>
          <p:nvPr/>
        </p:nvSpPr>
        <p:spPr>
          <a:xfrm>
            <a:off x="7255800" y="303587"/>
            <a:ext cx="2336400" cy="1245996"/>
          </a:xfrm>
          <a:prstGeom prst="rect">
            <a:avLst/>
          </a:prstGeom>
          <a:solidFill>
            <a:srgbClr val="F4E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 txBox="1">
            <a:spLocks noGrp="1"/>
          </p:cNvSpPr>
          <p:nvPr>
            <p:ph type="title" idx="2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38" name="Google Shape;1438;p38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Vorbereitung</a:t>
            </a:r>
            <a:endParaRPr dirty="0"/>
          </a:p>
        </p:txBody>
      </p:sp>
      <p:grpSp>
        <p:nvGrpSpPr>
          <p:cNvPr id="1439" name="Google Shape;1439;p38"/>
          <p:cNvGrpSpPr/>
          <p:nvPr/>
        </p:nvGrpSpPr>
        <p:grpSpPr>
          <a:xfrm>
            <a:off x="715089" y="1096413"/>
            <a:ext cx="2793747" cy="2950674"/>
            <a:chOff x="307550" y="1308925"/>
            <a:chExt cx="726800" cy="767625"/>
          </a:xfrm>
        </p:grpSpPr>
        <p:sp>
          <p:nvSpPr>
            <p:cNvPr id="1440" name="Google Shape;1440;p38"/>
            <p:cNvSpPr/>
            <p:nvPr/>
          </p:nvSpPr>
          <p:spPr>
            <a:xfrm>
              <a:off x="307550" y="1664850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25" y="12971"/>
                    <a:pt x="11568" y="13069"/>
                  </a:cubicBezTo>
                  <a:lnTo>
                    <a:pt x="17109" y="16319"/>
                  </a:lnTo>
                  <a:cubicBezTo>
                    <a:pt x="17285" y="16409"/>
                    <a:pt x="17476" y="16455"/>
                    <a:pt x="17667" y="16455"/>
                  </a:cubicBezTo>
                  <a:cubicBezTo>
                    <a:pt x="17850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309125" y="1664550"/>
              <a:ext cx="710075" cy="412000"/>
            </a:xfrm>
            <a:custGeom>
              <a:avLst/>
              <a:gdLst/>
              <a:ahLst/>
              <a:cxnLst/>
              <a:rect l="l" t="t" r="r" b="b"/>
              <a:pathLst>
                <a:path w="28403" h="16480" extrusionOk="0">
                  <a:moveTo>
                    <a:pt x="10816" y="27"/>
                  </a:moveTo>
                  <a:cubicBezTo>
                    <a:pt x="11005" y="27"/>
                    <a:pt x="11193" y="71"/>
                    <a:pt x="11364" y="160"/>
                  </a:cubicBezTo>
                  <a:lnTo>
                    <a:pt x="28170" y="10022"/>
                  </a:lnTo>
                  <a:cubicBezTo>
                    <a:pt x="28311" y="10107"/>
                    <a:pt x="28388" y="10219"/>
                    <a:pt x="28388" y="10332"/>
                  </a:cubicBezTo>
                  <a:cubicBezTo>
                    <a:pt x="28388" y="10445"/>
                    <a:pt x="28304" y="10558"/>
                    <a:pt x="28163" y="10635"/>
                  </a:cubicBezTo>
                  <a:lnTo>
                    <a:pt x="18132" y="16331"/>
                  </a:lnTo>
                  <a:cubicBezTo>
                    <a:pt x="17964" y="16415"/>
                    <a:pt x="17781" y="16457"/>
                    <a:pt x="17597" y="16457"/>
                  </a:cubicBezTo>
                  <a:cubicBezTo>
                    <a:pt x="17409" y="16457"/>
                    <a:pt x="17221" y="16413"/>
                    <a:pt x="17046" y="16324"/>
                  </a:cubicBezTo>
                  <a:lnTo>
                    <a:pt x="11519" y="13074"/>
                  </a:lnTo>
                  <a:lnTo>
                    <a:pt x="11512" y="13074"/>
                  </a:lnTo>
                  <a:cubicBezTo>
                    <a:pt x="11569" y="12969"/>
                    <a:pt x="11519" y="12863"/>
                    <a:pt x="11385" y="12785"/>
                  </a:cubicBezTo>
                  <a:lnTo>
                    <a:pt x="6275" y="9782"/>
                  </a:lnTo>
                  <a:cubicBezTo>
                    <a:pt x="6164" y="9725"/>
                    <a:pt x="6038" y="9694"/>
                    <a:pt x="5911" y="9694"/>
                  </a:cubicBezTo>
                  <a:cubicBezTo>
                    <a:pt x="5868" y="9694"/>
                    <a:pt x="5824" y="9698"/>
                    <a:pt x="5781" y="9705"/>
                  </a:cubicBezTo>
                  <a:lnTo>
                    <a:pt x="248" y="6455"/>
                  </a:lnTo>
                  <a:cubicBezTo>
                    <a:pt x="100" y="6371"/>
                    <a:pt x="22" y="6265"/>
                    <a:pt x="22" y="6145"/>
                  </a:cubicBezTo>
                  <a:cubicBezTo>
                    <a:pt x="29" y="6032"/>
                    <a:pt x="107" y="5926"/>
                    <a:pt x="248" y="5842"/>
                  </a:cubicBezTo>
                  <a:lnTo>
                    <a:pt x="10279" y="153"/>
                  </a:lnTo>
                  <a:cubicBezTo>
                    <a:pt x="10446" y="69"/>
                    <a:pt x="10631" y="27"/>
                    <a:pt x="10816" y="27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5"/>
                    <a:pt x="10265" y="132"/>
                  </a:cubicBezTo>
                  <a:lnTo>
                    <a:pt x="233" y="5821"/>
                  </a:lnTo>
                  <a:cubicBezTo>
                    <a:pt x="85" y="5905"/>
                    <a:pt x="1" y="6025"/>
                    <a:pt x="1" y="6145"/>
                  </a:cubicBezTo>
                  <a:cubicBezTo>
                    <a:pt x="1" y="6265"/>
                    <a:pt x="78" y="6385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7" y="9718"/>
                    <a:pt x="5873" y="9714"/>
                    <a:pt x="5920" y="9714"/>
                  </a:cubicBezTo>
                  <a:cubicBezTo>
                    <a:pt x="6040" y="9714"/>
                    <a:pt x="6161" y="9741"/>
                    <a:pt x="6268" y="9796"/>
                  </a:cubicBezTo>
                  <a:lnTo>
                    <a:pt x="11378" y="12799"/>
                  </a:lnTo>
                  <a:cubicBezTo>
                    <a:pt x="11498" y="12870"/>
                    <a:pt x="11541" y="12976"/>
                    <a:pt x="11491" y="13074"/>
                  </a:cubicBezTo>
                  <a:lnTo>
                    <a:pt x="11484" y="13081"/>
                  </a:lnTo>
                  <a:lnTo>
                    <a:pt x="17032" y="16338"/>
                  </a:lnTo>
                  <a:cubicBezTo>
                    <a:pt x="17208" y="16437"/>
                    <a:pt x="17399" y="16479"/>
                    <a:pt x="17596" y="16479"/>
                  </a:cubicBezTo>
                  <a:cubicBezTo>
                    <a:pt x="17786" y="16479"/>
                    <a:pt x="17977" y="16437"/>
                    <a:pt x="18139" y="16352"/>
                  </a:cubicBezTo>
                  <a:lnTo>
                    <a:pt x="28170" y="10656"/>
                  </a:lnTo>
                  <a:cubicBezTo>
                    <a:pt x="28311" y="10572"/>
                    <a:pt x="28402" y="10459"/>
                    <a:pt x="28402" y="10332"/>
                  </a:cubicBezTo>
                  <a:cubicBezTo>
                    <a:pt x="28402" y="10212"/>
                    <a:pt x="28325" y="10093"/>
                    <a:pt x="28170" y="10008"/>
                  </a:cubicBezTo>
                  <a:lnTo>
                    <a:pt x="11371" y="139"/>
                  </a:lnTo>
                  <a:cubicBezTo>
                    <a:pt x="11197" y="46"/>
                    <a:pt x="11005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84400" y="1309150"/>
              <a:ext cx="449600" cy="571775"/>
            </a:xfrm>
            <a:custGeom>
              <a:avLst/>
              <a:gdLst/>
              <a:ahLst/>
              <a:cxnLst/>
              <a:rect l="l" t="t" r="r" b="b"/>
              <a:pathLst>
                <a:path w="17984" h="22871" extrusionOk="0">
                  <a:moveTo>
                    <a:pt x="432" y="0"/>
                  </a:moveTo>
                  <a:cubicBezTo>
                    <a:pt x="390" y="0"/>
                    <a:pt x="346" y="8"/>
                    <a:pt x="304" y="24"/>
                  </a:cubicBezTo>
                  <a:lnTo>
                    <a:pt x="100" y="115"/>
                  </a:lnTo>
                  <a:lnTo>
                    <a:pt x="156" y="165"/>
                  </a:lnTo>
                  <a:cubicBezTo>
                    <a:pt x="107" y="256"/>
                    <a:pt x="85" y="369"/>
                    <a:pt x="85" y="475"/>
                  </a:cubicBezTo>
                  <a:lnTo>
                    <a:pt x="1" y="11810"/>
                  </a:lnTo>
                  <a:cubicBezTo>
                    <a:pt x="1" y="12219"/>
                    <a:pt x="241" y="12691"/>
                    <a:pt x="544" y="12868"/>
                  </a:cubicBezTo>
                  <a:lnTo>
                    <a:pt x="17349" y="22737"/>
                  </a:lnTo>
                  <a:cubicBezTo>
                    <a:pt x="17363" y="22744"/>
                    <a:pt x="17384" y="22758"/>
                    <a:pt x="17413" y="22765"/>
                  </a:cubicBezTo>
                  <a:lnTo>
                    <a:pt x="17476" y="22870"/>
                  </a:lnTo>
                  <a:lnTo>
                    <a:pt x="17673" y="22779"/>
                  </a:lnTo>
                  <a:cubicBezTo>
                    <a:pt x="17807" y="22722"/>
                    <a:pt x="17899" y="22560"/>
                    <a:pt x="17899" y="22321"/>
                  </a:cubicBezTo>
                  <a:lnTo>
                    <a:pt x="17984" y="10985"/>
                  </a:lnTo>
                  <a:cubicBezTo>
                    <a:pt x="17984" y="10584"/>
                    <a:pt x="17744" y="10111"/>
                    <a:pt x="17441" y="9935"/>
                  </a:cubicBezTo>
                  <a:lnTo>
                    <a:pt x="635" y="66"/>
                  </a:lnTo>
                  <a:cubicBezTo>
                    <a:pt x="574" y="22"/>
                    <a:pt x="504" y="0"/>
                    <a:pt x="4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84050" y="1308925"/>
              <a:ext cx="450300" cy="572175"/>
            </a:xfrm>
            <a:custGeom>
              <a:avLst/>
              <a:gdLst/>
              <a:ahLst/>
              <a:cxnLst/>
              <a:rect l="l" t="t" r="r" b="b"/>
              <a:pathLst>
                <a:path w="18012" h="22887" extrusionOk="0">
                  <a:moveTo>
                    <a:pt x="444" y="21"/>
                  </a:moveTo>
                  <a:cubicBezTo>
                    <a:pt x="517" y="21"/>
                    <a:pt x="590" y="41"/>
                    <a:pt x="649" y="82"/>
                  </a:cubicBezTo>
                  <a:lnTo>
                    <a:pt x="17455" y="9951"/>
                  </a:lnTo>
                  <a:cubicBezTo>
                    <a:pt x="17751" y="10127"/>
                    <a:pt x="17991" y="10593"/>
                    <a:pt x="17991" y="10994"/>
                  </a:cubicBezTo>
                  <a:lnTo>
                    <a:pt x="17906" y="22330"/>
                  </a:lnTo>
                  <a:cubicBezTo>
                    <a:pt x="17899" y="22555"/>
                    <a:pt x="17821" y="22724"/>
                    <a:pt x="17687" y="22781"/>
                  </a:cubicBezTo>
                  <a:lnTo>
                    <a:pt x="17497" y="22865"/>
                  </a:lnTo>
                  <a:lnTo>
                    <a:pt x="17434" y="22767"/>
                  </a:lnTo>
                  <a:cubicBezTo>
                    <a:pt x="17413" y="22753"/>
                    <a:pt x="17391" y="22746"/>
                    <a:pt x="17370" y="22731"/>
                  </a:cubicBezTo>
                  <a:lnTo>
                    <a:pt x="565" y="12862"/>
                  </a:lnTo>
                  <a:cubicBezTo>
                    <a:pt x="269" y="12686"/>
                    <a:pt x="29" y="12221"/>
                    <a:pt x="29" y="11819"/>
                  </a:cubicBezTo>
                  <a:lnTo>
                    <a:pt x="114" y="484"/>
                  </a:lnTo>
                  <a:cubicBezTo>
                    <a:pt x="114" y="378"/>
                    <a:pt x="135" y="272"/>
                    <a:pt x="184" y="174"/>
                  </a:cubicBezTo>
                  <a:lnTo>
                    <a:pt x="184" y="167"/>
                  </a:lnTo>
                  <a:lnTo>
                    <a:pt x="135" y="124"/>
                  </a:lnTo>
                  <a:lnTo>
                    <a:pt x="311" y="47"/>
                  </a:lnTo>
                  <a:lnTo>
                    <a:pt x="325" y="40"/>
                  </a:lnTo>
                  <a:cubicBezTo>
                    <a:pt x="363" y="27"/>
                    <a:pt x="403" y="21"/>
                    <a:pt x="444" y="21"/>
                  </a:cubicBezTo>
                  <a:close/>
                  <a:moveTo>
                    <a:pt x="444" y="0"/>
                  </a:moveTo>
                  <a:cubicBezTo>
                    <a:pt x="404" y="0"/>
                    <a:pt x="364" y="6"/>
                    <a:pt x="325" y="19"/>
                  </a:cubicBezTo>
                  <a:lnTo>
                    <a:pt x="92" y="117"/>
                  </a:lnTo>
                  <a:lnTo>
                    <a:pt x="156" y="174"/>
                  </a:lnTo>
                  <a:cubicBezTo>
                    <a:pt x="114" y="272"/>
                    <a:pt x="85" y="378"/>
                    <a:pt x="92" y="484"/>
                  </a:cubicBezTo>
                  <a:lnTo>
                    <a:pt x="8" y="11819"/>
                  </a:lnTo>
                  <a:cubicBezTo>
                    <a:pt x="1" y="12228"/>
                    <a:pt x="247" y="12700"/>
                    <a:pt x="551" y="12877"/>
                  </a:cubicBezTo>
                  <a:lnTo>
                    <a:pt x="17356" y="22746"/>
                  </a:lnTo>
                  <a:cubicBezTo>
                    <a:pt x="17377" y="22760"/>
                    <a:pt x="17398" y="22774"/>
                    <a:pt x="17413" y="22781"/>
                  </a:cubicBezTo>
                  <a:lnTo>
                    <a:pt x="17483" y="22887"/>
                  </a:lnTo>
                  <a:lnTo>
                    <a:pt x="17687" y="22795"/>
                  </a:lnTo>
                  <a:cubicBezTo>
                    <a:pt x="17835" y="22739"/>
                    <a:pt x="17920" y="22569"/>
                    <a:pt x="17920" y="22330"/>
                  </a:cubicBezTo>
                  <a:lnTo>
                    <a:pt x="18005" y="10994"/>
                  </a:lnTo>
                  <a:cubicBezTo>
                    <a:pt x="18012" y="10593"/>
                    <a:pt x="17765" y="10113"/>
                    <a:pt x="17462" y="9937"/>
                  </a:cubicBezTo>
                  <a:lnTo>
                    <a:pt x="656" y="68"/>
                  </a:lnTo>
                  <a:cubicBezTo>
                    <a:pt x="592" y="22"/>
                    <a:pt x="519" y="0"/>
                    <a:pt x="4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79300" y="1311400"/>
              <a:ext cx="449600" cy="569975"/>
            </a:xfrm>
            <a:custGeom>
              <a:avLst/>
              <a:gdLst/>
              <a:ahLst/>
              <a:cxnLst/>
              <a:rect l="l" t="t" r="r" b="b"/>
              <a:pathLst>
                <a:path w="17984" h="22799" extrusionOk="0">
                  <a:moveTo>
                    <a:pt x="422" y="1"/>
                  </a:moveTo>
                  <a:cubicBezTo>
                    <a:pt x="228" y="1"/>
                    <a:pt x="92" y="179"/>
                    <a:pt x="92" y="477"/>
                  </a:cubicBezTo>
                  <a:lnTo>
                    <a:pt x="7" y="11812"/>
                  </a:lnTo>
                  <a:cubicBezTo>
                    <a:pt x="0" y="12214"/>
                    <a:pt x="247" y="12686"/>
                    <a:pt x="550" y="12862"/>
                  </a:cubicBezTo>
                  <a:lnTo>
                    <a:pt x="17349" y="22731"/>
                  </a:lnTo>
                  <a:cubicBezTo>
                    <a:pt x="17427" y="22777"/>
                    <a:pt x="17501" y="22798"/>
                    <a:pt x="17569" y="22798"/>
                  </a:cubicBezTo>
                  <a:cubicBezTo>
                    <a:pt x="17763" y="22798"/>
                    <a:pt x="17899" y="22620"/>
                    <a:pt x="17899" y="22322"/>
                  </a:cubicBezTo>
                  <a:lnTo>
                    <a:pt x="17983" y="10987"/>
                  </a:lnTo>
                  <a:cubicBezTo>
                    <a:pt x="17983" y="10585"/>
                    <a:pt x="17743" y="10113"/>
                    <a:pt x="17447" y="9937"/>
                  </a:cubicBezTo>
                  <a:lnTo>
                    <a:pt x="642" y="68"/>
                  </a:lnTo>
                  <a:cubicBezTo>
                    <a:pt x="564" y="22"/>
                    <a:pt x="489" y="1"/>
                    <a:pt x="42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79125" y="1311275"/>
              <a:ext cx="450125" cy="570350"/>
            </a:xfrm>
            <a:custGeom>
              <a:avLst/>
              <a:gdLst/>
              <a:ahLst/>
              <a:cxnLst/>
              <a:rect l="l" t="t" r="r" b="b"/>
              <a:pathLst>
                <a:path w="18005" h="22814" extrusionOk="0">
                  <a:moveTo>
                    <a:pt x="441" y="10"/>
                  </a:moveTo>
                  <a:cubicBezTo>
                    <a:pt x="513" y="10"/>
                    <a:pt x="583" y="34"/>
                    <a:pt x="642" y="80"/>
                  </a:cubicBezTo>
                  <a:lnTo>
                    <a:pt x="17447" y="9949"/>
                  </a:lnTo>
                  <a:cubicBezTo>
                    <a:pt x="17743" y="10118"/>
                    <a:pt x="17983" y="10590"/>
                    <a:pt x="17983" y="10985"/>
                  </a:cubicBezTo>
                  <a:lnTo>
                    <a:pt x="17899" y="22320"/>
                  </a:lnTo>
                  <a:cubicBezTo>
                    <a:pt x="17899" y="22532"/>
                    <a:pt x="17828" y="22687"/>
                    <a:pt x="17708" y="22757"/>
                  </a:cubicBezTo>
                  <a:cubicBezTo>
                    <a:pt x="17661" y="22778"/>
                    <a:pt x="17611" y="22789"/>
                    <a:pt x="17561" y="22789"/>
                  </a:cubicBezTo>
                  <a:cubicBezTo>
                    <a:pt x="17490" y="22789"/>
                    <a:pt x="17420" y="22767"/>
                    <a:pt x="17363" y="22722"/>
                  </a:cubicBezTo>
                  <a:lnTo>
                    <a:pt x="557" y="12853"/>
                  </a:lnTo>
                  <a:lnTo>
                    <a:pt x="557" y="12860"/>
                  </a:lnTo>
                  <a:cubicBezTo>
                    <a:pt x="261" y="12684"/>
                    <a:pt x="22" y="12219"/>
                    <a:pt x="22" y="11810"/>
                  </a:cubicBezTo>
                  <a:lnTo>
                    <a:pt x="106" y="475"/>
                  </a:lnTo>
                  <a:cubicBezTo>
                    <a:pt x="113" y="270"/>
                    <a:pt x="177" y="115"/>
                    <a:pt x="296" y="45"/>
                  </a:cubicBezTo>
                  <a:cubicBezTo>
                    <a:pt x="343" y="22"/>
                    <a:pt x="392" y="10"/>
                    <a:pt x="441" y="10"/>
                  </a:cubicBezTo>
                  <a:close/>
                  <a:moveTo>
                    <a:pt x="448" y="1"/>
                  </a:moveTo>
                  <a:cubicBezTo>
                    <a:pt x="393" y="1"/>
                    <a:pt x="338" y="13"/>
                    <a:pt x="289" y="38"/>
                  </a:cubicBezTo>
                  <a:cubicBezTo>
                    <a:pt x="163" y="108"/>
                    <a:pt x="85" y="270"/>
                    <a:pt x="85" y="489"/>
                  </a:cubicBezTo>
                  <a:lnTo>
                    <a:pt x="7" y="11824"/>
                  </a:lnTo>
                  <a:cubicBezTo>
                    <a:pt x="0" y="12226"/>
                    <a:pt x="247" y="12705"/>
                    <a:pt x="550" y="12881"/>
                  </a:cubicBezTo>
                  <a:lnTo>
                    <a:pt x="17349" y="22743"/>
                  </a:lnTo>
                  <a:cubicBezTo>
                    <a:pt x="17419" y="22785"/>
                    <a:pt x="17497" y="22807"/>
                    <a:pt x="17574" y="22814"/>
                  </a:cubicBezTo>
                  <a:cubicBezTo>
                    <a:pt x="17624" y="22814"/>
                    <a:pt x="17673" y="22800"/>
                    <a:pt x="17722" y="22778"/>
                  </a:cubicBezTo>
                  <a:cubicBezTo>
                    <a:pt x="17842" y="22708"/>
                    <a:pt x="17920" y="22546"/>
                    <a:pt x="17920" y="22327"/>
                  </a:cubicBezTo>
                  <a:lnTo>
                    <a:pt x="18004" y="10992"/>
                  </a:lnTo>
                  <a:cubicBezTo>
                    <a:pt x="18004" y="10590"/>
                    <a:pt x="17765" y="10111"/>
                    <a:pt x="17454" y="9935"/>
                  </a:cubicBezTo>
                  <a:lnTo>
                    <a:pt x="656" y="66"/>
                  </a:lnTo>
                  <a:cubicBezTo>
                    <a:pt x="592" y="22"/>
                    <a:pt x="519" y="1"/>
                    <a:pt x="4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606075" y="1356700"/>
              <a:ext cx="396200" cy="479225"/>
            </a:xfrm>
            <a:custGeom>
              <a:avLst/>
              <a:gdLst/>
              <a:ahLst/>
              <a:cxnLst/>
              <a:rect l="l" t="t" r="r" b="b"/>
              <a:pathLst>
                <a:path w="15848" h="19169" extrusionOk="0">
                  <a:moveTo>
                    <a:pt x="401" y="0"/>
                  </a:moveTo>
                  <a:cubicBezTo>
                    <a:pt x="207" y="0"/>
                    <a:pt x="70" y="178"/>
                    <a:pt x="64" y="476"/>
                  </a:cubicBezTo>
                  <a:lnTo>
                    <a:pt x="1" y="9429"/>
                  </a:lnTo>
                  <a:cubicBezTo>
                    <a:pt x="1" y="9831"/>
                    <a:pt x="241" y="10303"/>
                    <a:pt x="544" y="10479"/>
                  </a:cubicBezTo>
                  <a:lnTo>
                    <a:pt x="15234" y="19100"/>
                  </a:lnTo>
                  <a:cubicBezTo>
                    <a:pt x="15312" y="19147"/>
                    <a:pt x="15386" y="19169"/>
                    <a:pt x="15453" y="19169"/>
                  </a:cubicBezTo>
                  <a:cubicBezTo>
                    <a:pt x="15643" y="19169"/>
                    <a:pt x="15779" y="18993"/>
                    <a:pt x="15784" y="18692"/>
                  </a:cubicBezTo>
                  <a:lnTo>
                    <a:pt x="15848" y="9739"/>
                  </a:lnTo>
                  <a:cubicBezTo>
                    <a:pt x="15848" y="9337"/>
                    <a:pt x="15608" y="8865"/>
                    <a:pt x="15312" y="8689"/>
                  </a:cubicBezTo>
                  <a:lnTo>
                    <a:pt x="621" y="67"/>
                  </a:lnTo>
                  <a:cubicBezTo>
                    <a:pt x="543" y="22"/>
                    <a:pt x="469" y="0"/>
                    <a:pt x="40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605725" y="1356450"/>
              <a:ext cx="396900" cy="479700"/>
            </a:xfrm>
            <a:custGeom>
              <a:avLst/>
              <a:gdLst/>
              <a:ahLst/>
              <a:cxnLst/>
              <a:rect l="l" t="t" r="r" b="b"/>
              <a:pathLst>
                <a:path w="15876" h="19188" extrusionOk="0">
                  <a:moveTo>
                    <a:pt x="426" y="21"/>
                  </a:moveTo>
                  <a:cubicBezTo>
                    <a:pt x="495" y="21"/>
                    <a:pt x="567" y="43"/>
                    <a:pt x="628" y="84"/>
                  </a:cubicBezTo>
                  <a:lnTo>
                    <a:pt x="15319" y="8713"/>
                  </a:lnTo>
                  <a:cubicBezTo>
                    <a:pt x="15615" y="8882"/>
                    <a:pt x="15855" y="9354"/>
                    <a:pt x="15855" y="9749"/>
                  </a:cubicBezTo>
                  <a:lnTo>
                    <a:pt x="15784" y="18702"/>
                  </a:lnTo>
                  <a:cubicBezTo>
                    <a:pt x="15784" y="18913"/>
                    <a:pt x="15714" y="19068"/>
                    <a:pt x="15601" y="19139"/>
                  </a:cubicBezTo>
                  <a:cubicBezTo>
                    <a:pt x="15554" y="19159"/>
                    <a:pt x="15503" y="19170"/>
                    <a:pt x="15453" y="19170"/>
                  </a:cubicBezTo>
                  <a:cubicBezTo>
                    <a:pt x="15382" y="19170"/>
                    <a:pt x="15310" y="19149"/>
                    <a:pt x="15248" y="19103"/>
                  </a:cubicBezTo>
                  <a:lnTo>
                    <a:pt x="558" y="10475"/>
                  </a:lnTo>
                  <a:cubicBezTo>
                    <a:pt x="262" y="10299"/>
                    <a:pt x="22" y="9841"/>
                    <a:pt x="29" y="9439"/>
                  </a:cubicBezTo>
                  <a:lnTo>
                    <a:pt x="92" y="486"/>
                  </a:lnTo>
                  <a:cubicBezTo>
                    <a:pt x="92" y="275"/>
                    <a:pt x="163" y="120"/>
                    <a:pt x="283" y="56"/>
                  </a:cubicBezTo>
                  <a:cubicBezTo>
                    <a:pt x="327" y="33"/>
                    <a:pt x="376" y="21"/>
                    <a:pt x="426" y="21"/>
                  </a:cubicBezTo>
                  <a:close/>
                  <a:moveTo>
                    <a:pt x="422" y="1"/>
                  </a:moveTo>
                  <a:cubicBezTo>
                    <a:pt x="370" y="1"/>
                    <a:pt x="318" y="12"/>
                    <a:pt x="269" y="35"/>
                  </a:cubicBezTo>
                  <a:cubicBezTo>
                    <a:pt x="142" y="106"/>
                    <a:pt x="71" y="275"/>
                    <a:pt x="71" y="486"/>
                  </a:cubicBezTo>
                  <a:lnTo>
                    <a:pt x="8" y="9439"/>
                  </a:lnTo>
                  <a:cubicBezTo>
                    <a:pt x="1" y="9841"/>
                    <a:pt x="248" y="10320"/>
                    <a:pt x="551" y="10496"/>
                  </a:cubicBezTo>
                  <a:lnTo>
                    <a:pt x="15241" y="19125"/>
                  </a:lnTo>
                  <a:cubicBezTo>
                    <a:pt x="15312" y="19167"/>
                    <a:pt x="15389" y="19188"/>
                    <a:pt x="15467" y="19188"/>
                  </a:cubicBezTo>
                  <a:cubicBezTo>
                    <a:pt x="15516" y="19188"/>
                    <a:pt x="15566" y="19174"/>
                    <a:pt x="15608" y="19153"/>
                  </a:cubicBezTo>
                  <a:cubicBezTo>
                    <a:pt x="15735" y="19082"/>
                    <a:pt x="15805" y="18913"/>
                    <a:pt x="15805" y="18702"/>
                  </a:cubicBezTo>
                  <a:lnTo>
                    <a:pt x="15876" y="9749"/>
                  </a:lnTo>
                  <a:cubicBezTo>
                    <a:pt x="15876" y="9347"/>
                    <a:pt x="15629" y="8868"/>
                    <a:pt x="15326" y="8692"/>
                  </a:cubicBezTo>
                  <a:lnTo>
                    <a:pt x="635" y="70"/>
                  </a:lnTo>
                  <a:cubicBezTo>
                    <a:pt x="573" y="24"/>
                    <a:pt x="498" y="1"/>
                    <a:pt x="4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800300" y="1443900"/>
              <a:ext cx="12000" cy="15600"/>
            </a:xfrm>
            <a:custGeom>
              <a:avLst/>
              <a:gdLst/>
              <a:ahLst/>
              <a:cxnLst/>
              <a:rect l="l" t="t" r="r" b="b"/>
              <a:pathLst>
                <a:path w="480" h="624" extrusionOk="0">
                  <a:moveTo>
                    <a:pt x="132" y="0"/>
                  </a:moveTo>
                  <a:cubicBezTo>
                    <a:pt x="54" y="0"/>
                    <a:pt x="0" y="64"/>
                    <a:pt x="0" y="175"/>
                  </a:cubicBezTo>
                  <a:cubicBezTo>
                    <a:pt x="7" y="344"/>
                    <a:pt x="99" y="492"/>
                    <a:pt x="240" y="590"/>
                  </a:cubicBezTo>
                  <a:cubicBezTo>
                    <a:pt x="277" y="613"/>
                    <a:pt x="312" y="624"/>
                    <a:pt x="343" y="624"/>
                  </a:cubicBezTo>
                  <a:cubicBezTo>
                    <a:pt x="420" y="624"/>
                    <a:pt x="475" y="560"/>
                    <a:pt x="480" y="449"/>
                  </a:cubicBezTo>
                  <a:cubicBezTo>
                    <a:pt x="465" y="280"/>
                    <a:pt x="381" y="132"/>
                    <a:pt x="240" y="34"/>
                  </a:cubicBezTo>
                  <a:cubicBezTo>
                    <a:pt x="201" y="11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99950" y="1443600"/>
              <a:ext cx="12525" cy="15950"/>
            </a:xfrm>
            <a:custGeom>
              <a:avLst/>
              <a:gdLst/>
              <a:ahLst/>
              <a:cxnLst/>
              <a:rect l="l" t="t" r="r" b="b"/>
              <a:pathLst>
                <a:path w="501" h="638" extrusionOk="0">
                  <a:moveTo>
                    <a:pt x="160" y="23"/>
                  </a:moveTo>
                  <a:cubicBezTo>
                    <a:pt x="190" y="23"/>
                    <a:pt x="221" y="34"/>
                    <a:pt x="247" y="60"/>
                  </a:cubicBezTo>
                  <a:cubicBezTo>
                    <a:pt x="388" y="151"/>
                    <a:pt x="472" y="299"/>
                    <a:pt x="479" y="461"/>
                  </a:cubicBezTo>
                  <a:cubicBezTo>
                    <a:pt x="500" y="553"/>
                    <a:pt x="426" y="625"/>
                    <a:pt x="346" y="625"/>
                  </a:cubicBezTo>
                  <a:cubicBezTo>
                    <a:pt x="314" y="625"/>
                    <a:pt x="282" y="614"/>
                    <a:pt x="254" y="588"/>
                  </a:cubicBezTo>
                  <a:cubicBezTo>
                    <a:pt x="120" y="497"/>
                    <a:pt x="35" y="349"/>
                    <a:pt x="28" y="187"/>
                  </a:cubicBezTo>
                  <a:cubicBezTo>
                    <a:pt x="8" y="95"/>
                    <a:pt x="82" y="23"/>
                    <a:pt x="160" y="23"/>
                  </a:cubicBezTo>
                  <a:close/>
                  <a:moveTo>
                    <a:pt x="153" y="0"/>
                  </a:moveTo>
                  <a:cubicBezTo>
                    <a:pt x="128" y="0"/>
                    <a:pt x="103" y="6"/>
                    <a:pt x="78" y="17"/>
                  </a:cubicBezTo>
                  <a:cubicBezTo>
                    <a:pt x="28" y="53"/>
                    <a:pt x="0" y="116"/>
                    <a:pt x="7" y="179"/>
                  </a:cubicBezTo>
                  <a:cubicBezTo>
                    <a:pt x="14" y="356"/>
                    <a:pt x="99" y="511"/>
                    <a:pt x="247" y="602"/>
                  </a:cubicBezTo>
                  <a:cubicBezTo>
                    <a:pt x="282" y="624"/>
                    <a:pt x="317" y="638"/>
                    <a:pt x="360" y="638"/>
                  </a:cubicBezTo>
                  <a:cubicBezTo>
                    <a:pt x="381" y="638"/>
                    <a:pt x="402" y="638"/>
                    <a:pt x="423" y="624"/>
                  </a:cubicBezTo>
                  <a:cubicBezTo>
                    <a:pt x="472" y="588"/>
                    <a:pt x="501" y="525"/>
                    <a:pt x="501" y="461"/>
                  </a:cubicBezTo>
                  <a:cubicBezTo>
                    <a:pt x="487" y="292"/>
                    <a:pt x="402" y="130"/>
                    <a:pt x="254" y="39"/>
                  </a:cubicBezTo>
                  <a:cubicBezTo>
                    <a:pt x="224" y="13"/>
                    <a:pt x="190" y="0"/>
                    <a:pt x="1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309475" y="1634950"/>
              <a:ext cx="709550" cy="411425"/>
            </a:xfrm>
            <a:custGeom>
              <a:avLst/>
              <a:gdLst/>
              <a:ahLst/>
              <a:cxnLst/>
              <a:rect l="l" t="t" r="r" b="b"/>
              <a:pathLst>
                <a:path w="28382" h="16457" extrusionOk="0">
                  <a:moveTo>
                    <a:pt x="10801" y="0"/>
                  </a:moveTo>
                  <a:cubicBezTo>
                    <a:pt x="10615" y="0"/>
                    <a:pt x="10429" y="44"/>
                    <a:pt x="10258" y="132"/>
                  </a:cubicBezTo>
                  <a:lnTo>
                    <a:pt x="227" y="5820"/>
                  </a:lnTo>
                  <a:cubicBezTo>
                    <a:pt x="191" y="5842"/>
                    <a:pt x="149" y="5870"/>
                    <a:pt x="121" y="5898"/>
                  </a:cubicBezTo>
                  <a:lnTo>
                    <a:pt x="1" y="5891"/>
                  </a:lnTo>
                  <a:lnTo>
                    <a:pt x="1" y="6145"/>
                  </a:lnTo>
                  <a:cubicBezTo>
                    <a:pt x="1" y="6257"/>
                    <a:pt x="79" y="6363"/>
                    <a:pt x="219" y="6455"/>
                  </a:cubicBezTo>
                  <a:lnTo>
                    <a:pt x="5760" y="9705"/>
                  </a:lnTo>
                  <a:cubicBezTo>
                    <a:pt x="5807" y="9697"/>
                    <a:pt x="5854" y="9693"/>
                    <a:pt x="5901" y="9693"/>
                  </a:cubicBezTo>
                  <a:cubicBezTo>
                    <a:pt x="6024" y="9693"/>
                    <a:pt x="6146" y="9721"/>
                    <a:pt x="6254" y="9782"/>
                  </a:cubicBezTo>
                  <a:lnTo>
                    <a:pt x="11364" y="12778"/>
                  </a:lnTo>
                  <a:cubicBezTo>
                    <a:pt x="11414" y="12806"/>
                    <a:pt x="11456" y="12849"/>
                    <a:pt x="11484" y="12898"/>
                  </a:cubicBezTo>
                  <a:lnTo>
                    <a:pt x="11484" y="13067"/>
                  </a:lnTo>
                  <a:lnTo>
                    <a:pt x="17025" y="16324"/>
                  </a:lnTo>
                  <a:cubicBezTo>
                    <a:pt x="17199" y="16413"/>
                    <a:pt x="17388" y="16457"/>
                    <a:pt x="17578" y="16457"/>
                  </a:cubicBezTo>
                  <a:cubicBezTo>
                    <a:pt x="17764" y="16457"/>
                    <a:pt x="17950" y="16415"/>
                    <a:pt x="18125" y="16331"/>
                  </a:cubicBezTo>
                  <a:lnTo>
                    <a:pt x="28156" y="10635"/>
                  </a:lnTo>
                  <a:cubicBezTo>
                    <a:pt x="28304" y="10550"/>
                    <a:pt x="28381" y="10438"/>
                    <a:pt x="28381" y="10325"/>
                  </a:cubicBezTo>
                  <a:lnTo>
                    <a:pt x="28381" y="10064"/>
                  </a:lnTo>
                  <a:lnTo>
                    <a:pt x="28297" y="10120"/>
                  </a:lnTo>
                  <a:cubicBezTo>
                    <a:pt x="28255" y="10071"/>
                    <a:pt x="28205" y="10036"/>
                    <a:pt x="28156" y="10008"/>
                  </a:cubicBezTo>
                  <a:lnTo>
                    <a:pt x="11350" y="139"/>
                  </a:lnTo>
                  <a:cubicBezTo>
                    <a:pt x="11179" y="46"/>
                    <a:pt x="10991" y="0"/>
                    <a:pt x="108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309125" y="1634775"/>
              <a:ext cx="710075" cy="411825"/>
            </a:xfrm>
            <a:custGeom>
              <a:avLst/>
              <a:gdLst/>
              <a:ahLst/>
              <a:cxnLst/>
              <a:rect l="l" t="t" r="r" b="b"/>
              <a:pathLst>
                <a:path w="28403" h="16473" extrusionOk="0">
                  <a:moveTo>
                    <a:pt x="10811" y="20"/>
                  </a:moveTo>
                  <a:cubicBezTo>
                    <a:pt x="10999" y="20"/>
                    <a:pt x="11186" y="64"/>
                    <a:pt x="11357" y="153"/>
                  </a:cubicBezTo>
                  <a:lnTo>
                    <a:pt x="28163" y="10022"/>
                  </a:lnTo>
                  <a:cubicBezTo>
                    <a:pt x="28212" y="10050"/>
                    <a:pt x="28261" y="10092"/>
                    <a:pt x="28297" y="10135"/>
                  </a:cubicBezTo>
                  <a:lnTo>
                    <a:pt x="28311" y="10135"/>
                  </a:lnTo>
                  <a:lnTo>
                    <a:pt x="28381" y="10092"/>
                  </a:lnTo>
                  <a:lnTo>
                    <a:pt x="28381" y="10332"/>
                  </a:lnTo>
                  <a:cubicBezTo>
                    <a:pt x="28381" y="10445"/>
                    <a:pt x="28304" y="10557"/>
                    <a:pt x="28156" y="10635"/>
                  </a:cubicBezTo>
                  <a:lnTo>
                    <a:pt x="18132" y="16331"/>
                  </a:lnTo>
                  <a:cubicBezTo>
                    <a:pt x="17964" y="16413"/>
                    <a:pt x="17784" y="16453"/>
                    <a:pt x="17603" y="16453"/>
                  </a:cubicBezTo>
                  <a:cubicBezTo>
                    <a:pt x="17412" y="16453"/>
                    <a:pt x="17220" y="16408"/>
                    <a:pt x="17046" y="16317"/>
                  </a:cubicBezTo>
                  <a:lnTo>
                    <a:pt x="11512" y="13067"/>
                  </a:lnTo>
                  <a:cubicBezTo>
                    <a:pt x="11512" y="13067"/>
                    <a:pt x="11512" y="12905"/>
                    <a:pt x="11505" y="12891"/>
                  </a:cubicBezTo>
                  <a:cubicBezTo>
                    <a:pt x="11477" y="12841"/>
                    <a:pt x="11435" y="12806"/>
                    <a:pt x="11385" y="12778"/>
                  </a:cubicBezTo>
                  <a:lnTo>
                    <a:pt x="6275" y="9775"/>
                  </a:lnTo>
                  <a:cubicBezTo>
                    <a:pt x="6159" y="9717"/>
                    <a:pt x="6032" y="9687"/>
                    <a:pt x="5904" y="9687"/>
                  </a:cubicBezTo>
                  <a:cubicBezTo>
                    <a:pt x="5861" y="9687"/>
                    <a:pt x="5817" y="9690"/>
                    <a:pt x="5774" y="9697"/>
                  </a:cubicBezTo>
                  <a:lnTo>
                    <a:pt x="241" y="6448"/>
                  </a:lnTo>
                  <a:cubicBezTo>
                    <a:pt x="121" y="6391"/>
                    <a:pt x="36" y="6279"/>
                    <a:pt x="22" y="6145"/>
                  </a:cubicBezTo>
                  <a:lnTo>
                    <a:pt x="22" y="5905"/>
                  </a:lnTo>
                  <a:lnTo>
                    <a:pt x="128" y="5912"/>
                  </a:lnTo>
                  <a:lnTo>
                    <a:pt x="135" y="5912"/>
                  </a:lnTo>
                  <a:cubicBezTo>
                    <a:pt x="170" y="5884"/>
                    <a:pt x="205" y="5856"/>
                    <a:pt x="241" y="5834"/>
                  </a:cubicBezTo>
                  <a:lnTo>
                    <a:pt x="10272" y="146"/>
                  </a:lnTo>
                  <a:cubicBezTo>
                    <a:pt x="10443" y="62"/>
                    <a:pt x="10627" y="20"/>
                    <a:pt x="10811" y="20"/>
                  </a:cubicBezTo>
                  <a:close/>
                  <a:moveTo>
                    <a:pt x="10808" y="0"/>
                  </a:moveTo>
                  <a:cubicBezTo>
                    <a:pt x="10620" y="0"/>
                    <a:pt x="10432" y="44"/>
                    <a:pt x="10258" y="132"/>
                  </a:cubicBezTo>
                  <a:lnTo>
                    <a:pt x="226" y="5820"/>
                  </a:lnTo>
                  <a:cubicBezTo>
                    <a:pt x="191" y="5842"/>
                    <a:pt x="156" y="5870"/>
                    <a:pt x="121" y="5898"/>
                  </a:cubicBezTo>
                  <a:lnTo>
                    <a:pt x="8" y="5891"/>
                  </a:lnTo>
                  <a:lnTo>
                    <a:pt x="1" y="5891"/>
                  </a:lnTo>
                  <a:cubicBezTo>
                    <a:pt x="1" y="5891"/>
                    <a:pt x="1" y="5898"/>
                    <a:pt x="1" y="5898"/>
                  </a:cubicBezTo>
                  <a:lnTo>
                    <a:pt x="1" y="6152"/>
                  </a:lnTo>
                  <a:cubicBezTo>
                    <a:pt x="15" y="6293"/>
                    <a:pt x="100" y="6412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8" y="9716"/>
                    <a:pt x="5875" y="9711"/>
                    <a:pt x="5922" y="9711"/>
                  </a:cubicBezTo>
                  <a:cubicBezTo>
                    <a:pt x="6039" y="9711"/>
                    <a:pt x="6157" y="9741"/>
                    <a:pt x="6268" y="9796"/>
                  </a:cubicBezTo>
                  <a:lnTo>
                    <a:pt x="11378" y="12799"/>
                  </a:lnTo>
                  <a:cubicBezTo>
                    <a:pt x="11421" y="12820"/>
                    <a:pt x="11463" y="12856"/>
                    <a:pt x="11491" y="12905"/>
                  </a:cubicBezTo>
                  <a:lnTo>
                    <a:pt x="11491" y="13074"/>
                  </a:lnTo>
                  <a:cubicBezTo>
                    <a:pt x="11491" y="13074"/>
                    <a:pt x="11491" y="13081"/>
                    <a:pt x="11491" y="13081"/>
                  </a:cubicBezTo>
                  <a:lnTo>
                    <a:pt x="17032" y="16338"/>
                  </a:lnTo>
                  <a:cubicBezTo>
                    <a:pt x="17197" y="16424"/>
                    <a:pt x="17375" y="16472"/>
                    <a:pt x="17559" y="16472"/>
                  </a:cubicBezTo>
                  <a:cubicBezTo>
                    <a:pt x="17571" y="16472"/>
                    <a:pt x="17583" y="16472"/>
                    <a:pt x="17596" y="16472"/>
                  </a:cubicBezTo>
                  <a:cubicBezTo>
                    <a:pt x="17610" y="16472"/>
                    <a:pt x="17623" y="16473"/>
                    <a:pt x="17637" y="16473"/>
                  </a:cubicBezTo>
                  <a:cubicBezTo>
                    <a:pt x="17812" y="16473"/>
                    <a:pt x="17982" y="16430"/>
                    <a:pt x="18139" y="16352"/>
                  </a:cubicBezTo>
                  <a:lnTo>
                    <a:pt x="28163" y="10656"/>
                  </a:lnTo>
                  <a:cubicBezTo>
                    <a:pt x="28297" y="10600"/>
                    <a:pt x="28381" y="10480"/>
                    <a:pt x="28402" y="10339"/>
                  </a:cubicBezTo>
                  <a:lnTo>
                    <a:pt x="28402" y="10078"/>
                  </a:lnTo>
                  <a:cubicBezTo>
                    <a:pt x="28395" y="10078"/>
                    <a:pt x="28395" y="10071"/>
                    <a:pt x="28395" y="10071"/>
                  </a:cubicBezTo>
                  <a:lnTo>
                    <a:pt x="28381" y="10071"/>
                  </a:lnTo>
                  <a:lnTo>
                    <a:pt x="28304" y="10113"/>
                  </a:lnTo>
                  <a:cubicBezTo>
                    <a:pt x="28261" y="10071"/>
                    <a:pt x="28219" y="10036"/>
                    <a:pt x="28170" y="10008"/>
                  </a:cubicBezTo>
                  <a:lnTo>
                    <a:pt x="11364" y="139"/>
                  </a:lnTo>
                  <a:cubicBezTo>
                    <a:pt x="11190" y="46"/>
                    <a:pt x="10999" y="0"/>
                    <a:pt x="1080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307550" y="1629075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18" y="12971"/>
                    <a:pt x="11561" y="13069"/>
                  </a:cubicBezTo>
                  <a:lnTo>
                    <a:pt x="17102" y="16319"/>
                  </a:lnTo>
                  <a:cubicBezTo>
                    <a:pt x="17278" y="16409"/>
                    <a:pt x="17471" y="16455"/>
                    <a:pt x="17663" y="16455"/>
                  </a:cubicBezTo>
                  <a:cubicBezTo>
                    <a:pt x="17848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309125" y="1628900"/>
              <a:ext cx="710075" cy="411875"/>
            </a:xfrm>
            <a:custGeom>
              <a:avLst/>
              <a:gdLst/>
              <a:ahLst/>
              <a:cxnLst/>
              <a:rect l="l" t="t" r="r" b="b"/>
              <a:pathLst>
                <a:path w="28403" h="16475" extrusionOk="0">
                  <a:moveTo>
                    <a:pt x="10818" y="22"/>
                  </a:moveTo>
                  <a:cubicBezTo>
                    <a:pt x="11006" y="22"/>
                    <a:pt x="11193" y="66"/>
                    <a:pt x="11364" y="155"/>
                  </a:cubicBezTo>
                  <a:lnTo>
                    <a:pt x="28170" y="10024"/>
                  </a:lnTo>
                  <a:cubicBezTo>
                    <a:pt x="28311" y="10109"/>
                    <a:pt x="28388" y="10214"/>
                    <a:pt x="28388" y="10334"/>
                  </a:cubicBezTo>
                  <a:cubicBezTo>
                    <a:pt x="28388" y="10447"/>
                    <a:pt x="28304" y="10553"/>
                    <a:pt x="28163" y="10637"/>
                  </a:cubicBezTo>
                  <a:lnTo>
                    <a:pt x="18132" y="16326"/>
                  </a:lnTo>
                  <a:cubicBezTo>
                    <a:pt x="17966" y="16412"/>
                    <a:pt x="17785" y="16455"/>
                    <a:pt x="17603" y="16455"/>
                  </a:cubicBezTo>
                  <a:cubicBezTo>
                    <a:pt x="17413" y="16455"/>
                    <a:pt x="17222" y="16409"/>
                    <a:pt x="17046" y="16319"/>
                  </a:cubicBezTo>
                  <a:lnTo>
                    <a:pt x="11519" y="13076"/>
                  </a:lnTo>
                  <a:lnTo>
                    <a:pt x="11512" y="13069"/>
                  </a:lnTo>
                  <a:cubicBezTo>
                    <a:pt x="11569" y="12964"/>
                    <a:pt x="11519" y="12858"/>
                    <a:pt x="11385" y="12780"/>
                  </a:cubicBezTo>
                  <a:lnTo>
                    <a:pt x="6275" y="9777"/>
                  </a:lnTo>
                  <a:cubicBezTo>
                    <a:pt x="6164" y="9720"/>
                    <a:pt x="6038" y="9689"/>
                    <a:pt x="5911" y="9689"/>
                  </a:cubicBezTo>
                  <a:cubicBezTo>
                    <a:pt x="5868" y="9689"/>
                    <a:pt x="5824" y="9693"/>
                    <a:pt x="5781" y="9700"/>
                  </a:cubicBezTo>
                  <a:lnTo>
                    <a:pt x="241" y="6450"/>
                  </a:lnTo>
                  <a:cubicBezTo>
                    <a:pt x="100" y="6366"/>
                    <a:pt x="22" y="6260"/>
                    <a:pt x="22" y="6140"/>
                  </a:cubicBezTo>
                  <a:cubicBezTo>
                    <a:pt x="22" y="6027"/>
                    <a:pt x="107" y="5921"/>
                    <a:pt x="248" y="5837"/>
                  </a:cubicBezTo>
                  <a:lnTo>
                    <a:pt x="10279" y="148"/>
                  </a:lnTo>
                  <a:cubicBezTo>
                    <a:pt x="10450" y="64"/>
                    <a:pt x="10634" y="22"/>
                    <a:pt x="10818" y="22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3"/>
                    <a:pt x="10265" y="127"/>
                  </a:cubicBezTo>
                  <a:lnTo>
                    <a:pt x="233" y="5823"/>
                  </a:lnTo>
                  <a:cubicBezTo>
                    <a:pt x="85" y="5907"/>
                    <a:pt x="1" y="6020"/>
                    <a:pt x="1" y="6147"/>
                  </a:cubicBezTo>
                  <a:cubicBezTo>
                    <a:pt x="1" y="6267"/>
                    <a:pt x="78" y="6380"/>
                    <a:pt x="226" y="6471"/>
                  </a:cubicBezTo>
                  <a:cubicBezTo>
                    <a:pt x="226" y="6471"/>
                    <a:pt x="5774" y="9728"/>
                    <a:pt x="5781" y="9728"/>
                  </a:cubicBezTo>
                  <a:cubicBezTo>
                    <a:pt x="5828" y="9718"/>
                    <a:pt x="5875" y="9713"/>
                    <a:pt x="5923" y="9713"/>
                  </a:cubicBezTo>
                  <a:cubicBezTo>
                    <a:pt x="6042" y="9713"/>
                    <a:pt x="6162" y="9743"/>
                    <a:pt x="6268" y="9799"/>
                  </a:cubicBezTo>
                  <a:lnTo>
                    <a:pt x="11378" y="12802"/>
                  </a:lnTo>
                  <a:cubicBezTo>
                    <a:pt x="11498" y="12872"/>
                    <a:pt x="11541" y="12978"/>
                    <a:pt x="11491" y="13069"/>
                  </a:cubicBezTo>
                  <a:lnTo>
                    <a:pt x="11484" y="13083"/>
                  </a:lnTo>
                  <a:lnTo>
                    <a:pt x="17032" y="16340"/>
                  </a:lnTo>
                  <a:cubicBezTo>
                    <a:pt x="17197" y="16426"/>
                    <a:pt x="17375" y="16475"/>
                    <a:pt x="17559" y="16475"/>
                  </a:cubicBezTo>
                  <a:cubicBezTo>
                    <a:pt x="17571" y="16475"/>
                    <a:pt x="17583" y="16475"/>
                    <a:pt x="17596" y="16474"/>
                  </a:cubicBezTo>
                  <a:cubicBezTo>
                    <a:pt x="17608" y="16475"/>
                    <a:pt x="17620" y="16475"/>
                    <a:pt x="17632" y="16475"/>
                  </a:cubicBezTo>
                  <a:cubicBezTo>
                    <a:pt x="17809" y="16475"/>
                    <a:pt x="17980" y="16427"/>
                    <a:pt x="18139" y="16347"/>
                  </a:cubicBezTo>
                  <a:lnTo>
                    <a:pt x="28170" y="10659"/>
                  </a:lnTo>
                  <a:cubicBezTo>
                    <a:pt x="28311" y="10574"/>
                    <a:pt x="28402" y="10454"/>
                    <a:pt x="28402" y="10334"/>
                  </a:cubicBezTo>
                  <a:cubicBezTo>
                    <a:pt x="28402" y="10207"/>
                    <a:pt x="28325" y="10095"/>
                    <a:pt x="28170" y="10003"/>
                  </a:cubicBezTo>
                  <a:lnTo>
                    <a:pt x="11371" y="134"/>
                  </a:lnTo>
                  <a:cubicBezTo>
                    <a:pt x="11197" y="45"/>
                    <a:pt x="11004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463325" y="1810500"/>
              <a:ext cx="237250" cy="89125"/>
            </a:xfrm>
            <a:custGeom>
              <a:avLst/>
              <a:gdLst/>
              <a:ahLst/>
              <a:cxnLst/>
              <a:rect l="l" t="t" r="r" b="b"/>
              <a:pathLst>
                <a:path w="9490" h="3565" extrusionOk="0">
                  <a:moveTo>
                    <a:pt x="3452" y="1"/>
                  </a:moveTo>
                  <a:cubicBezTo>
                    <a:pt x="3380" y="1"/>
                    <a:pt x="3309" y="19"/>
                    <a:pt x="3244" y="53"/>
                  </a:cubicBezTo>
                  <a:lnTo>
                    <a:pt x="107" y="1837"/>
                  </a:lnTo>
                  <a:cubicBezTo>
                    <a:pt x="29" y="1879"/>
                    <a:pt x="1" y="1935"/>
                    <a:pt x="15" y="1985"/>
                  </a:cubicBezTo>
                  <a:cubicBezTo>
                    <a:pt x="22" y="2013"/>
                    <a:pt x="9262" y="3564"/>
                    <a:pt x="9478" y="3564"/>
                  </a:cubicBezTo>
                  <a:cubicBezTo>
                    <a:pt x="9481" y="3564"/>
                    <a:pt x="9482" y="3564"/>
                    <a:pt x="9482" y="3564"/>
                  </a:cubicBezTo>
                  <a:cubicBezTo>
                    <a:pt x="9489" y="3514"/>
                    <a:pt x="9468" y="3458"/>
                    <a:pt x="9419" y="3437"/>
                  </a:cubicBezTo>
                  <a:lnTo>
                    <a:pt x="3631" y="39"/>
                  </a:lnTo>
                  <a:cubicBezTo>
                    <a:pt x="3574" y="13"/>
                    <a:pt x="3513" y="1"/>
                    <a:pt x="3452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462975" y="1810325"/>
              <a:ext cx="237950" cy="89525"/>
            </a:xfrm>
            <a:custGeom>
              <a:avLst/>
              <a:gdLst/>
              <a:ahLst/>
              <a:cxnLst/>
              <a:rect l="l" t="t" r="r" b="b"/>
              <a:pathLst>
                <a:path w="9518" h="3581" extrusionOk="0">
                  <a:moveTo>
                    <a:pt x="3473" y="15"/>
                  </a:moveTo>
                  <a:cubicBezTo>
                    <a:pt x="3532" y="15"/>
                    <a:pt x="3591" y="27"/>
                    <a:pt x="3645" y="53"/>
                  </a:cubicBezTo>
                  <a:lnTo>
                    <a:pt x="9426" y="3451"/>
                  </a:lnTo>
                  <a:cubicBezTo>
                    <a:pt x="9468" y="3472"/>
                    <a:pt x="9489" y="3514"/>
                    <a:pt x="9482" y="3557"/>
                  </a:cubicBezTo>
                  <a:cubicBezTo>
                    <a:pt x="9355" y="3550"/>
                    <a:pt x="7473" y="3246"/>
                    <a:pt x="4752" y="2795"/>
                  </a:cubicBezTo>
                  <a:cubicBezTo>
                    <a:pt x="2200" y="2365"/>
                    <a:pt x="149" y="2013"/>
                    <a:pt x="36" y="1985"/>
                  </a:cubicBezTo>
                  <a:cubicBezTo>
                    <a:pt x="29" y="1942"/>
                    <a:pt x="57" y="1886"/>
                    <a:pt x="128" y="1851"/>
                  </a:cubicBezTo>
                  <a:lnTo>
                    <a:pt x="3272" y="67"/>
                  </a:lnTo>
                  <a:cubicBezTo>
                    <a:pt x="3333" y="33"/>
                    <a:pt x="3403" y="15"/>
                    <a:pt x="3473" y="15"/>
                  </a:cubicBezTo>
                  <a:close/>
                  <a:moveTo>
                    <a:pt x="3470" y="1"/>
                  </a:moveTo>
                  <a:cubicBezTo>
                    <a:pt x="3396" y="1"/>
                    <a:pt x="3323" y="19"/>
                    <a:pt x="3258" y="53"/>
                  </a:cubicBezTo>
                  <a:lnTo>
                    <a:pt x="114" y="1830"/>
                  </a:lnTo>
                  <a:cubicBezTo>
                    <a:pt x="36" y="1879"/>
                    <a:pt x="1" y="1935"/>
                    <a:pt x="22" y="1999"/>
                  </a:cubicBezTo>
                  <a:cubicBezTo>
                    <a:pt x="22" y="2006"/>
                    <a:pt x="22" y="2013"/>
                    <a:pt x="1481" y="2260"/>
                  </a:cubicBezTo>
                  <a:cubicBezTo>
                    <a:pt x="2334" y="2408"/>
                    <a:pt x="3504" y="2605"/>
                    <a:pt x="4682" y="2802"/>
                  </a:cubicBezTo>
                  <a:cubicBezTo>
                    <a:pt x="6832" y="3162"/>
                    <a:pt x="9376" y="3578"/>
                    <a:pt x="9489" y="3578"/>
                  </a:cubicBezTo>
                  <a:cubicBezTo>
                    <a:pt x="9492" y="3580"/>
                    <a:pt x="9493" y="3581"/>
                    <a:pt x="9494" y="3581"/>
                  </a:cubicBezTo>
                  <a:cubicBezTo>
                    <a:pt x="9497" y="3581"/>
                    <a:pt x="9499" y="3578"/>
                    <a:pt x="9503" y="3578"/>
                  </a:cubicBezTo>
                  <a:cubicBezTo>
                    <a:pt x="9517" y="3521"/>
                    <a:pt x="9489" y="3465"/>
                    <a:pt x="9440" y="3444"/>
                  </a:cubicBezTo>
                  <a:lnTo>
                    <a:pt x="3652" y="39"/>
                  </a:lnTo>
                  <a:cubicBezTo>
                    <a:pt x="3595" y="13"/>
                    <a:pt x="3532" y="1"/>
                    <a:pt x="34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463700" y="1811850"/>
              <a:ext cx="236525" cy="136000"/>
            </a:xfrm>
            <a:custGeom>
              <a:avLst/>
              <a:gdLst/>
              <a:ahLst/>
              <a:cxnLst/>
              <a:rect l="l" t="t" r="r" b="b"/>
              <a:pathLst>
                <a:path w="9461" h="5440" extrusionOk="0">
                  <a:moveTo>
                    <a:pt x="3431" y="1"/>
                  </a:moveTo>
                  <a:cubicBezTo>
                    <a:pt x="3361" y="1"/>
                    <a:pt x="3292" y="18"/>
                    <a:pt x="3229" y="56"/>
                  </a:cubicBezTo>
                  <a:lnTo>
                    <a:pt x="92" y="1832"/>
                  </a:lnTo>
                  <a:cubicBezTo>
                    <a:pt x="49" y="1853"/>
                    <a:pt x="14" y="1888"/>
                    <a:pt x="0" y="1931"/>
                  </a:cubicBezTo>
                  <a:cubicBezTo>
                    <a:pt x="14" y="1959"/>
                    <a:pt x="35" y="1987"/>
                    <a:pt x="64" y="2001"/>
                  </a:cubicBezTo>
                  <a:lnTo>
                    <a:pt x="5851" y="5399"/>
                  </a:lnTo>
                  <a:cubicBezTo>
                    <a:pt x="5908" y="5426"/>
                    <a:pt x="5969" y="5440"/>
                    <a:pt x="6030" y="5440"/>
                  </a:cubicBezTo>
                  <a:cubicBezTo>
                    <a:pt x="6099" y="5440"/>
                    <a:pt x="6168" y="5422"/>
                    <a:pt x="6232" y="5385"/>
                  </a:cubicBezTo>
                  <a:lnTo>
                    <a:pt x="9376" y="3608"/>
                  </a:lnTo>
                  <a:cubicBezTo>
                    <a:pt x="9411" y="3587"/>
                    <a:pt x="9446" y="3552"/>
                    <a:pt x="9460" y="3510"/>
                  </a:cubicBezTo>
                  <a:cubicBezTo>
                    <a:pt x="9453" y="3482"/>
                    <a:pt x="9432" y="3453"/>
                    <a:pt x="9404" y="3439"/>
                  </a:cubicBezTo>
                  <a:lnTo>
                    <a:pt x="3616" y="41"/>
                  </a:lnTo>
                  <a:cubicBezTo>
                    <a:pt x="3556" y="15"/>
                    <a:pt x="3493" y="1"/>
                    <a:pt x="3431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463525" y="1811575"/>
              <a:ext cx="237050" cy="136550"/>
            </a:xfrm>
            <a:custGeom>
              <a:avLst/>
              <a:gdLst/>
              <a:ahLst/>
              <a:cxnLst/>
              <a:rect l="l" t="t" r="r" b="b"/>
              <a:pathLst>
                <a:path w="9482" h="5462" extrusionOk="0">
                  <a:moveTo>
                    <a:pt x="3451" y="21"/>
                  </a:moveTo>
                  <a:cubicBezTo>
                    <a:pt x="3510" y="21"/>
                    <a:pt x="3569" y="34"/>
                    <a:pt x="3623" y="60"/>
                  </a:cubicBezTo>
                  <a:lnTo>
                    <a:pt x="9404" y="3457"/>
                  </a:lnTo>
                  <a:cubicBezTo>
                    <a:pt x="9432" y="3471"/>
                    <a:pt x="9446" y="3493"/>
                    <a:pt x="9460" y="3521"/>
                  </a:cubicBezTo>
                  <a:cubicBezTo>
                    <a:pt x="9446" y="3556"/>
                    <a:pt x="9411" y="3591"/>
                    <a:pt x="9376" y="3605"/>
                  </a:cubicBezTo>
                  <a:lnTo>
                    <a:pt x="6232" y="5389"/>
                  </a:lnTo>
                  <a:cubicBezTo>
                    <a:pt x="6170" y="5423"/>
                    <a:pt x="6101" y="5441"/>
                    <a:pt x="6032" y="5441"/>
                  </a:cubicBezTo>
                  <a:cubicBezTo>
                    <a:pt x="5974" y="5441"/>
                    <a:pt x="5916" y="5429"/>
                    <a:pt x="5865" y="5403"/>
                  </a:cubicBezTo>
                  <a:lnTo>
                    <a:pt x="78" y="2005"/>
                  </a:lnTo>
                  <a:cubicBezTo>
                    <a:pt x="49" y="1991"/>
                    <a:pt x="28" y="1970"/>
                    <a:pt x="21" y="1942"/>
                  </a:cubicBezTo>
                  <a:cubicBezTo>
                    <a:pt x="35" y="1906"/>
                    <a:pt x="63" y="1871"/>
                    <a:pt x="106" y="1857"/>
                  </a:cubicBezTo>
                  <a:lnTo>
                    <a:pt x="3250" y="74"/>
                  </a:lnTo>
                  <a:cubicBezTo>
                    <a:pt x="3311" y="39"/>
                    <a:pt x="3381" y="21"/>
                    <a:pt x="3451" y="21"/>
                  </a:cubicBezTo>
                  <a:close/>
                  <a:moveTo>
                    <a:pt x="3447" y="0"/>
                  </a:moveTo>
                  <a:cubicBezTo>
                    <a:pt x="3374" y="0"/>
                    <a:pt x="3301" y="18"/>
                    <a:pt x="3236" y="52"/>
                  </a:cubicBezTo>
                  <a:lnTo>
                    <a:pt x="92" y="1836"/>
                  </a:lnTo>
                  <a:cubicBezTo>
                    <a:pt x="49" y="1857"/>
                    <a:pt x="14" y="1899"/>
                    <a:pt x="0" y="1949"/>
                  </a:cubicBezTo>
                  <a:cubicBezTo>
                    <a:pt x="7" y="1977"/>
                    <a:pt x="35" y="2005"/>
                    <a:pt x="63" y="2019"/>
                  </a:cubicBezTo>
                  <a:lnTo>
                    <a:pt x="5851" y="5424"/>
                  </a:lnTo>
                  <a:cubicBezTo>
                    <a:pt x="5898" y="5447"/>
                    <a:pt x="5944" y="5461"/>
                    <a:pt x="5995" y="5461"/>
                  </a:cubicBezTo>
                  <a:cubicBezTo>
                    <a:pt x="6006" y="5461"/>
                    <a:pt x="6016" y="5460"/>
                    <a:pt x="6027" y="5459"/>
                  </a:cubicBezTo>
                  <a:cubicBezTo>
                    <a:pt x="6105" y="5459"/>
                    <a:pt x="6175" y="5445"/>
                    <a:pt x="6246" y="5410"/>
                  </a:cubicBezTo>
                  <a:lnTo>
                    <a:pt x="9390" y="3626"/>
                  </a:lnTo>
                  <a:cubicBezTo>
                    <a:pt x="9432" y="3605"/>
                    <a:pt x="9467" y="3563"/>
                    <a:pt x="9481" y="3514"/>
                  </a:cubicBezTo>
                  <a:cubicBezTo>
                    <a:pt x="9467" y="3485"/>
                    <a:pt x="9446" y="3457"/>
                    <a:pt x="9418" y="3443"/>
                  </a:cubicBezTo>
                  <a:lnTo>
                    <a:pt x="3623" y="38"/>
                  </a:lnTo>
                  <a:cubicBezTo>
                    <a:pt x="3569" y="13"/>
                    <a:pt x="3508" y="0"/>
                    <a:pt x="344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943750" y="186565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6" y="0"/>
                  </a:moveTo>
                  <a:cubicBezTo>
                    <a:pt x="461" y="0"/>
                    <a:pt x="427" y="10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93"/>
                    <a:pt x="43" y="321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9" y="774"/>
                    <a:pt x="980" y="759"/>
                  </a:cubicBezTo>
                  <a:lnTo>
                    <a:pt x="1319" y="568"/>
                  </a:lnTo>
                  <a:cubicBezTo>
                    <a:pt x="1375" y="540"/>
                    <a:pt x="1375" y="491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914500" y="18484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0"/>
                  </a:moveTo>
                  <a:cubicBezTo>
                    <a:pt x="459" y="0"/>
                    <a:pt x="425" y="7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7"/>
                    <a:pt x="50" y="326"/>
                  </a:cubicBezTo>
                  <a:lnTo>
                    <a:pt x="804" y="763"/>
                  </a:lnTo>
                  <a:cubicBezTo>
                    <a:pt x="830" y="776"/>
                    <a:pt x="860" y="783"/>
                    <a:pt x="890" y="783"/>
                  </a:cubicBezTo>
                  <a:cubicBezTo>
                    <a:pt x="924" y="783"/>
                    <a:pt x="957" y="774"/>
                    <a:pt x="987" y="756"/>
                  </a:cubicBezTo>
                  <a:lnTo>
                    <a:pt x="1318" y="565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0"/>
                    <a:pt x="49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885950" y="183170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1"/>
                  </a:moveTo>
                  <a:cubicBezTo>
                    <a:pt x="459" y="1"/>
                    <a:pt x="425" y="8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8"/>
                    <a:pt x="50" y="326"/>
                  </a:cubicBezTo>
                  <a:lnTo>
                    <a:pt x="804" y="763"/>
                  </a:lnTo>
                  <a:cubicBezTo>
                    <a:pt x="834" y="776"/>
                    <a:pt x="864" y="783"/>
                    <a:pt x="893" y="783"/>
                  </a:cubicBezTo>
                  <a:cubicBezTo>
                    <a:pt x="926" y="783"/>
                    <a:pt x="957" y="775"/>
                    <a:pt x="987" y="756"/>
                  </a:cubicBezTo>
                  <a:lnTo>
                    <a:pt x="1325" y="566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857400" y="1815150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8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2"/>
                  </a:lnTo>
                  <a:cubicBezTo>
                    <a:pt x="833" y="772"/>
                    <a:pt x="863" y="778"/>
                    <a:pt x="891" y="778"/>
                  </a:cubicBezTo>
                  <a:cubicBezTo>
                    <a:pt x="925" y="778"/>
                    <a:pt x="957" y="770"/>
                    <a:pt x="987" y="755"/>
                  </a:cubicBezTo>
                  <a:lnTo>
                    <a:pt x="1325" y="565"/>
                  </a:lnTo>
                  <a:cubicBezTo>
                    <a:pt x="1375" y="530"/>
                    <a:pt x="1382" y="488"/>
                    <a:pt x="1340" y="459"/>
                  </a:cubicBezTo>
                  <a:lnTo>
                    <a:pt x="578" y="15"/>
                  </a:lnTo>
                  <a:cubicBezTo>
                    <a:pt x="552" y="5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829025" y="179827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8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0" y="246"/>
                    <a:pt x="0" y="295"/>
                    <a:pt x="43" y="317"/>
                  </a:cubicBezTo>
                  <a:lnTo>
                    <a:pt x="797" y="761"/>
                  </a:lnTo>
                  <a:cubicBezTo>
                    <a:pt x="829" y="775"/>
                    <a:pt x="860" y="782"/>
                    <a:pt x="891" y="782"/>
                  </a:cubicBezTo>
                  <a:cubicBezTo>
                    <a:pt x="922" y="782"/>
                    <a:pt x="952" y="775"/>
                    <a:pt x="980" y="761"/>
                  </a:cubicBezTo>
                  <a:lnTo>
                    <a:pt x="1318" y="570"/>
                  </a:lnTo>
                  <a:cubicBezTo>
                    <a:pt x="1368" y="535"/>
                    <a:pt x="1375" y="493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6" y="0"/>
                    <a:pt x="4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800475" y="178140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4" y="1"/>
                  </a:moveTo>
                  <a:cubicBezTo>
                    <a:pt x="461" y="1"/>
                    <a:pt x="427" y="10"/>
                    <a:pt x="395" y="26"/>
                  </a:cubicBezTo>
                  <a:lnTo>
                    <a:pt x="57" y="216"/>
                  </a:lnTo>
                  <a:cubicBezTo>
                    <a:pt x="7" y="251"/>
                    <a:pt x="0" y="301"/>
                    <a:pt x="43" y="322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8" y="775"/>
                    <a:pt x="980" y="759"/>
                  </a:cubicBezTo>
                  <a:lnTo>
                    <a:pt x="1319" y="569"/>
                  </a:lnTo>
                  <a:cubicBezTo>
                    <a:pt x="1375" y="540"/>
                    <a:pt x="1375" y="491"/>
                    <a:pt x="1333" y="463"/>
                  </a:cubicBezTo>
                  <a:lnTo>
                    <a:pt x="571" y="19"/>
                  </a:lnTo>
                  <a:cubicBezTo>
                    <a:pt x="547" y="6"/>
                    <a:pt x="520" y="1"/>
                    <a:pt x="4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71925" y="1764850"/>
              <a:ext cx="34550" cy="19500"/>
            </a:xfrm>
            <a:custGeom>
              <a:avLst/>
              <a:gdLst/>
              <a:ahLst/>
              <a:cxnLst/>
              <a:rect l="l" t="t" r="r" b="b"/>
              <a:pathLst>
                <a:path w="1382" h="780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86"/>
                    <a:pt x="43" y="314"/>
                  </a:cubicBezTo>
                  <a:lnTo>
                    <a:pt x="804" y="758"/>
                  </a:lnTo>
                  <a:cubicBezTo>
                    <a:pt x="832" y="772"/>
                    <a:pt x="862" y="779"/>
                    <a:pt x="892" y="779"/>
                  </a:cubicBezTo>
                  <a:cubicBezTo>
                    <a:pt x="922" y="779"/>
                    <a:pt x="952" y="772"/>
                    <a:pt x="980" y="758"/>
                  </a:cubicBezTo>
                  <a:lnTo>
                    <a:pt x="1319" y="561"/>
                  </a:lnTo>
                  <a:cubicBezTo>
                    <a:pt x="1375" y="533"/>
                    <a:pt x="1382" y="483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43375" y="1748000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90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57" y="213"/>
                  </a:lnTo>
                  <a:cubicBezTo>
                    <a:pt x="7" y="248"/>
                    <a:pt x="0" y="290"/>
                    <a:pt x="43" y="319"/>
                  </a:cubicBezTo>
                  <a:lnTo>
                    <a:pt x="804" y="763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2" y="783"/>
                    <a:pt x="954" y="774"/>
                    <a:pt x="980" y="756"/>
                  </a:cubicBezTo>
                  <a:lnTo>
                    <a:pt x="1319" y="565"/>
                  </a:lnTo>
                  <a:cubicBezTo>
                    <a:pt x="1375" y="537"/>
                    <a:pt x="1375" y="488"/>
                    <a:pt x="1333" y="467"/>
                  </a:cubicBezTo>
                  <a:lnTo>
                    <a:pt x="571" y="15"/>
                  </a:lnTo>
                  <a:cubicBezTo>
                    <a:pt x="545" y="6"/>
                    <a:pt x="517" y="0"/>
                    <a:pt x="49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714825" y="1731125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89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6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30" y="778"/>
                    <a:pt x="859" y="783"/>
                    <a:pt x="889" y="783"/>
                  </a:cubicBezTo>
                  <a:cubicBezTo>
                    <a:pt x="923" y="783"/>
                    <a:pt x="957" y="776"/>
                    <a:pt x="987" y="761"/>
                  </a:cubicBezTo>
                  <a:lnTo>
                    <a:pt x="1319" y="571"/>
                  </a:lnTo>
                  <a:cubicBezTo>
                    <a:pt x="1375" y="535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8" y="0"/>
                    <a:pt x="4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275" y="171452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91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0"/>
                    <a:pt x="1382" y="487"/>
                    <a:pt x="1333" y="459"/>
                  </a:cubicBezTo>
                  <a:lnTo>
                    <a:pt x="578" y="15"/>
                  </a:lnTo>
                  <a:cubicBezTo>
                    <a:pt x="549" y="5"/>
                    <a:pt x="519" y="0"/>
                    <a:pt x="4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57725" y="169782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7"/>
                  </a:cubicBezTo>
                  <a:lnTo>
                    <a:pt x="64" y="218"/>
                  </a:lnTo>
                  <a:cubicBezTo>
                    <a:pt x="7" y="239"/>
                    <a:pt x="0" y="288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69"/>
                    <a:pt x="987" y="754"/>
                  </a:cubicBezTo>
                  <a:lnTo>
                    <a:pt x="1319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0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29175" y="168107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39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70"/>
                    <a:pt x="987" y="754"/>
                  </a:cubicBezTo>
                  <a:lnTo>
                    <a:pt x="1319" y="564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00625" y="1664125"/>
              <a:ext cx="34575" cy="19575"/>
            </a:xfrm>
            <a:custGeom>
              <a:avLst/>
              <a:gdLst/>
              <a:ahLst/>
              <a:cxnLst/>
              <a:rect l="l" t="t" r="r" b="b"/>
              <a:pathLst>
                <a:path w="1383" h="783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25"/>
                  </a:cubicBezTo>
                  <a:lnTo>
                    <a:pt x="804" y="762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4" y="783"/>
                    <a:pt x="958" y="774"/>
                    <a:pt x="987" y="755"/>
                  </a:cubicBezTo>
                  <a:lnTo>
                    <a:pt x="1319" y="572"/>
                  </a:lnTo>
                  <a:cubicBezTo>
                    <a:pt x="1375" y="537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9" y="1"/>
                    <a:pt x="4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72075" y="1647575"/>
              <a:ext cx="34575" cy="19425"/>
            </a:xfrm>
            <a:custGeom>
              <a:avLst/>
              <a:gdLst/>
              <a:ahLst/>
              <a:cxnLst/>
              <a:rect l="l" t="t" r="r" b="b"/>
              <a:pathLst>
                <a:path w="1383" h="777" extrusionOk="0">
                  <a:moveTo>
                    <a:pt x="487" y="0"/>
                  </a:moveTo>
                  <a:cubicBezTo>
                    <a:pt x="455" y="0"/>
                    <a:pt x="423" y="7"/>
                    <a:pt x="395" y="21"/>
                  </a:cubicBezTo>
                  <a:lnTo>
                    <a:pt x="64" y="212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2"/>
                  </a:lnTo>
                  <a:cubicBezTo>
                    <a:pt x="833" y="771"/>
                    <a:pt x="863" y="777"/>
                    <a:pt x="892" y="777"/>
                  </a:cubicBezTo>
                  <a:cubicBezTo>
                    <a:pt x="925" y="777"/>
                    <a:pt x="957" y="770"/>
                    <a:pt x="987" y="755"/>
                  </a:cubicBezTo>
                  <a:lnTo>
                    <a:pt x="1326" y="564"/>
                  </a:lnTo>
                  <a:cubicBezTo>
                    <a:pt x="1375" y="536"/>
                    <a:pt x="1382" y="487"/>
                    <a:pt x="1340" y="458"/>
                  </a:cubicBezTo>
                  <a:lnTo>
                    <a:pt x="578" y="21"/>
                  </a:lnTo>
                  <a:cubicBezTo>
                    <a:pt x="550" y="7"/>
                    <a:pt x="519" y="0"/>
                    <a:pt x="4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85825" y="168102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900" y="1"/>
                  </a:moveTo>
                  <a:cubicBezTo>
                    <a:pt x="866" y="1"/>
                    <a:pt x="834" y="8"/>
                    <a:pt x="804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9" y="1010"/>
                  </a:lnTo>
                  <a:cubicBezTo>
                    <a:pt x="864" y="1022"/>
                    <a:pt x="891" y="1028"/>
                    <a:pt x="919" y="1028"/>
                  </a:cubicBezTo>
                  <a:cubicBezTo>
                    <a:pt x="955" y="1028"/>
                    <a:pt x="991" y="1018"/>
                    <a:pt x="1022" y="1003"/>
                  </a:cubicBezTo>
                  <a:lnTo>
                    <a:pt x="1756" y="587"/>
                  </a:lnTo>
                  <a:cubicBezTo>
                    <a:pt x="1812" y="551"/>
                    <a:pt x="1819" y="509"/>
                    <a:pt x="1770" y="481"/>
                  </a:cubicBezTo>
                  <a:lnTo>
                    <a:pt x="987" y="16"/>
                  </a:lnTo>
                  <a:cubicBezTo>
                    <a:pt x="958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13300" y="1697175"/>
              <a:ext cx="45325" cy="25675"/>
            </a:xfrm>
            <a:custGeom>
              <a:avLst/>
              <a:gdLst/>
              <a:ahLst/>
              <a:cxnLst/>
              <a:rect l="l" t="t" r="r" b="b"/>
              <a:pathLst>
                <a:path w="1813" h="1027" extrusionOk="0">
                  <a:moveTo>
                    <a:pt x="901" y="0"/>
                  </a:moveTo>
                  <a:cubicBezTo>
                    <a:pt x="867" y="0"/>
                    <a:pt x="832" y="9"/>
                    <a:pt x="805" y="25"/>
                  </a:cubicBezTo>
                  <a:lnTo>
                    <a:pt x="64" y="441"/>
                  </a:lnTo>
                  <a:cubicBezTo>
                    <a:pt x="8" y="469"/>
                    <a:pt x="1" y="519"/>
                    <a:pt x="50" y="547"/>
                  </a:cubicBezTo>
                  <a:lnTo>
                    <a:pt x="833" y="1005"/>
                  </a:lnTo>
                  <a:cubicBezTo>
                    <a:pt x="861" y="1019"/>
                    <a:pt x="893" y="1026"/>
                    <a:pt x="924" y="1026"/>
                  </a:cubicBezTo>
                  <a:cubicBezTo>
                    <a:pt x="956" y="1026"/>
                    <a:pt x="988" y="1019"/>
                    <a:pt x="1016" y="1005"/>
                  </a:cubicBezTo>
                  <a:lnTo>
                    <a:pt x="1749" y="582"/>
                  </a:lnTo>
                  <a:cubicBezTo>
                    <a:pt x="1806" y="554"/>
                    <a:pt x="1813" y="505"/>
                    <a:pt x="1763" y="476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40800" y="17132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832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68125" y="1729350"/>
              <a:ext cx="45475" cy="25750"/>
            </a:xfrm>
            <a:custGeom>
              <a:avLst/>
              <a:gdLst/>
              <a:ahLst/>
              <a:cxnLst/>
              <a:rect l="l" t="t" r="r" b="b"/>
              <a:pathLst>
                <a:path w="1819" h="1030" extrusionOk="0">
                  <a:moveTo>
                    <a:pt x="897" y="1"/>
                  </a:moveTo>
                  <a:cubicBezTo>
                    <a:pt x="865" y="1"/>
                    <a:pt x="834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9" y="508"/>
                    <a:pt x="1770" y="479"/>
                  </a:cubicBezTo>
                  <a:lnTo>
                    <a:pt x="980" y="21"/>
                  </a:lnTo>
                  <a:cubicBezTo>
                    <a:pt x="953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5600" y="174552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7" y="1"/>
                  </a:moveTo>
                  <a:cubicBezTo>
                    <a:pt x="864" y="1"/>
                    <a:pt x="831" y="8"/>
                    <a:pt x="805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4"/>
                  </a:cubicBezTo>
                  <a:lnTo>
                    <a:pt x="833" y="1010"/>
                  </a:lnTo>
                  <a:cubicBezTo>
                    <a:pt x="861" y="1022"/>
                    <a:pt x="888" y="1028"/>
                    <a:pt x="916" y="1028"/>
                  </a:cubicBezTo>
                  <a:cubicBezTo>
                    <a:pt x="950" y="1028"/>
                    <a:pt x="984" y="1018"/>
                    <a:pt x="1016" y="1003"/>
                  </a:cubicBezTo>
                  <a:lnTo>
                    <a:pt x="1756" y="587"/>
                  </a:lnTo>
                  <a:cubicBezTo>
                    <a:pt x="1806" y="551"/>
                    <a:pt x="1813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723100" y="1761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50600" y="17777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8" y="1028"/>
                    <a:pt x="984" y="1018"/>
                    <a:pt x="1015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778100" y="179385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805400" y="1810025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9" y="1"/>
                  </a:moveTo>
                  <a:cubicBezTo>
                    <a:pt x="867" y="1"/>
                    <a:pt x="835" y="8"/>
                    <a:pt x="804" y="23"/>
                  </a:cubicBezTo>
                  <a:lnTo>
                    <a:pt x="64" y="439"/>
                  </a:lnTo>
                  <a:cubicBezTo>
                    <a:pt x="8" y="474"/>
                    <a:pt x="1" y="516"/>
                    <a:pt x="50" y="544"/>
                  </a:cubicBezTo>
                  <a:lnTo>
                    <a:pt x="840" y="1010"/>
                  </a:lnTo>
                  <a:cubicBezTo>
                    <a:pt x="864" y="1022"/>
                    <a:pt x="890" y="1028"/>
                    <a:pt x="917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12" y="552"/>
                    <a:pt x="1819" y="509"/>
                    <a:pt x="1770" y="481"/>
                  </a:cubicBezTo>
                  <a:lnTo>
                    <a:pt x="981" y="16"/>
                  </a:lnTo>
                  <a:cubicBezTo>
                    <a:pt x="954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832900" y="18261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2" y="508"/>
                    <a:pt x="1770" y="480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860400" y="1842275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3" y="439"/>
                  </a:lnTo>
                  <a:cubicBezTo>
                    <a:pt x="7" y="474"/>
                    <a:pt x="0" y="516"/>
                    <a:pt x="49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7" y="1028"/>
                    <a:pt x="983" y="1019"/>
                    <a:pt x="1015" y="1003"/>
                  </a:cubicBezTo>
                  <a:lnTo>
                    <a:pt x="1755" y="587"/>
                  </a:lnTo>
                  <a:cubicBezTo>
                    <a:pt x="1805" y="552"/>
                    <a:pt x="1812" y="509"/>
                    <a:pt x="1769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887875" y="18583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915900" y="18748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5"/>
                  </a:cubicBezTo>
                  <a:lnTo>
                    <a:pt x="832" y="1010"/>
                  </a:lnTo>
                  <a:cubicBezTo>
                    <a:pt x="860" y="1022"/>
                    <a:pt x="888" y="1028"/>
                    <a:pt x="915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45100" y="16570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7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26"/>
                    <a:pt x="50" y="547"/>
                  </a:cubicBezTo>
                  <a:lnTo>
                    <a:pt x="1361" y="1322"/>
                  </a:lnTo>
                  <a:cubicBezTo>
                    <a:pt x="1391" y="1335"/>
                    <a:pt x="1421" y="1342"/>
                    <a:pt x="1450" y="1342"/>
                  </a:cubicBezTo>
                  <a:cubicBezTo>
                    <a:pt x="1483" y="1342"/>
                    <a:pt x="1515" y="1334"/>
                    <a:pt x="1545" y="1315"/>
                  </a:cubicBezTo>
                  <a:lnTo>
                    <a:pt x="2285" y="899"/>
                  </a:lnTo>
                  <a:cubicBezTo>
                    <a:pt x="2334" y="871"/>
                    <a:pt x="2341" y="822"/>
                    <a:pt x="2299" y="793"/>
                  </a:cubicBezTo>
                  <a:lnTo>
                    <a:pt x="974" y="18"/>
                  </a:lnTo>
                  <a:cubicBezTo>
                    <a:pt x="949" y="6"/>
                    <a:pt x="923" y="0"/>
                    <a:pt x="89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73125" y="1704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5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1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74" y="21"/>
                  </a:lnTo>
                  <a:cubicBezTo>
                    <a:pt x="945" y="7"/>
                    <a:pt x="915" y="0"/>
                    <a:pt x="88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45650" y="1688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63" y="449"/>
                  </a:lnTo>
                  <a:cubicBezTo>
                    <a:pt x="7" y="477"/>
                    <a:pt x="0" y="519"/>
                    <a:pt x="49" y="548"/>
                  </a:cubicBezTo>
                  <a:lnTo>
                    <a:pt x="832" y="1013"/>
                  </a:lnTo>
                  <a:cubicBezTo>
                    <a:pt x="857" y="1025"/>
                    <a:pt x="884" y="1031"/>
                    <a:pt x="912" y="1031"/>
                  </a:cubicBezTo>
                  <a:cubicBezTo>
                    <a:pt x="947" y="1031"/>
                    <a:pt x="983" y="1022"/>
                    <a:pt x="1015" y="1006"/>
                  </a:cubicBezTo>
                  <a:lnTo>
                    <a:pt x="1755" y="590"/>
                  </a:lnTo>
                  <a:cubicBezTo>
                    <a:pt x="1805" y="555"/>
                    <a:pt x="1812" y="512"/>
                    <a:pt x="1769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518150" y="167245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7" y="472"/>
                    <a:pt x="0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2" y="1028"/>
                    <a:pt x="986" y="1019"/>
                    <a:pt x="1015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00450" y="1720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5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14"/>
                    <a:pt x="50" y="550"/>
                  </a:cubicBezTo>
                  <a:lnTo>
                    <a:pt x="832" y="1008"/>
                  </a:lnTo>
                  <a:cubicBezTo>
                    <a:pt x="862" y="1021"/>
                    <a:pt x="892" y="1028"/>
                    <a:pt x="921" y="1028"/>
                  </a:cubicBezTo>
                  <a:cubicBezTo>
                    <a:pt x="954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27950" y="173690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3" y="445"/>
                  </a:lnTo>
                  <a:cubicBezTo>
                    <a:pt x="7" y="474"/>
                    <a:pt x="0" y="523"/>
                    <a:pt x="49" y="551"/>
                  </a:cubicBezTo>
                  <a:lnTo>
                    <a:pt x="832" y="1009"/>
                  </a:lnTo>
                  <a:cubicBezTo>
                    <a:pt x="862" y="1023"/>
                    <a:pt x="892" y="1030"/>
                    <a:pt x="921" y="1030"/>
                  </a:cubicBezTo>
                  <a:cubicBezTo>
                    <a:pt x="954" y="1030"/>
                    <a:pt x="985" y="1021"/>
                    <a:pt x="1015" y="1002"/>
                  </a:cubicBezTo>
                  <a:lnTo>
                    <a:pt x="1755" y="586"/>
                  </a:lnTo>
                  <a:cubicBezTo>
                    <a:pt x="1805" y="551"/>
                    <a:pt x="1812" y="509"/>
                    <a:pt x="1762" y="481"/>
                  </a:cubicBezTo>
                  <a:lnTo>
                    <a:pt x="980" y="15"/>
                  </a:lnTo>
                  <a:cubicBezTo>
                    <a:pt x="954" y="6"/>
                    <a:pt x="924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55425" y="17529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82925" y="1769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10425" y="17852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9"/>
                    <a:pt x="797" y="28"/>
                  </a:cubicBezTo>
                  <a:lnTo>
                    <a:pt x="56" y="444"/>
                  </a:lnTo>
                  <a:cubicBezTo>
                    <a:pt x="0" y="479"/>
                    <a:pt x="0" y="521"/>
                    <a:pt x="42" y="550"/>
                  </a:cubicBezTo>
                  <a:lnTo>
                    <a:pt x="832" y="1015"/>
                  </a:lnTo>
                  <a:cubicBezTo>
                    <a:pt x="858" y="1025"/>
                    <a:pt x="886" y="1030"/>
                    <a:pt x="914" y="1030"/>
                  </a:cubicBezTo>
                  <a:cubicBezTo>
                    <a:pt x="946" y="1030"/>
                    <a:pt x="978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86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37725" y="18014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0"/>
                  </a:moveTo>
                  <a:cubicBezTo>
                    <a:pt x="863" y="0"/>
                    <a:pt x="833" y="7"/>
                    <a:pt x="804" y="21"/>
                  </a:cubicBezTo>
                  <a:lnTo>
                    <a:pt x="71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3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1" y="21"/>
                  </a:lnTo>
                  <a:cubicBezTo>
                    <a:pt x="952" y="7"/>
                    <a:pt x="922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65225" y="18174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15" y="472"/>
                    <a:pt x="0" y="521"/>
                    <a:pt x="50" y="550"/>
                  </a:cubicBezTo>
                  <a:lnTo>
                    <a:pt x="832" y="1015"/>
                  </a:lnTo>
                  <a:cubicBezTo>
                    <a:pt x="862" y="1025"/>
                    <a:pt x="891" y="1030"/>
                    <a:pt x="920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92725" y="18336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9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20200" y="18497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2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847525" y="18659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9" y="0"/>
                  </a:moveTo>
                  <a:cubicBezTo>
                    <a:pt x="867" y="0"/>
                    <a:pt x="834" y="7"/>
                    <a:pt x="804" y="22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2" y="1009"/>
                  </a:lnTo>
                  <a:cubicBezTo>
                    <a:pt x="857" y="1022"/>
                    <a:pt x="884" y="1027"/>
                    <a:pt x="912" y="1027"/>
                  </a:cubicBezTo>
                  <a:cubicBezTo>
                    <a:pt x="948" y="1027"/>
                    <a:pt x="984" y="1018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875725" y="188232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87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7" y="444"/>
                  </a:lnTo>
                  <a:cubicBezTo>
                    <a:pt x="0" y="472"/>
                    <a:pt x="0" y="522"/>
                    <a:pt x="43" y="550"/>
                  </a:cubicBezTo>
                  <a:lnTo>
                    <a:pt x="1361" y="1325"/>
                  </a:lnTo>
                  <a:cubicBezTo>
                    <a:pt x="1389" y="1338"/>
                    <a:pt x="1416" y="1343"/>
                    <a:pt x="1444" y="1343"/>
                  </a:cubicBezTo>
                  <a:cubicBezTo>
                    <a:pt x="1479" y="1343"/>
                    <a:pt x="1512" y="1334"/>
                    <a:pt x="1544" y="1318"/>
                  </a:cubicBezTo>
                  <a:lnTo>
                    <a:pt x="2284" y="902"/>
                  </a:lnTo>
                  <a:cubicBezTo>
                    <a:pt x="2334" y="867"/>
                    <a:pt x="2341" y="825"/>
                    <a:pt x="2298" y="796"/>
                  </a:cubicBezTo>
                  <a:lnTo>
                    <a:pt x="973" y="21"/>
                  </a:lnTo>
                  <a:cubicBezTo>
                    <a:pt x="947" y="8"/>
                    <a:pt x="917" y="1"/>
                    <a:pt x="8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539300" y="1715950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48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511625" y="16997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6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8" y="472"/>
                    <a:pt x="0" y="521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491175" y="1681400"/>
              <a:ext cx="49375" cy="27850"/>
            </a:xfrm>
            <a:custGeom>
              <a:avLst/>
              <a:gdLst/>
              <a:ahLst/>
              <a:cxnLst/>
              <a:rect l="l" t="t" r="r" b="b"/>
              <a:pathLst>
                <a:path w="1975" h="1114" extrusionOk="0">
                  <a:moveTo>
                    <a:pt x="1333" y="1"/>
                  </a:moveTo>
                  <a:cubicBezTo>
                    <a:pt x="1301" y="1"/>
                    <a:pt x="1270" y="8"/>
                    <a:pt x="1241" y="22"/>
                  </a:cubicBezTo>
                  <a:lnTo>
                    <a:pt x="57" y="699"/>
                  </a:lnTo>
                  <a:cubicBezTo>
                    <a:pt x="1" y="727"/>
                    <a:pt x="1" y="776"/>
                    <a:pt x="50" y="804"/>
                  </a:cubicBezTo>
                  <a:lnTo>
                    <a:pt x="551" y="1093"/>
                  </a:lnTo>
                  <a:cubicBezTo>
                    <a:pt x="577" y="1107"/>
                    <a:pt x="607" y="1114"/>
                    <a:pt x="637" y="1114"/>
                  </a:cubicBezTo>
                  <a:cubicBezTo>
                    <a:pt x="670" y="1114"/>
                    <a:pt x="704" y="1105"/>
                    <a:pt x="734" y="1086"/>
                  </a:cubicBezTo>
                  <a:lnTo>
                    <a:pt x="1911" y="417"/>
                  </a:lnTo>
                  <a:cubicBezTo>
                    <a:pt x="1968" y="388"/>
                    <a:pt x="1975" y="339"/>
                    <a:pt x="1925" y="311"/>
                  </a:cubicBezTo>
                  <a:lnTo>
                    <a:pt x="1425" y="22"/>
                  </a:lnTo>
                  <a:cubicBezTo>
                    <a:pt x="1397" y="8"/>
                    <a:pt x="1365" y="1"/>
                    <a:pt x="133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66600" y="17320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7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13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594100" y="17482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21425" y="17642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888" y="1"/>
                  </a:moveTo>
                  <a:cubicBezTo>
                    <a:pt x="854" y="1"/>
                    <a:pt x="820" y="8"/>
                    <a:pt x="790" y="23"/>
                  </a:cubicBezTo>
                  <a:lnTo>
                    <a:pt x="50" y="446"/>
                  </a:lnTo>
                  <a:cubicBezTo>
                    <a:pt x="7" y="474"/>
                    <a:pt x="0" y="524"/>
                    <a:pt x="43" y="552"/>
                  </a:cubicBezTo>
                  <a:lnTo>
                    <a:pt x="832" y="1010"/>
                  </a:lnTo>
                  <a:cubicBezTo>
                    <a:pt x="857" y="1022"/>
                    <a:pt x="883" y="1028"/>
                    <a:pt x="909" y="1028"/>
                  </a:cubicBezTo>
                  <a:cubicBezTo>
                    <a:pt x="943" y="1028"/>
                    <a:pt x="977" y="1019"/>
                    <a:pt x="1008" y="1003"/>
                  </a:cubicBezTo>
                  <a:lnTo>
                    <a:pt x="1741" y="587"/>
                  </a:lnTo>
                  <a:cubicBezTo>
                    <a:pt x="1798" y="552"/>
                    <a:pt x="1805" y="509"/>
                    <a:pt x="1755" y="481"/>
                  </a:cubicBezTo>
                  <a:lnTo>
                    <a:pt x="973" y="16"/>
                  </a:lnTo>
                  <a:cubicBezTo>
                    <a:pt x="947" y="6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48725" y="17803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1"/>
                  </a:lnTo>
                  <a:cubicBezTo>
                    <a:pt x="8" y="470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5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676225" y="1796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9" y="1030"/>
                  </a:cubicBezTo>
                  <a:cubicBezTo>
                    <a:pt x="952" y="1030"/>
                    <a:pt x="986" y="1021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03900" y="181255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7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7" y="443"/>
                  </a:lnTo>
                  <a:cubicBezTo>
                    <a:pt x="0" y="472"/>
                    <a:pt x="0" y="521"/>
                    <a:pt x="43" y="549"/>
                  </a:cubicBezTo>
                  <a:lnTo>
                    <a:pt x="825" y="1014"/>
                  </a:lnTo>
                  <a:cubicBezTo>
                    <a:pt x="851" y="1024"/>
                    <a:pt x="880" y="1030"/>
                    <a:pt x="910" y="1030"/>
                  </a:cubicBezTo>
                  <a:cubicBezTo>
                    <a:pt x="944" y="1030"/>
                    <a:pt x="978" y="1023"/>
                    <a:pt x="1008" y="1007"/>
                  </a:cubicBezTo>
                  <a:lnTo>
                    <a:pt x="1748" y="584"/>
                  </a:lnTo>
                  <a:cubicBezTo>
                    <a:pt x="1798" y="556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6" y="7"/>
                    <a:pt x="917" y="0"/>
                    <a:pt x="8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731200" y="182870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899" y="1"/>
                  </a:moveTo>
                  <a:cubicBezTo>
                    <a:pt x="867" y="1"/>
                    <a:pt x="835" y="8"/>
                    <a:pt x="805" y="23"/>
                  </a:cubicBezTo>
                  <a:lnTo>
                    <a:pt x="71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40" y="1010"/>
                  </a:lnTo>
                  <a:cubicBezTo>
                    <a:pt x="866" y="1023"/>
                    <a:pt x="895" y="1030"/>
                    <a:pt x="923" y="1030"/>
                  </a:cubicBezTo>
                  <a:cubicBezTo>
                    <a:pt x="955" y="1030"/>
                    <a:pt x="986" y="1022"/>
                    <a:pt x="1016" y="1003"/>
                  </a:cubicBezTo>
                  <a:lnTo>
                    <a:pt x="1756" y="587"/>
                  </a:lnTo>
                  <a:cubicBezTo>
                    <a:pt x="1813" y="552"/>
                    <a:pt x="1820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758700" y="1844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9"/>
                    <a:pt x="1" y="528"/>
                    <a:pt x="43" y="549"/>
                  </a:cubicBezTo>
                  <a:lnTo>
                    <a:pt x="832" y="1014"/>
                  </a:lnTo>
                  <a:cubicBezTo>
                    <a:pt x="859" y="1024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7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786200" y="18609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9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0" y="474"/>
                    <a:pt x="0" y="524"/>
                    <a:pt x="43" y="545"/>
                  </a:cubicBezTo>
                  <a:lnTo>
                    <a:pt x="832" y="1010"/>
                  </a:lnTo>
                  <a:cubicBezTo>
                    <a:pt x="859" y="1023"/>
                    <a:pt x="887" y="1030"/>
                    <a:pt x="915" y="1030"/>
                  </a:cubicBezTo>
                  <a:cubicBezTo>
                    <a:pt x="947" y="1030"/>
                    <a:pt x="979" y="1022"/>
                    <a:pt x="1008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73" y="16"/>
                  </a:lnTo>
                  <a:cubicBezTo>
                    <a:pt x="947" y="6"/>
                    <a:pt x="919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813500" y="1877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3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6" y="556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841525" y="1893400"/>
              <a:ext cx="65775" cy="37725"/>
            </a:xfrm>
            <a:custGeom>
              <a:avLst/>
              <a:gdLst/>
              <a:ahLst/>
              <a:cxnLst/>
              <a:rect l="l" t="t" r="r" b="b"/>
              <a:pathLst>
                <a:path w="2631" h="1509" extrusionOk="0">
                  <a:moveTo>
                    <a:pt x="889" y="1"/>
                  </a:moveTo>
                  <a:cubicBezTo>
                    <a:pt x="857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80"/>
                    <a:pt x="1" y="523"/>
                    <a:pt x="43" y="551"/>
                  </a:cubicBezTo>
                  <a:lnTo>
                    <a:pt x="1650" y="1488"/>
                  </a:lnTo>
                  <a:cubicBezTo>
                    <a:pt x="1677" y="1502"/>
                    <a:pt x="1707" y="1509"/>
                    <a:pt x="1737" y="1509"/>
                  </a:cubicBezTo>
                  <a:cubicBezTo>
                    <a:pt x="1770" y="1509"/>
                    <a:pt x="1804" y="1500"/>
                    <a:pt x="1834" y="1481"/>
                  </a:cubicBezTo>
                  <a:lnTo>
                    <a:pt x="2567" y="1065"/>
                  </a:lnTo>
                  <a:cubicBezTo>
                    <a:pt x="2623" y="1037"/>
                    <a:pt x="2630" y="988"/>
                    <a:pt x="2581" y="96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772275" y="18840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0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801525" y="1901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1" y="1"/>
                  </a:moveTo>
                  <a:cubicBezTo>
                    <a:pt x="859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0" y="8"/>
                    <a:pt x="921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829550" y="1917575"/>
              <a:ext cx="50775" cy="28925"/>
            </a:xfrm>
            <a:custGeom>
              <a:avLst/>
              <a:gdLst/>
              <a:ahLst/>
              <a:cxnLst/>
              <a:rect l="l" t="t" r="r" b="b"/>
              <a:pathLst>
                <a:path w="2031" h="1157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1051" y="1142"/>
                  </a:lnTo>
                  <a:cubicBezTo>
                    <a:pt x="1077" y="1152"/>
                    <a:pt x="1105" y="1157"/>
                    <a:pt x="1132" y="1157"/>
                  </a:cubicBezTo>
                  <a:cubicBezTo>
                    <a:pt x="1165" y="1157"/>
                    <a:pt x="1197" y="1150"/>
                    <a:pt x="1227" y="1135"/>
                  </a:cubicBezTo>
                  <a:lnTo>
                    <a:pt x="1967" y="719"/>
                  </a:lnTo>
                  <a:cubicBezTo>
                    <a:pt x="2024" y="684"/>
                    <a:pt x="2031" y="641"/>
                    <a:pt x="1981" y="613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744775" y="18679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6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8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2" y="554"/>
                    <a:pt x="1812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8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717475" y="18518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56" y="444"/>
                  </a:lnTo>
                  <a:cubicBezTo>
                    <a:pt x="7" y="473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8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2"/>
                  </a:lnTo>
                  <a:cubicBezTo>
                    <a:pt x="948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689975" y="1835625"/>
              <a:ext cx="45125" cy="25725"/>
            </a:xfrm>
            <a:custGeom>
              <a:avLst/>
              <a:gdLst/>
              <a:ahLst/>
              <a:cxnLst/>
              <a:rect l="l" t="t" r="r" b="b"/>
              <a:pathLst>
                <a:path w="1805" h="1029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0" y="472"/>
                    <a:pt x="0" y="521"/>
                    <a:pt x="43" y="550"/>
                  </a:cubicBezTo>
                  <a:lnTo>
                    <a:pt x="832" y="1008"/>
                  </a:lnTo>
                  <a:cubicBezTo>
                    <a:pt x="859" y="1021"/>
                    <a:pt x="887" y="1028"/>
                    <a:pt x="915" y="1028"/>
                  </a:cubicBezTo>
                  <a:cubicBezTo>
                    <a:pt x="947" y="1028"/>
                    <a:pt x="979" y="1019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62475" y="1819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10"/>
                    <a:pt x="797" y="25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635000" y="18033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607500" y="17873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4" y="445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09"/>
                  </a:lnTo>
                  <a:cubicBezTo>
                    <a:pt x="860" y="1022"/>
                    <a:pt x="888" y="1027"/>
                    <a:pt x="915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580000" y="17711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9"/>
                    <a:pt x="804" y="28"/>
                  </a:cubicBezTo>
                  <a:lnTo>
                    <a:pt x="64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9" y="1015"/>
                  </a:lnTo>
                  <a:cubicBezTo>
                    <a:pt x="866" y="1025"/>
                    <a:pt x="893" y="1030"/>
                    <a:pt x="921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552675" y="1755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2" y="0"/>
                  </a:moveTo>
                  <a:cubicBezTo>
                    <a:pt x="860" y="0"/>
                    <a:pt x="828" y="7"/>
                    <a:pt x="798" y="22"/>
                  </a:cubicBezTo>
                  <a:lnTo>
                    <a:pt x="57" y="445"/>
                  </a:lnTo>
                  <a:cubicBezTo>
                    <a:pt x="1" y="474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8" y="1022"/>
                    <a:pt x="884" y="1027"/>
                    <a:pt x="910" y="1027"/>
                  </a:cubicBezTo>
                  <a:cubicBezTo>
                    <a:pt x="943" y="1027"/>
                    <a:pt x="977" y="1018"/>
                    <a:pt x="1009" y="1002"/>
                  </a:cubicBezTo>
                  <a:lnTo>
                    <a:pt x="1749" y="586"/>
                  </a:lnTo>
                  <a:cubicBezTo>
                    <a:pt x="1806" y="551"/>
                    <a:pt x="1813" y="509"/>
                    <a:pt x="1763" y="481"/>
                  </a:cubicBezTo>
                  <a:lnTo>
                    <a:pt x="974" y="15"/>
                  </a:lnTo>
                  <a:cubicBezTo>
                    <a:pt x="948" y="6"/>
                    <a:pt x="920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525200" y="17388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464050" y="170305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52"/>
                  </a:cubicBezTo>
                  <a:lnTo>
                    <a:pt x="2178" y="1799"/>
                  </a:lnTo>
                  <a:cubicBezTo>
                    <a:pt x="2203" y="1812"/>
                    <a:pt x="2231" y="1817"/>
                    <a:pt x="2258" y="1817"/>
                  </a:cubicBezTo>
                  <a:cubicBezTo>
                    <a:pt x="2294" y="1817"/>
                    <a:pt x="2330" y="1808"/>
                    <a:pt x="2362" y="1792"/>
                  </a:cubicBezTo>
                  <a:lnTo>
                    <a:pt x="3095" y="1376"/>
                  </a:lnTo>
                  <a:cubicBezTo>
                    <a:pt x="3151" y="1341"/>
                    <a:pt x="3158" y="1299"/>
                    <a:pt x="3109" y="127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780375" y="1920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807875" y="19362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717825" y="1883200"/>
              <a:ext cx="53075" cy="30325"/>
            </a:xfrm>
            <a:custGeom>
              <a:avLst/>
              <a:gdLst/>
              <a:ahLst/>
              <a:cxnLst/>
              <a:rect l="l" t="t" r="r" b="b"/>
              <a:pathLst>
                <a:path w="2123" h="1213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1142" y="1191"/>
                  </a:lnTo>
                  <a:cubicBezTo>
                    <a:pt x="1170" y="1206"/>
                    <a:pt x="1202" y="1213"/>
                    <a:pt x="1234" y="1213"/>
                  </a:cubicBezTo>
                  <a:cubicBezTo>
                    <a:pt x="1266" y="1213"/>
                    <a:pt x="1297" y="1206"/>
                    <a:pt x="1325" y="1191"/>
                  </a:cubicBezTo>
                  <a:lnTo>
                    <a:pt x="2059" y="769"/>
                  </a:lnTo>
                  <a:cubicBezTo>
                    <a:pt x="2115" y="740"/>
                    <a:pt x="2122" y="691"/>
                    <a:pt x="2073" y="663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580525" y="1802650"/>
              <a:ext cx="155300" cy="90350"/>
            </a:xfrm>
            <a:custGeom>
              <a:avLst/>
              <a:gdLst/>
              <a:ahLst/>
              <a:cxnLst/>
              <a:rect l="l" t="t" r="r" b="b"/>
              <a:pathLst>
                <a:path w="6212" h="3614" extrusionOk="0">
                  <a:moveTo>
                    <a:pt x="886" y="1"/>
                  </a:moveTo>
                  <a:cubicBezTo>
                    <a:pt x="855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5231" y="3596"/>
                  </a:lnTo>
                  <a:cubicBezTo>
                    <a:pt x="5256" y="3608"/>
                    <a:pt x="5284" y="3614"/>
                    <a:pt x="5311" y="3614"/>
                  </a:cubicBezTo>
                  <a:cubicBezTo>
                    <a:pt x="5347" y="3614"/>
                    <a:pt x="5383" y="3605"/>
                    <a:pt x="5415" y="3589"/>
                  </a:cubicBezTo>
                  <a:lnTo>
                    <a:pt x="6155" y="3166"/>
                  </a:lnTo>
                  <a:cubicBezTo>
                    <a:pt x="6204" y="3138"/>
                    <a:pt x="6211" y="3088"/>
                    <a:pt x="6169" y="3067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46875" y="1782900"/>
              <a:ext cx="51475" cy="29300"/>
            </a:xfrm>
            <a:custGeom>
              <a:avLst/>
              <a:gdLst/>
              <a:ahLst/>
              <a:cxnLst/>
              <a:rect l="l" t="t" r="r" b="b"/>
              <a:pathLst>
                <a:path w="2059" h="1172" extrusionOk="0">
                  <a:moveTo>
                    <a:pt x="899" y="0"/>
                  </a:moveTo>
                  <a:cubicBezTo>
                    <a:pt x="866" y="0"/>
                    <a:pt x="834" y="7"/>
                    <a:pt x="804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44"/>
                  </a:cubicBezTo>
                  <a:lnTo>
                    <a:pt x="1079" y="1150"/>
                  </a:lnTo>
                  <a:cubicBezTo>
                    <a:pt x="1107" y="1164"/>
                    <a:pt x="1139" y="1171"/>
                    <a:pt x="1171" y="1171"/>
                  </a:cubicBezTo>
                  <a:cubicBezTo>
                    <a:pt x="1202" y="1171"/>
                    <a:pt x="1234" y="1164"/>
                    <a:pt x="1262" y="1150"/>
                  </a:cubicBezTo>
                  <a:lnTo>
                    <a:pt x="2002" y="727"/>
                  </a:lnTo>
                  <a:cubicBezTo>
                    <a:pt x="2052" y="699"/>
                    <a:pt x="2059" y="650"/>
                    <a:pt x="2009" y="621"/>
                  </a:cubicBezTo>
                  <a:lnTo>
                    <a:pt x="980" y="15"/>
                  </a:lnTo>
                  <a:cubicBezTo>
                    <a:pt x="954" y="5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519550" y="1766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51"/>
                  </a:cubicBezTo>
                  <a:lnTo>
                    <a:pt x="833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492075" y="1758975"/>
              <a:ext cx="30850" cy="17450"/>
            </a:xfrm>
            <a:custGeom>
              <a:avLst/>
              <a:gdLst/>
              <a:ahLst/>
              <a:cxnLst/>
              <a:rect l="l" t="t" r="r" b="b"/>
              <a:pathLst>
                <a:path w="1234" h="698" extrusionOk="0">
                  <a:moveTo>
                    <a:pt x="315" y="0"/>
                  </a:moveTo>
                  <a:cubicBezTo>
                    <a:pt x="282" y="0"/>
                    <a:pt x="248" y="9"/>
                    <a:pt x="219" y="28"/>
                  </a:cubicBezTo>
                  <a:lnTo>
                    <a:pt x="56" y="112"/>
                  </a:lnTo>
                  <a:cubicBezTo>
                    <a:pt x="7" y="140"/>
                    <a:pt x="0" y="190"/>
                    <a:pt x="49" y="218"/>
                  </a:cubicBezTo>
                  <a:lnTo>
                    <a:pt x="832" y="676"/>
                  </a:lnTo>
                  <a:cubicBezTo>
                    <a:pt x="860" y="690"/>
                    <a:pt x="892" y="697"/>
                    <a:pt x="923" y="697"/>
                  </a:cubicBezTo>
                  <a:cubicBezTo>
                    <a:pt x="955" y="697"/>
                    <a:pt x="987" y="690"/>
                    <a:pt x="1015" y="676"/>
                  </a:cubicBezTo>
                  <a:lnTo>
                    <a:pt x="1177" y="584"/>
                  </a:lnTo>
                  <a:cubicBezTo>
                    <a:pt x="1227" y="556"/>
                    <a:pt x="1234" y="507"/>
                    <a:pt x="1191" y="479"/>
                  </a:cubicBezTo>
                  <a:lnTo>
                    <a:pt x="402" y="21"/>
                  </a:lnTo>
                  <a:cubicBezTo>
                    <a:pt x="375" y="7"/>
                    <a:pt x="345" y="0"/>
                    <a:pt x="31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464575" y="1734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8" y="1030"/>
                  </a:cubicBezTo>
                  <a:cubicBezTo>
                    <a:pt x="952" y="1030"/>
                    <a:pt x="986" y="1021"/>
                    <a:pt x="1015" y="1003"/>
                  </a:cubicBezTo>
                  <a:lnTo>
                    <a:pt x="1756" y="587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437075" y="1726675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8" y="0"/>
                  </a:moveTo>
                  <a:cubicBezTo>
                    <a:pt x="284" y="0"/>
                    <a:pt x="249" y="7"/>
                    <a:pt x="219" y="23"/>
                  </a:cubicBezTo>
                  <a:lnTo>
                    <a:pt x="57" y="114"/>
                  </a:lnTo>
                  <a:cubicBezTo>
                    <a:pt x="8" y="142"/>
                    <a:pt x="1" y="192"/>
                    <a:pt x="43" y="220"/>
                  </a:cubicBezTo>
                  <a:lnTo>
                    <a:pt x="832" y="678"/>
                  </a:lnTo>
                  <a:cubicBezTo>
                    <a:pt x="859" y="691"/>
                    <a:pt x="889" y="698"/>
                    <a:pt x="919" y="698"/>
                  </a:cubicBezTo>
                  <a:cubicBezTo>
                    <a:pt x="952" y="698"/>
                    <a:pt x="986" y="690"/>
                    <a:pt x="1016" y="671"/>
                  </a:cubicBezTo>
                  <a:lnTo>
                    <a:pt x="1171" y="586"/>
                  </a:lnTo>
                  <a:cubicBezTo>
                    <a:pt x="1227" y="551"/>
                    <a:pt x="1234" y="509"/>
                    <a:pt x="1185" y="481"/>
                  </a:cubicBezTo>
                  <a:lnTo>
                    <a:pt x="402" y="15"/>
                  </a:lnTo>
                  <a:cubicBezTo>
                    <a:pt x="376" y="6"/>
                    <a:pt x="34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752875" y="19038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2" y="1"/>
                  </a:moveTo>
                  <a:cubicBezTo>
                    <a:pt x="859" y="1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9"/>
                    <a:pt x="1" y="522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943750" y="1864350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89" y="1"/>
                  </a:moveTo>
                  <a:cubicBezTo>
                    <a:pt x="457" y="1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7"/>
                    <a:pt x="0" y="289"/>
                    <a:pt x="43" y="317"/>
                  </a:cubicBezTo>
                  <a:lnTo>
                    <a:pt x="804" y="761"/>
                  </a:lnTo>
                  <a:cubicBezTo>
                    <a:pt x="831" y="774"/>
                    <a:pt x="860" y="782"/>
                    <a:pt x="890" y="782"/>
                  </a:cubicBezTo>
                  <a:cubicBezTo>
                    <a:pt x="924" y="782"/>
                    <a:pt x="957" y="773"/>
                    <a:pt x="987" y="754"/>
                  </a:cubicBezTo>
                  <a:lnTo>
                    <a:pt x="1319" y="564"/>
                  </a:lnTo>
                  <a:cubicBezTo>
                    <a:pt x="1375" y="536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8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943750" y="1864000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4" y="21"/>
                  </a:moveTo>
                  <a:cubicBezTo>
                    <a:pt x="522" y="21"/>
                    <a:pt x="543" y="28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21"/>
                  </a:cubicBezTo>
                  <a:cubicBezTo>
                    <a:pt x="1354" y="536"/>
                    <a:pt x="1340" y="550"/>
                    <a:pt x="1312" y="571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2" y="289"/>
                  </a:cubicBezTo>
                  <a:cubicBezTo>
                    <a:pt x="29" y="261"/>
                    <a:pt x="43" y="246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59" y="21"/>
                    <a:pt x="494" y="21"/>
                  </a:cubicBezTo>
                  <a:close/>
                  <a:moveTo>
                    <a:pt x="486" y="1"/>
                  </a:moveTo>
                  <a:cubicBezTo>
                    <a:pt x="452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2" y="232"/>
                    <a:pt x="7" y="254"/>
                    <a:pt x="0" y="289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3" y="798"/>
                    <a:pt x="837" y="806"/>
                    <a:pt x="859" y="806"/>
                  </a:cubicBezTo>
                  <a:cubicBezTo>
                    <a:pt x="867" y="806"/>
                    <a:pt x="874" y="805"/>
                    <a:pt x="882" y="803"/>
                  </a:cubicBezTo>
                  <a:cubicBezTo>
                    <a:pt x="917" y="803"/>
                    <a:pt x="952" y="796"/>
                    <a:pt x="987" y="782"/>
                  </a:cubicBezTo>
                  <a:lnTo>
                    <a:pt x="1319" y="592"/>
                  </a:lnTo>
                  <a:cubicBezTo>
                    <a:pt x="1347" y="578"/>
                    <a:pt x="1368" y="550"/>
                    <a:pt x="1375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914500" y="1847250"/>
              <a:ext cx="34550" cy="19550"/>
            </a:xfrm>
            <a:custGeom>
              <a:avLst/>
              <a:gdLst/>
              <a:ahLst/>
              <a:cxnLst/>
              <a:rect l="l" t="t" r="r" b="b"/>
              <a:pathLst>
                <a:path w="1382" h="782" extrusionOk="0">
                  <a:moveTo>
                    <a:pt x="492" y="1"/>
                  </a:moveTo>
                  <a:cubicBezTo>
                    <a:pt x="458" y="1"/>
                    <a:pt x="425" y="10"/>
                    <a:pt x="395" y="28"/>
                  </a:cubicBezTo>
                  <a:lnTo>
                    <a:pt x="64" y="219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4" y="775"/>
                    <a:pt x="864" y="782"/>
                    <a:pt x="893" y="782"/>
                  </a:cubicBezTo>
                  <a:cubicBezTo>
                    <a:pt x="926" y="782"/>
                    <a:pt x="957" y="773"/>
                    <a:pt x="987" y="754"/>
                  </a:cubicBezTo>
                  <a:lnTo>
                    <a:pt x="1325" y="564"/>
                  </a:lnTo>
                  <a:cubicBezTo>
                    <a:pt x="1375" y="536"/>
                    <a:pt x="1382" y="486"/>
                    <a:pt x="1340" y="458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914675" y="1846900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82" y="21"/>
                  </a:moveTo>
                  <a:cubicBezTo>
                    <a:pt x="511" y="21"/>
                    <a:pt x="539" y="28"/>
                    <a:pt x="564" y="42"/>
                  </a:cubicBezTo>
                  <a:lnTo>
                    <a:pt x="1325" y="486"/>
                  </a:lnTo>
                  <a:cubicBezTo>
                    <a:pt x="1340" y="493"/>
                    <a:pt x="1347" y="508"/>
                    <a:pt x="1347" y="522"/>
                  </a:cubicBezTo>
                  <a:cubicBezTo>
                    <a:pt x="1347" y="536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5" y="317"/>
                    <a:pt x="21" y="303"/>
                    <a:pt x="21" y="282"/>
                  </a:cubicBezTo>
                  <a:cubicBezTo>
                    <a:pt x="21" y="268"/>
                    <a:pt x="35" y="247"/>
                    <a:pt x="64" y="233"/>
                  </a:cubicBezTo>
                  <a:lnTo>
                    <a:pt x="395" y="42"/>
                  </a:lnTo>
                  <a:cubicBezTo>
                    <a:pt x="423" y="28"/>
                    <a:pt x="453" y="21"/>
                    <a:pt x="482" y="21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9"/>
                  </a:lnTo>
                  <a:cubicBezTo>
                    <a:pt x="21" y="233"/>
                    <a:pt x="0" y="254"/>
                    <a:pt x="0" y="282"/>
                  </a:cubicBezTo>
                  <a:cubicBezTo>
                    <a:pt x="0" y="310"/>
                    <a:pt x="14" y="331"/>
                    <a:pt x="35" y="338"/>
                  </a:cubicBezTo>
                  <a:lnTo>
                    <a:pt x="790" y="782"/>
                  </a:lnTo>
                  <a:cubicBezTo>
                    <a:pt x="818" y="797"/>
                    <a:pt x="846" y="804"/>
                    <a:pt x="881" y="804"/>
                  </a:cubicBezTo>
                  <a:cubicBezTo>
                    <a:pt x="917" y="804"/>
                    <a:pt x="952" y="797"/>
                    <a:pt x="980" y="775"/>
                  </a:cubicBezTo>
                  <a:lnTo>
                    <a:pt x="1318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886125" y="183052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6" y="0"/>
                  </a:moveTo>
                  <a:cubicBezTo>
                    <a:pt x="453" y="0"/>
                    <a:pt x="421" y="9"/>
                    <a:pt x="395" y="28"/>
                  </a:cubicBezTo>
                  <a:lnTo>
                    <a:pt x="57" y="218"/>
                  </a:lnTo>
                  <a:cubicBezTo>
                    <a:pt x="0" y="239"/>
                    <a:pt x="0" y="288"/>
                    <a:pt x="43" y="317"/>
                  </a:cubicBezTo>
                  <a:lnTo>
                    <a:pt x="797" y="761"/>
                  </a:lnTo>
                  <a:cubicBezTo>
                    <a:pt x="827" y="774"/>
                    <a:pt x="857" y="781"/>
                    <a:pt x="886" y="781"/>
                  </a:cubicBezTo>
                  <a:cubicBezTo>
                    <a:pt x="919" y="781"/>
                    <a:pt x="950" y="772"/>
                    <a:pt x="980" y="754"/>
                  </a:cubicBezTo>
                  <a:lnTo>
                    <a:pt x="1318" y="563"/>
                  </a:lnTo>
                  <a:cubicBezTo>
                    <a:pt x="1368" y="535"/>
                    <a:pt x="1375" y="486"/>
                    <a:pt x="1333" y="458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886125" y="1830225"/>
              <a:ext cx="34200" cy="20025"/>
            </a:xfrm>
            <a:custGeom>
              <a:avLst/>
              <a:gdLst/>
              <a:ahLst/>
              <a:cxnLst/>
              <a:rect l="l" t="t" r="r" b="b"/>
              <a:pathLst>
                <a:path w="1368" h="801" extrusionOk="0">
                  <a:moveTo>
                    <a:pt x="482" y="11"/>
                  </a:moveTo>
                  <a:cubicBezTo>
                    <a:pt x="511" y="11"/>
                    <a:pt x="540" y="18"/>
                    <a:pt x="564" y="33"/>
                  </a:cubicBezTo>
                  <a:lnTo>
                    <a:pt x="1326" y="477"/>
                  </a:lnTo>
                  <a:cubicBezTo>
                    <a:pt x="1340" y="484"/>
                    <a:pt x="1347" y="498"/>
                    <a:pt x="1354" y="512"/>
                  </a:cubicBezTo>
                  <a:cubicBezTo>
                    <a:pt x="1347" y="533"/>
                    <a:pt x="1333" y="554"/>
                    <a:pt x="1311" y="561"/>
                  </a:cubicBezTo>
                  <a:lnTo>
                    <a:pt x="973" y="752"/>
                  </a:lnTo>
                  <a:cubicBezTo>
                    <a:pt x="947" y="767"/>
                    <a:pt x="916" y="774"/>
                    <a:pt x="885" y="774"/>
                  </a:cubicBezTo>
                  <a:cubicBezTo>
                    <a:pt x="858" y="774"/>
                    <a:pt x="830" y="768"/>
                    <a:pt x="804" y="759"/>
                  </a:cubicBezTo>
                  <a:lnTo>
                    <a:pt x="50" y="315"/>
                  </a:lnTo>
                  <a:cubicBezTo>
                    <a:pt x="35" y="307"/>
                    <a:pt x="21" y="293"/>
                    <a:pt x="21" y="279"/>
                  </a:cubicBezTo>
                  <a:cubicBezTo>
                    <a:pt x="21" y="258"/>
                    <a:pt x="35" y="244"/>
                    <a:pt x="64" y="230"/>
                  </a:cubicBezTo>
                  <a:lnTo>
                    <a:pt x="395" y="33"/>
                  </a:lnTo>
                  <a:cubicBezTo>
                    <a:pt x="423" y="18"/>
                    <a:pt x="453" y="11"/>
                    <a:pt x="482" y="11"/>
                  </a:cubicBezTo>
                  <a:close/>
                  <a:moveTo>
                    <a:pt x="493" y="0"/>
                  </a:moveTo>
                  <a:cubicBezTo>
                    <a:pt x="456" y="0"/>
                    <a:pt x="420" y="10"/>
                    <a:pt x="388" y="25"/>
                  </a:cubicBezTo>
                  <a:lnTo>
                    <a:pt x="50" y="216"/>
                  </a:lnTo>
                  <a:cubicBezTo>
                    <a:pt x="21" y="230"/>
                    <a:pt x="0" y="258"/>
                    <a:pt x="0" y="286"/>
                  </a:cubicBezTo>
                  <a:cubicBezTo>
                    <a:pt x="0" y="307"/>
                    <a:pt x="14" y="329"/>
                    <a:pt x="35" y="343"/>
                  </a:cubicBezTo>
                  <a:lnTo>
                    <a:pt x="790" y="780"/>
                  </a:lnTo>
                  <a:cubicBezTo>
                    <a:pt x="818" y="794"/>
                    <a:pt x="853" y="801"/>
                    <a:pt x="881" y="801"/>
                  </a:cubicBezTo>
                  <a:cubicBezTo>
                    <a:pt x="917" y="801"/>
                    <a:pt x="952" y="794"/>
                    <a:pt x="987" y="780"/>
                  </a:cubicBezTo>
                  <a:lnTo>
                    <a:pt x="1318" y="589"/>
                  </a:lnTo>
                  <a:cubicBezTo>
                    <a:pt x="1347" y="575"/>
                    <a:pt x="1368" y="554"/>
                    <a:pt x="1368" y="519"/>
                  </a:cubicBezTo>
                  <a:cubicBezTo>
                    <a:pt x="1368" y="498"/>
                    <a:pt x="1354" y="477"/>
                    <a:pt x="1333" y="463"/>
                  </a:cubicBezTo>
                  <a:lnTo>
                    <a:pt x="578" y="18"/>
                  </a:lnTo>
                  <a:cubicBezTo>
                    <a:pt x="550" y="6"/>
                    <a:pt x="521" y="0"/>
                    <a:pt x="4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857400" y="18136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9" y="1"/>
                  </a:moveTo>
                  <a:cubicBezTo>
                    <a:pt x="464" y="1"/>
                    <a:pt x="430" y="10"/>
                    <a:pt x="402" y="26"/>
                  </a:cubicBezTo>
                  <a:lnTo>
                    <a:pt x="64" y="216"/>
                  </a:lnTo>
                  <a:cubicBezTo>
                    <a:pt x="7" y="244"/>
                    <a:pt x="0" y="294"/>
                    <a:pt x="50" y="322"/>
                  </a:cubicBezTo>
                  <a:lnTo>
                    <a:pt x="804" y="766"/>
                  </a:lnTo>
                  <a:cubicBezTo>
                    <a:pt x="832" y="778"/>
                    <a:pt x="859" y="784"/>
                    <a:pt x="887" y="784"/>
                  </a:cubicBezTo>
                  <a:cubicBezTo>
                    <a:pt x="922" y="784"/>
                    <a:pt x="955" y="775"/>
                    <a:pt x="987" y="759"/>
                  </a:cubicBezTo>
                  <a:lnTo>
                    <a:pt x="1325" y="569"/>
                  </a:lnTo>
                  <a:cubicBezTo>
                    <a:pt x="1375" y="540"/>
                    <a:pt x="1382" y="491"/>
                    <a:pt x="1340" y="463"/>
                  </a:cubicBezTo>
                  <a:lnTo>
                    <a:pt x="578" y="19"/>
                  </a:lnTo>
                  <a:cubicBezTo>
                    <a:pt x="554" y="6"/>
                    <a:pt x="526" y="1"/>
                    <a:pt x="49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857575" y="181342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4"/>
                  </a:moveTo>
                  <a:cubicBezTo>
                    <a:pt x="520" y="24"/>
                    <a:pt x="547" y="30"/>
                    <a:pt x="571" y="42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1"/>
                  </a:cubicBezTo>
                  <a:cubicBezTo>
                    <a:pt x="1347" y="542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6" y="317"/>
                    <a:pt x="21" y="303"/>
                    <a:pt x="21" y="289"/>
                  </a:cubicBezTo>
                  <a:cubicBezTo>
                    <a:pt x="28" y="267"/>
                    <a:pt x="43" y="246"/>
                    <a:pt x="64" y="239"/>
                  </a:cubicBezTo>
                  <a:lnTo>
                    <a:pt x="395" y="49"/>
                  </a:lnTo>
                  <a:cubicBezTo>
                    <a:pt x="427" y="33"/>
                    <a:pt x="461" y="24"/>
                    <a:pt x="494" y="24"/>
                  </a:cubicBezTo>
                  <a:close/>
                  <a:moveTo>
                    <a:pt x="485" y="0"/>
                  </a:moveTo>
                  <a:cubicBezTo>
                    <a:pt x="450" y="0"/>
                    <a:pt x="414" y="9"/>
                    <a:pt x="381" y="28"/>
                  </a:cubicBezTo>
                  <a:lnTo>
                    <a:pt x="50" y="218"/>
                  </a:lnTo>
                  <a:cubicBezTo>
                    <a:pt x="21" y="225"/>
                    <a:pt x="0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42"/>
                    <a:pt x="1368" y="514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829025" y="1796825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83" y="1"/>
                  </a:moveTo>
                  <a:cubicBezTo>
                    <a:pt x="453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0" y="248"/>
                    <a:pt x="0" y="297"/>
                    <a:pt x="43" y="325"/>
                  </a:cubicBezTo>
                  <a:lnTo>
                    <a:pt x="804" y="762"/>
                  </a:lnTo>
                  <a:cubicBezTo>
                    <a:pt x="831" y="776"/>
                    <a:pt x="859" y="783"/>
                    <a:pt x="887" y="783"/>
                  </a:cubicBezTo>
                  <a:cubicBezTo>
                    <a:pt x="919" y="783"/>
                    <a:pt x="950" y="774"/>
                    <a:pt x="980" y="755"/>
                  </a:cubicBezTo>
                  <a:lnTo>
                    <a:pt x="1318" y="572"/>
                  </a:lnTo>
                  <a:cubicBezTo>
                    <a:pt x="1375" y="537"/>
                    <a:pt x="1375" y="494"/>
                    <a:pt x="1333" y="466"/>
                  </a:cubicBezTo>
                  <a:lnTo>
                    <a:pt x="571" y="22"/>
                  </a:lnTo>
                  <a:cubicBezTo>
                    <a:pt x="543" y="8"/>
                    <a:pt x="513" y="1"/>
                    <a:pt x="4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829025" y="17966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0" y="20"/>
                  </a:moveTo>
                  <a:cubicBezTo>
                    <a:pt x="517" y="20"/>
                    <a:pt x="545" y="25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2"/>
                  </a:cubicBezTo>
                  <a:cubicBezTo>
                    <a:pt x="1354" y="536"/>
                    <a:pt x="1340" y="557"/>
                    <a:pt x="1311" y="571"/>
                  </a:cubicBezTo>
                  <a:lnTo>
                    <a:pt x="980" y="761"/>
                  </a:lnTo>
                  <a:cubicBezTo>
                    <a:pt x="950" y="776"/>
                    <a:pt x="918" y="783"/>
                    <a:pt x="886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17"/>
                  </a:lnTo>
                  <a:cubicBezTo>
                    <a:pt x="36" y="317"/>
                    <a:pt x="21" y="303"/>
                    <a:pt x="21" y="282"/>
                  </a:cubicBezTo>
                  <a:cubicBezTo>
                    <a:pt x="21" y="268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5" y="27"/>
                    <a:pt x="457" y="20"/>
                    <a:pt x="490" y="20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8"/>
                  </a:lnTo>
                  <a:cubicBezTo>
                    <a:pt x="21" y="226"/>
                    <a:pt x="0" y="254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7"/>
                    <a:pt x="853" y="804"/>
                    <a:pt x="881" y="804"/>
                  </a:cubicBezTo>
                  <a:cubicBezTo>
                    <a:pt x="917" y="804"/>
                    <a:pt x="952" y="797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50"/>
                    <a:pt x="1368" y="522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800475" y="1780275"/>
              <a:ext cx="34375" cy="19500"/>
            </a:xfrm>
            <a:custGeom>
              <a:avLst/>
              <a:gdLst/>
              <a:ahLst/>
              <a:cxnLst/>
              <a:rect l="l" t="t" r="r" b="b"/>
              <a:pathLst>
                <a:path w="1375" h="780" extrusionOk="0">
                  <a:moveTo>
                    <a:pt x="483" y="0"/>
                  </a:moveTo>
                  <a:cubicBezTo>
                    <a:pt x="453" y="0"/>
                    <a:pt x="423" y="7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89"/>
                    <a:pt x="43" y="318"/>
                  </a:cubicBezTo>
                  <a:lnTo>
                    <a:pt x="804" y="762"/>
                  </a:lnTo>
                  <a:cubicBezTo>
                    <a:pt x="829" y="774"/>
                    <a:pt x="855" y="780"/>
                    <a:pt x="881" y="780"/>
                  </a:cubicBezTo>
                  <a:cubicBezTo>
                    <a:pt x="915" y="780"/>
                    <a:pt x="948" y="770"/>
                    <a:pt x="980" y="755"/>
                  </a:cubicBezTo>
                  <a:lnTo>
                    <a:pt x="1319" y="564"/>
                  </a:lnTo>
                  <a:cubicBezTo>
                    <a:pt x="1375" y="529"/>
                    <a:pt x="1375" y="487"/>
                    <a:pt x="1333" y="459"/>
                  </a:cubicBezTo>
                  <a:lnTo>
                    <a:pt x="571" y="22"/>
                  </a:lnTo>
                  <a:cubicBezTo>
                    <a:pt x="543" y="7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800475" y="1779950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43" y="20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47" y="535"/>
                    <a:pt x="1333" y="556"/>
                    <a:pt x="1311" y="563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0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8" y="295"/>
                    <a:pt x="21" y="281"/>
                  </a:cubicBezTo>
                  <a:cubicBezTo>
                    <a:pt x="21" y="267"/>
                    <a:pt x="36" y="246"/>
                    <a:pt x="64" y="232"/>
                  </a:cubicBezTo>
                  <a:lnTo>
                    <a:pt x="395" y="42"/>
                  </a:lnTo>
                  <a:cubicBezTo>
                    <a:pt x="430" y="27"/>
                    <a:pt x="458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32"/>
                    <a:pt x="7" y="260"/>
                    <a:pt x="0" y="288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9"/>
                    <a:pt x="1375" y="514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771925" y="1763500"/>
              <a:ext cx="34550" cy="19475"/>
            </a:xfrm>
            <a:custGeom>
              <a:avLst/>
              <a:gdLst/>
              <a:ahLst/>
              <a:cxnLst/>
              <a:rect l="l" t="t" r="r" b="b"/>
              <a:pathLst>
                <a:path w="1382" h="779" extrusionOk="0">
                  <a:moveTo>
                    <a:pt x="491" y="1"/>
                  </a:moveTo>
                  <a:cubicBezTo>
                    <a:pt x="458" y="1"/>
                    <a:pt x="425" y="8"/>
                    <a:pt x="395" y="23"/>
                  </a:cubicBezTo>
                  <a:lnTo>
                    <a:pt x="57" y="213"/>
                  </a:lnTo>
                  <a:cubicBezTo>
                    <a:pt x="7" y="241"/>
                    <a:pt x="0" y="291"/>
                    <a:pt x="43" y="312"/>
                  </a:cubicBezTo>
                  <a:lnTo>
                    <a:pt x="804" y="763"/>
                  </a:lnTo>
                  <a:cubicBezTo>
                    <a:pt x="830" y="773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6"/>
                  </a:lnTo>
                  <a:cubicBezTo>
                    <a:pt x="1375" y="537"/>
                    <a:pt x="1382" y="488"/>
                    <a:pt x="1333" y="460"/>
                  </a:cubicBezTo>
                  <a:lnTo>
                    <a:pt x="578" y="16"/>
                  </a:lnTo>
                  <a:cubicBezTo>
                    <a:pt x="549" y="6"/>
                    <a:pt x="519" y="1"/>
                    <a:pt x="4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771925" y="1763200"/>
              <a:ext cx="34375" cy="20100"/>
            </a:xfrm>
            <a:custGeom>
              <a:avLst/>
              <a:gdLst/>
              <a:ahLst/>
              <a:cxnLst/>
              <a:rect l="l" t="t" r="r" b="b"/>
              <a:pathLst>
                <a:path w="1375" h="804" extrusionOk="0">
                  <a:moveTo>
                    <a:pt x="517" y="18"/>
                  </a:moveTo>
                  <a:cubicBezTo>
                    <a:pt x="535" y="18"/>
                    <a:pt x="551" y="23"/>
                    <a:pt x="571" y="28"/>
                  </a:cubicBezTo>
                  <a:lnTo>
                    <a:pt x="1326" y="479"/>
                  </a:lnTo>
                  <a:cubicBezTo>
                    <a:pt x="1340" y="486"/>
                    <a:pt x="1354" y="493"/>
                    <a:pt x="1354" y="514"/>
                  </a:cubicBezTo>
                  <a:cubicBezTo>
                    <a:pt x="1347" y="535"/>
                    <a:pt x="1333" y="556"/>
                    <a:pt x="1311" y="564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1"/>
                    <a:pt x="811" y="761"/>
                  </a:cubicBezTo>
                  <a:lnTo>
                    <a:pt x="50" y="317"/>
                  </a:lnTo>
                  <a:cubicBezTo>
                    <a:pt x="36" y="310"/>
                    <a:pt x="28" y="296"/>
                    <a:pt x="28" y="282"/>
                  </a:cubicBezTo>
                  <a:cubicBezTo>
                    <a:pt x="28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30" y="28"/>
                    <a:pt x="459" y="21"/>
                    <a:pt x="494" y="21"/>
                  </a:cubicBezTo>
                  <a:cubicBezTo>
                    <a:pt x="502" y="19"/>
                    <a:pt x="510" y="18"/>
                    <a:pt x="517" y="18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1" y="232"/>
                    <a:pt x="7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5"/>
                  </a:lnTo>
                  <a:cubicBezTo>
                    <a:pt x="1347" y="571"/>
                    <a:pt x="1368" y="549"/>
                    <a:pt x="1375" y="521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743375" y="1746525"/>
              <a:ext cx="34550" cy="19650"/>
            </a:xfrm>
            <a:custGeom>
              <a:avLst/>
              <a:gdLst/>
              <a:ahLst/>
              <a:cxnLst/>
              <a:rect l="l" t="t" r="r" b="b"/>
              <a:pathLst>
                <a:path w="1382" h="786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5"/>
                  </a:lnTo>
                  <a:cubicBezTo>
                    <a:pt x="7" y="251"/>
                    <a:pt x="0" y="300"/>
                    <a:pt x="43" y="328"/>
                  </a:cubicBezTo>
                  <a:lnTo>
                    <a:pt x="804" y="765"/>
                  </a:lnTo>
                  <a:cubicBezTo>
                    <a:pt x="831" y="779"/>
                    <a:pt x="860" y="786"/>
                    <a:pt x="890" y="786"/>
                  </a:cubicBezTo>
                  <a:cubicBezTo>
                    <a:pt x="924" y="786"/>
                    <a:pt x="957" y="777"/>
                    <a:pt x="987" y="758"/>
                  </a:cubicBezTo>
                  <a:lnTo>
                    <a:pt x="1319" y="568"/>
                  </a:lnTo>
                  <a:cubicBezTo>
                    <a:pt x="1375" y="540"/>
                    <a:pt x="1382" y="490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743375" y="1746375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7" y="24"/>
                  </a:moveTo>
                  <a:lnTo>
                    <a:pt x="497" y="24"/>
                  </a:lnTo>
                  <a:cubicBezTo>
                    <a:pt x="524" y="25"/>
                    <a:pt x="551" y="32"/>
                    <a:pt x="571" y="45"/>
                  </a:cubicBezTo>
                  <a:lnTo>
                    <a:pt x="1333" y="482"/>
                  </a:lnTo>
                  <a:cubicBezTo>
                    <a:pt x="1347" y="489"/>
                    <a:pt x="1354" y="503"/>
                    <a:pt x="1354" y="517"/>
                  </a:cubicBezTo>
                  <a:cubicBezTo>
                    <a:pt x="1354" y="539"/>
                    <a:pt x="1340" y="553"/>
                    <a:pt x="1319" y="567"/>
                  </a:cubicBezTo>
                  <a:lnTo>
                    <a:pt x="980" y="757"/>
                  </a:lnTo>
                  <a:cubicBezTo>
                    <a:pt x="952" y="773"/>
                    <a:pt x="920" y="782"/>
                    <a:pt x="887" y="782"/>
                  </a:cubicBezTo>
                  <a:cubicBezTo>
                    <a:pt x="862" y="782"/>
                    <a:pt x="836" y="777"/>
                    <a:pt x="811" y="764"/>
                  </a:cubicBezTo>
                  <a:lnTo>
                    <a:pt x="57" y="320"/>
                  </a:lnTo>
                  <a:cubicBezTo>
                    <a:pt x="36" y="313"/>
                    <a:pt x="29" y="299"/>
                    <a:pt x="29" y="285"/>
                  </a:cubicBezTo>
                  <a:cubicBezTo>
                    <a:pt x="29" y="271"/>
                    <a:pt x="43" y="250"/>
                    <a:pt x="71" y="236"/>
                  </a:cubicBezTo>
                  <a:lnTo>
                    <a:pt x="402" y="45"/>
                  </a:lnTo>
                  <a:cubicBezTo>
                    <a:pt x="429" y="32"/>
                    <a:pt x="463" y="25"/>
                    <a:pt x="497" y="24"/>
                  </a:cubicBezTo>
                  <a:close/>
                  <a:moveTo>
                    <a:pt x="491" y="0"/>
                  </a:moveTo>
                  <a:cubicBezTo>
                    <a:pt x="457" y="0"/>
                    <a:pt x="421" y="9"/>
                    <a:pt x="388" y="24"/>
                  </a:cubicBezTo>
                  <a:lnTo>
                    <a:pt x="57" y="214"/>
                  </a:lnTo>
                  <a:cubicBezTo>
                    <a:pt x="29" y="228"/>
                    <a:pt x="7" y="257"/>
                    <a:pt x="0" y="285"/>
                  </a:cubicBezTo>
                  <a:cubicBezTo>
                    <a:pt x="7" y="306"/>
                    <a:pt x="21" y="327"/>
                    <a:pt x="43" y="341"/>
                  </a:cubicBezTo>
                  <a:lnTo>
                    <a:pt x="797" y="785"/>
                  </a:lnTo>
                  <a:cubicBezTo>
                    <a:pt x="825" y="799"/>
                    <a:pt x="853" y="807"/>
                    <a:pt x="889" y="807"/>
                  </a:cubicBezTo>
                  <a:cubicBezTo>
                    <a:pt x="924" y="807"/>
                    <a:pt x="959" y="792"/>
                    <a:pt x="987" y="778"/>
                  </a:cubicBezTo>
                  <a:lnTo>
                    <a:pt x="1326" y="588"/>
                  </a:lnTo>
                  <a:cubicBezTo>
                    <a:pt x="1354" y="574"/>
                    <a:pt x="1368" y="553"/>
                    <a:pt x="1375" y="517"/>
                  </a:cubicBezTo>
                  <a:cubicBezTo>
                    <a:pt x="1375" y="496"/>
                    <a:pt x="1361" y="475"/>
                    <a:pt x="1340" y="468"/>
                  </a:cubicBezTo>
                  <a:lnTo>
                    <a:pt x="578" y="24"/>
                  </a:lnTo>
                  <a:cubicBezTo>
                    <a:pt x="552" y="7"/>
                    <a:pt x="522" y="0"/>
                    <a:pt x="4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714825" y="1730025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9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3"/>
                  </a:lnTo>
                  <a:cubicBezTo>
                    <a:pt x="830" y="772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5"/>
                  </a:lnTo>
                  <a:cubicBezTo>
                    <a:pt x="1375" y="530"/>
                    <a:pt x="1382" y="488"/>
                    <a:pt x="1333" y="460"/>
                  </a:cubicBezTo>
                  <a:lnTo>
                    <a:pt x="578" y="15"/>
                  </a:lnTo>
                  <a:cubicBezTo>
                    <a:pt x="552" y="6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714825" y="1729725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50" y="27"/>
                    <a:pt x="571" y="34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54" y="535"/>
                    <a:pt x="1340" y="549"/>
                    <a:pt x="1311" y="563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9" y="295"/>
                    <a:pt x="29" y="281"/>
                  </a:cubicBezTo>
                  <a:cubicBezTo>
                    <a:pt x="29" y="267"/>
                    <a:pt x="43" y="246"/>
                    <a:pt x="64" y="232"/>
                  </a:cubicBezTo>
                  <a:lnTo>
                    <a:pt x="402" y="42"/>
                  </a:lnTo>
                  <a:cubicBezTo>
                    <a:pt x="430" y="27"/>
                    <a:pt x="466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25"/>
                    <a:pt x="7" y="253"/>
                    <a:pt x="0" y="281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2"/>
                    <a:pt x="1375" y="514"/>
                  </a:cubicBezTo>
                  <a:cubicBezTo>
                    <a:pt x="1368" y="493"/>
                    <a:pt x="1354" y="472"/>
                    <a:pt x="1333" y="457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686275" y="1713125"/>
              <a:ext cx="34575" cy="19600"/>
            </a:xfrm>
            <a:custGeom>
              <a:avLst/>
              <a:gdLst/>
              <a:ahLst/>
              <a:cxnLst/>
              <a:rect l="l" t="t" r="r" b="b"/>
              <a:pathLst>
                <a:path w="1383" h="784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2" y="776"/>
                    <a:pt x="864" y="783"/>
                    <a:pt x="896" y="783"/>
                  </a:cubicBezTo>
                  <a:cubicBezTo>
                    <a:pt x="927" y="783"/>
                    <a:pt x="959" y="776"/>
                    <a:pt x="987" y="762"/>
                  </a:cubicBezTo>
                  <a:lnTo>
                    <a:pt x="1319" y="572"/>
                  </a:lnTo>
                  <a:cubicBezTo>
                    <a:pt x="1375" y="536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86275" y="1712975"/>
              <a:ext cx="34375" cy="19975"/>
            </a:xfrm>
            <a:custGeom>
              <a:avLst/>
              <a:gdLst/>
              <a:ahLst/>
              <a:cxnLst/>
              <a:rect l="l" t="t" r="r" b="b"/>
              <a:pathLst>
                <a:path w="1375" h="799" extrusionOk="0">
                  <a:moveTo>
                    <a:pt x="518" y="18"/>
                  </a:moveTo>
                  <a:cubicBezTo>
                    <a:pt x="538" y="18"/>
                    <a:pt x="556" y="23"/>
                    <a:pt x="571" y="28"/>
                  </a:cubicBezTo>
                  <a:lnTo>
                    <a:pt x="1326" y="472"/>
                  </a:lnTo>
                  <a:cubicBezTo>
                    <a:pt x="1340" y="479"/>
                    <a:pt x="1354" y="493"/>
                    <a:pt x="1354" y="514"/>
                  </a:cubicBezTo>
                  <a:cubicBezTo>
                    <a:pt x="1354" y="535"/>
                    <a:pt x="1333" y="549"/>
                    <a:pt x="1319" y="563"/>
                  </a:cubicBezTo>
                  <a:lnTo>
                    <a:pt x="980" y="754"/>
                  </a:lnTo>
                  <a:cubicBezTo>
                    <a:pt x="956" y="768"/>
                    <a:pt x="927" y="775"/>
                    <a:pt x="898" y="775"/>
                  </a:cubicBezTo>
                  <a:cubicBezTo>
                    <a:pt x="869" y="775"/>
                    <a:pt x="839" y="768"/>
                    <a:pt x="811" y="754"/>
                  </a:cubicBezTo>
                  <a:lnTo>
                    <a:pt x="50" y="317"/>
                  </a:lnTo>
                  <a:cubicBezTo>
                    <a:pt x="36" y="310"/>
                    <a:pt x="29" y="296"/>
                    <a:pt x="29" y="282"/>
                  </a:cubicBezTo>
                  <a:cubicBezTo>
                    <a:pt x="29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25" y="30"/>
                    <a:pt x="453" y="19"/>
                    <a:pt x="478" y="19"/>
                  </a:cubicBezTo>
                  <a:cubicBezTo>
                    <a:pt x="483" y="19"/>
                    <a:pt x="489" y="19"/>
                    <a:pt x="494" y="21"/>
                  </a:cubicBezTo>
                  <a:cubicBezTo>
                    <a:pt x="502" y="19"/>
                    <a:pt x="510" y="18"/>
                    <a:pt x="518" y="18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25"/>
                    <a:pt x="7" y="253"/>
                    <a:pt x="0" y="282"/>
                  </a:cubicBezTo>
                  <a:cubicBezTo>
                    <a:pt x="0" y="310"/>
                    <a:pt x="14" y="331"/>
                    <a:pt x="43" y="338"/>
                  </a:cubicBezTo>
                  <a:lnTo>
                    <a:pt x="797" y="782"/>
                  </a:lnTo>
                  <a:cubicBezTo>
                    <a:pt x="818" y="792"/>
                    <a:pt x="838" y="799"/>
                    <a:pt x="859" y="799"/>
                  </a:cubicBezTo>
                  <a:cubicBezTo>
                    <a:pt x="866" y="799"/>
                    <a:pt x="874" y="798"/>
                    <a:pt x="882" y="796"/>
                  </a:cubicBezTo>
                  <a:cubicBezTo>
                    <a:pt x="924" y="796"/>
                    <a:pt x="959" y="789"/>
                    <a:pt x="987" y="775"/>
                  </a:cubicBezTo>
                  <a:lnTo>
                    <a:pt x="1326" y="585"/>
                  </a:lnTo>
                  <a:cubicBezTo>
                    <a:pt x="1354" y="571"/>
                    <a:pt x="1368" y="542"/>
                    <a:pt x="1375" y="514"/>
                  </a:cubicBezTo>
                  <a:cubicBezTo>
                    <a:pt x="1375" y="493"/>
                    <a:pt x="1361" y="472"/>
                    <a:pt x="1340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657725" y="169637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7"/>
                    <a:pt x="1382" y="487"/>
                    <a:pt x="1333" y="459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57725" y="1696050"/>
              <a:ext cx="34375" cy="20275"/>
            </a:xfrm>
            <a:custGeom>
              <a:avLst/>
              <a:gdLst/>
              <a:ahLst/>
              <a:cxnLst/>
              <a:rect l="l" t="t" r="r" b="b"/>
              <a:pathLst>
                <a:path w="1375" h="811" extrusionOk="0">
                  <a:moveTo>
                    <a:pt x="501" y="21"/>
                  </a:moveTo>
                  <a:cubicBezTo>
                    <a:pt x="522" y="21"/>
                    <a:pt x="550" y="28"/>
                    <a:pt x="571" y="49"/>
                  </a:cubicBezTo>
                  <a:lnTo>
                    <a:pt x="1333" y="486"/>
                  </a:lnTo>
                  <a:cubicBezTo>
                    <a:pt x="1347" y="493"/>
                    <a:pt x="1354" y="507"/>
                    <a:pt x="1354" y="521"/>
                  </a:cubicBezTo>
                  <a:cubicBezTo>
                    <a:pt x="1354" y="543"/>
                    <a:pt x="1340" y="557"/>
                    <a:pt x="1319" y="571"/>
                  </a:cubicBezTo>
                  <a:lnTo>
                    <a:pt x="980" y="761"/>
                  </a:lnTo>
                  <a:cubicBezTo>
                    <a:pt x="953" y="777"/>
                    <a:pt x="920" y="786"/>
                    <a:pt x="887" y="786"/>
                  </a:cubicBezTo>
                  <a:cubicBezTo>
                    <a:pt x="862" y="786"/>
                    <a:pt x="836" y="781"/>
                    <a:pt x="811" y="768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9" y="289"/>
                  </a:cubicBezTo>
                  <a:cubicBezTo>
                    <a:pt x="29" y="268"/>
                    <a:pt x="43" y="247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66" y="21"/>
                    <a:pt x="501" y="21"/>
                  </a:cubicBezTo>
                  <a:close/>
                  <a:moveTo>
                    <a:pt x="489" y="1"/>
                  </a:moveTo>
                  <a:cubicBezTo>
                    <a:pt x="453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32"/>
                    <a:pt x="7" y="254"/>
                    <a:pt x="0" y="289"/>
                  </a:cubicBezTo>
                  <a:cubicBezTo>
                    <a:pt x="7" y="310"/>
                    <a:pt x="22" y="331"/>
                    <a:pt x="43" y="345"/>
                  </a:cubicBezTo>
                  <a:lnTo>
                    <a:pt x="797" y="789"/>
                  </a:lnTo>
                  <a:cubicBezTo>
                    <a:pt x="825" y="803"/>
                    <a:pt x="853" y="810"/>
                    <a:pt x="889" y="810"/>
                  </a:cubicBezTo>
                  <a:cubicBezTo>
                    <a:pt x="924" y="803"/>
                    <a:pt x="959" y="796"/>
                    <a:pt x="987" y="775"/>
                  </a:cubicBezTo>
                  <a:lnTo>
                    <a:pt x="1326" y="585"/>
                  </a:lnTo>
                  <a:cubicBezTo>
                    <a:pt x="1347" y="571"/>
                    <a:pt x="1368" y="550"/>
                    <a:pt x="1375" y="521"/>
                  </a:cubicBezTo>
                  <a:cubicBezTo>
                    <a:pt x="1375" y="493"/>
                    <a:pt x="1361" y="472"/>
                    <a:pt x="1340" y="465"/>
                  </a:cubicBezTo>
                  <a:lnTo>
                    <a:pt x="578" y="21"/>
                  </a:lnTo>
                  <a:cubicBezTo>
                    <a:pt x="552" y="8"/>
                    <a:pt x="520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629175" y="1679550"/>
              <a:ext cx="34575" cy="19525"/>
            </a:xfrm>
            <a:custGeom>
              <a:avLst/>
              <a:gdLst/>
              <a:ahLst/>
              <a:cxnLst/>
              <a:rect l="l" t="t" r="r" b="b"/>
              <a:pathLst>
                <a:path w="1383" h="781" extrusionOk="0">
                  <a:moveTo>
                    <a:pt x="501" y="0"/>
                  </a:moveTo>
                  <a:cubicBezTo>
                    <a:pt x="468" y="0"/>
                    <a:pt x="434" y="10"/>
                    <a:pt x="402" y="25"/>
                  </a:cubicBezTo>
                  <a:lnTo>
                    <a:pt x="64" y="216"/>
                  </a:lnTo>
                  <a:cubicBezTo>
                    <a:pt x="7" y="251"/>
                    <a:pt x="0" y="293"/>
                    <a:pt x="50" y="321"/>
                  </a:cubicBezTo>
                  <a:lnTo>
                    <a:pt x="804" y="766"/>
                  </a:lnTo>
                  <a:cubicBezTo>
                    <a:pt x="830" y="775"/>
                    <a:pt x="859" y="781"/>
                    <a:pt x="889" y="781"/>
                  </a:cubicBezTo>
                  <a:cubicBezTo>
                    <a:pt x="923" y="781"/>
                    <a:pt x="957" y="774"/>
                    <a:pt x="987" y="758"/>
                  </a:cubicBezTo>
                  <a:lnTo>
                    <a:pt x="1319" y="568"/>
                  </a:lnTo>
                  <a:cubicBezTo>
                    <a:pt x="1375" y="533"/>
                    <a:pt x="1382" y="491"/>
                    <a:pt x="1333" y="462"/>
                  </a:cubicBezTo>
                  <a:lnTo>
                    <a:pt x="578" y="18"/>
                  </a:lnTo>
                  <a:cubicBezTo>
                    <a:pt x="554" y="6"/>
                    <a:pt x="528" y="0"/>
                    <a:pt x="50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629350" y="1679475"/>
              <a:ext cx="34200" cy="20000"/>
            </a:xfrm>
            <a:custGeom>
              <a:avLst/>
              <a:gdLst/>
              <a:ahLst/>
              <a:cxnLst/>
              <a:rect l="l" t="t" r="r" b="b"/>
              <a:pathLst>
                <a:path w="1368" h="800" extrusionOk="0">
                  <a:moveTo>
                    <a:pt x="494" y="14"/>
                  </a:moveTo>
                  <a:cubicBezTo>
                    <a:pt x="515" y="14"/>
                    <a:pt x="543" y="21"/>
                    <a:pt x="564" y="35"/>
                  </a:cubicBezTo>
                  <a:lnTo>
                    <a:pt x="1326" y="480"/>
                  </a:lnTo>
                  <a:cubicBezTo>
                    <a:pt x="1340" y="487"/>
                    <a:pt x="1347" y="501"/>
                    <a:pt x="1347" y="515"/>
                  </a:cubicBezTo>
                  <a:cubicBezTo>
                    <a:pt x="1347" y="536"/>
                    <a:pt x="1333" y="550"/>
                    <a:pt x="1312" y="564"/>
                  </a:cubicBezTo>
                  <a:lnTo>
                    <a:pt x="973" y="754"/>
                  </a:lnTo>
                  <a:cubicBezTo>
                    <a:pt x="947" y="770"/>
                    <a:pt x="916" y="777"/>
                    <a:pt x="885" y="777"/>
                  </a:cubicBezTo>
                  <a:cubicBezTo>
                    <a:pt x="858" y="777"/>
                    <a:pt x="830" y="771"/>
                    <a:pt x="804" y="761"/>
                  </a:cubicBezTo>
                  <a:lnTo>
                    <a:pt x="50" y="317"/>
                  </a:lnTo>
                  <a:cubicBezTo>
                    <a:pt x="29" y="310"/>
                    <a:pt x="22" y="296"/>
                    <a:pt x="22" y="282"/>
                  </a:cubicBezTo>
                  <a:cubicBezTo>
                    <a:pt x="22" y="261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3" y="21"/>
                    <a:pt x="459" y="14"/>
                    <a:pt x="494" y="14"/>
                  </a:cubicBezTo>
                  <a:close/>
                  <a:moveTo>
                    <a:pt x="485" y="1"/>
                  </a:moveTo>
                  <a:cubicBezTo>
                    <a:pt x="450" y="1"/>
                    <a:pt x="415" y="10"/>
                    <a:pt x="381" y="28"/>
                  </a:cubicBezTo>
                  <a:lnTo>
                    <a:pt x="50" y="219"/>
                  </a:lnTo>
                  <a:cubicBezTo>
                    <a:pt x="22" y="226"/>
                    <a:pt x="0" y="254"/>
                    <a:pt x="0" y="282"/>
                  </a:cubicBezTo>
                  <a:cubicBezTo>
                    <a:pt x="0" y="310"/>
                    <a:pt x="15" y="331"/>
                    <a:pt x="36" y="339"/>
                  </a:cubicBezTo>
                  <a:lnTo>
                    <a:pt x="790" y="783"/>
                  </a:lnTo>
                  <a:cubicBezTo>
                    <a:pt x="811" y="793"/>
                    <a:pt x="831" y="800"/>
                    <a:pt x="855" y="800"/>
                  </a:cubicBezTo>
                  <a:cubicBezTo>
                    <a:pt x="863" y="800"/>
                    <a:pt x="872" y="799"/>
                    <a:pt x="882" y="797"/>
                  </a:cubicBezTo>
                  <a:cubicBezTo>
                    <a:pt x="917" y="797"/>
                    <a:pt x="952" y="790"/>
                    <a:pt x="980" y="776"/>
                  </a:cubicBezTo>
                  <a:lnTo>
                    <a:pt x="1319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4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9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600625" y="1662925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6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1" y="774"/>
                    <a:pt x="860" y="781"/>
                    <a:pt x="890" y="781"/>
                  </a:cubicBezTo>
                  <a:cubicBezTo>
                    <a:pt x="924" y="781"/>
                    <a:pt x="958" y="772"/>
                    <a:pt x="987" y="754"/>
                  </a:cubicBezTo>
                  <a:lnTo>
                    <a:pt x="1326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600800" y="16625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1"/>
                  </a:moveTo>
                  <a:cubicBezTo>
                    <a:pt x="515" y="21"/>
                    <a:pt x="543" y="28"/>
                    <a:pt x="564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47" y="514"/>
                  </a:cubicBezTo>
                  <a:cubicBezTo>
                    <a:pt x="1347" y="542"/>
                    <a:pt x="1333" y="556"/>
                    <a:pt x="1312" y="570"/>
                  </a:cubicBezTo>
                  <a:lnTo>
                    <a:pt x="973" y="754"/>
                  </a:lnTo>
                  <a:cubicBezTo>
                    <a:pt x="947" y="772"/>
                    <a:pt x="917" y="781"/>
                    <a:pt x="886" y="781"/>
                  </a:cubicBezTo>
                  <a:cubicBezTo>
                    <a:pt x="859" y="781"/>
                    <a:pt x="831" y="774"/>
                    <a:pt x="804" y="761"/>
                  </a:cubicBezTo>
                  <a:lnTo>
                    <a:pt x="50" y="324"/>
                  </a:lnTo>
                  <a:cubicBezTo>
                    <a:pt x="29" y="310"/>
                    <a:pt x="22" y="303"/>
                    <a:pt x="22" y="288"/>
                  </a:cubicBezTo>
                  <a:cubicBezTo>
                    <a:pt x="29" y="260"/>
                    <a:pt x="43" y="246"/>
                    <a:pt x="57" y="239"/>
                  </a:cubicBezTo>
                  <a:lnTo>
                    <a:pt x="395" y="49"/>
                  </a:lnTo>
                  <a:cubicBezTo>
                    <a:pt x="423" y="28"/>
                    <a:pt x="459" y="21"/>
                    <a:pt x="494" y="21"/>
                  </a:cubicBezTo>
                  <a:close/>
                  <a:moveTo>
                    <a:pt x="484" y="0"/>
                  </a:moveTo>
                  <a:cubicBezTo>
                    <a:pt x="450" y="0"/>
                    <a:pt x="415" y="9"/>
                    <a:pt x="381" y="28"/>
                  </a:cubicBezTo>
                  <a:lnTo>
                    <a:pt x="50" y="218"/>
                  </a:lnTo>
                  <a:cubicBezTo>
                    <a:pt x="22" y="232"/>
                    <a:pt x="0" y="253"/>
                    <a:pt x="0" y="281"/>
                  </a:cubicBezTo>
                  <a:cubicBezTo>
                    <a:pt x="0" y="310"/>
                    <a:pt x="15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46" y="803"/>
                    <a:pt x="882" y="803"/>
                  </a:cubicBezTo>
                  <a:cubicBezTo>
                    <a:pt x="917" y="803"/>
                    <a:pt x="952" y="796"/>
                    <a:pt x="980" y="782"/>
                  </a:cubicBezTo>
                  <a:lnTo>
                    <a:pt x="1319" y="592"/>
                  </a:lnTo>
                  <a:cubicBezTo>
                    <a:pt x="1347" y="577"/>
                    <a:pt x="1361" y="549"/>
                    <a:pt x="1368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572075" y="1646000"/>
              <a:ext cx="34575" cy="19675"/>
            </a:xfrm>
            <a:custGeom>
              <a:avLst/>
              <a:gdLst/>
              <a:ahLst/>
              <a:cxnLst/>
              <a:rect l="l" t="t" r="r" b="b"/>
              <a:pathLst>
                <a:path w="1383" h="787" extrusionOk="0">
                  <a:moveTo>
                    <a:pt x="492" y="1"/>
                  </a:moveTo>
                  <a:cubicBezTo>
                    <a:pt x="459" y="1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7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29" y="781"/>
                    <a:pt x="856" y="786"/>
                    <a:pt x="883" y="786"/>
                  </a:cubicBezTo>
                  <a:cubicBezTo>
                    <a:pt x="918" y="786"/>
                    <a:pt x="953" y="777"/>
                    <a:pt x="980" y="761"/>
                  </a:cubicBezTo>
                  <a:lnTo>
                    <a:pt x="1319" y="571"/>
                  </a:lnTo>
                  <a:cubicBezTo>
                    <a:pt x="1375" y="543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72250" y="1645875"/>
              <a:ext cx="34225" cy="20050"/>
            </a:xfrm>
            <a:custGeom>
              <a:avLst/>
              <a:gdLst/>
              <a:ahLst/>
              <a:cxnLst/>
              <a:rect l="l" t="t" r="r" b="b"/>
              <a:pathLst>
                <a:path w="1369" h="802" extrusionOk="0">
                  <a:moveTo>
                    <a:pt x="494" y="19"/>
                  </a:moveTo>
                  <a:lnTo>
                    <a:pt x="494" y="26"/>
                  </a:lnTo>
                  <a:cubicBezTo>
                    <a:pt x="500" y="24"/>
                    <a:pt x="506" y="23"/>
                    <a:pt x="512" y="23"/>
                  </a:cubicBezTo>
                  <a:cubicBezTo>
                    <a:pt x="530" y="23"/>
                    <a:pt x="549" y="30"/>
                    <a:pt x="564" y="40"/>
                  </a:cubicBezTo>
                  <a:lnTo>
                    <a:pt x="1326" y="484"/>
                  </a:lnTo>
                  <a:cubicBezTo>
                    <a:pt x="1340" y="491"/>
                    <a:pt x="1347" y="505"/>
                    <a:pt x="1347" y="519"/>
                  </a:cubicBezTo>
                  <a:cubicBezTo>
                    <a:pt x="1347" y="541"/>
                    <a:pt x="1333" y="562"/>
                    <a:pt x="1312" y="569"/>
                  </a:cubicBezTo>
                  <a:lnTo>
                    <a:pt x="973" y="759"/>
                  </a:lnTo>
                  <a:cubicBezTo>
                    <a:pt x="947" y="774"/>
                    <a:pt x="916" y="781"/>
                    <a:pt x="885" y="781"/>
                  </a:cubicBezTo>
                  <a:cubicBezTo>
                    <a:pt x="858" y="781"/>
                    <a:pt x="830" y="776"/>
                    <a:pt x="804" y="766"/>
                  </a:cubicBezTo>
                  <a:lnTo>
                    <a:pt x="50" y="322"/>
                  </a:lnTo>
                  <a:cubicBezTo>
                    <a:pt x="36" y="315"/>
                    <a:pt x="22" y="301"/>
                    <a:pt x="22" y="287"/>
                  </a:cubicBezTo>
                  <a:cubicBezTo>
                    <a:pt x="29" y="259"/>
                    <a:pt x="43" y="244"/>
                    <a:pt x="64" y="230"/>
                  </a:cubicBezTo>
                  <a:lnTo>
                    <a:pt x="395" y="47"/>
                  </a:lnTo>
                  <a:cubicBezTo>
                    <a:pt x="423" y="26"/>
                    <a:pt x="459" y="19"/>
                    <a:pt x="494" y="19"/>
                  </a:cubicBezTo>
                  <a:close/>
                  <a:moveTo>
                    <a:pt x="492" y="1"/>
                  </a:moveTo>
                  <a:cubicBezTo>
                    <a:pt x="455" y="1"/>
                    <a:pt x="417" y="10"/>
                    <a:pt x="381" y="26"/>
                  </a:cubicBezTo>
                  <a:lnTo>
                    <a:pt x="50" y="216"/>
                  </a:lnTo>
                  <a:cubicBezTo>
                    <a:pt x="22" y="230"/>
                    <a:pt x="0" y="259"/>
                    <a:pt x="0" y="287"/>
                  </a:cubicBezTo>
                  <a:cubicBezTo>
                    <a:pt x="0" y="308"/>
                    <a:pt x="15" y="329"/>
                    <a:pt x="36" y="343"/>
                  </a:cubicBezTo>
                  <a:lnTo>
                    <a:pt x="790" y="780"/>
                  </a:lnTo>
                  <a:cubicBezTo>
                    <a:pt x="818" y="794"/>
                    <a:pt x="846" y="801"/>
                    <a:pt x="882" y="801"/>
                  </a:cubicBezTo>
                  <a:cubicBezTo>
                    <a:pt x="917" y="801"/>
                    <a:pt x="952" y="794"/>
                    <a:pt x="980" y="773"/>
                  </a:cubicBezTo>
                  <a:lnTo>
                    <a:pt x="1319" y="590"/>
                  </a:lnTo>
                  <a:cubicBezTo>
                    <a:pt x="1347" y="576"/>
                    <a:pt x="1361" y="548"/>
                    <a:pt x="1368" y="519"/>
                  </a:cubicBezTo>
                  <a:cubicBezTo>
                    <a:pt x="1368" y="491"/>
                    <a:pt x="1354" y="470"/>
                    <a:pt x="1333" y="463"/>
                  </a:cubicBezTo>
                  <a:lnTo>
                    <a:pt x="578" y="19"/>
                  </a:lnTo>
                  <a:cubicBezTo>
                    <a:pt x="551" y="7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585825" y="167967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897" y="0"/>
                  </a:moveTo>
                  <a:cubicBezTo>
                    <a:pt x="865" y="0"/>
                    <a:pt x="834" y="9"/>
                    <a:pt x="804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9" y="1007"/>
                  </a:lnTo>
                  <a:cubicBezTo>
                    <a:pt x="866" y="1021"/>
                    <a:pt x="894" y="1028"/>
                    <a:pt x="922" y="1028"/>
                  </a:cubicBezTo>
                  <a:cubicBezTo>
                    <a:pt x="954" y="1028"/>
                    <a:pt x="986" y="1019"/>
                    <a:pt x="1015" y="1000"/>
                  </a:cubicBezTo>
                  <a:lnTo>
                    <a:pt x="1756" y="584"/>
                  </a:lnTo>
                  <a:cubicBezTo>
                    <a:pt x="1812" y="556"/>
                    <a:pt x="1819" y="507"/>
                    <a:pt x="1770" y="479"/>
                  </a:cubicBezTo>
                  <a:lnTo>
                    <a:pt x="980" y="20"/>
                  </a:lnTo>
                  <a:cubicBezTo>
                    <a:pt x="953" y="7"/>
                    <a:pt x="925" y="0"/>
                    <a:pt x="89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586000" y="16793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0" y="24"/>
                  </a:moveTo>
                  <a:cubicBezTo>
                    <a:pt x="915" y="24"/>
                    <a:pt x="941" y="30"/>
                    <a:pt x="966" y="42"/>
                  </a:cubicBezTo>
                  <a:lnTo>
                    <a:pt x="1756" y="508"/>
                  </a:lnTo>
                  <a:cubicBezTo>
                    <a:pt x="1770" y="508"/>
                    <a:pt x="1777" y="522"/>
                    <a:pt x="1777" y="543"/>
                  </a:cubicBezTo>
                  <a:cubicBezTo>
                    <a:pt x="1777" y="557"/>
                    <a:pt x="1763" y="578"/>
                    <a:pt x="1741" y="592"/>
                  </a:cubicBezTo>
                  <a:lnTo>
                    <a:pt x="1001" y="1008"/>
                  </a:lnTo>
                  <a:cubicBezTo>
                    <a:pt x="971" y="1023"/>
                    <a:pt x="939" y="1030"/>
                    <a:pt x="908" y="1030"/>
                  </a:cubicBezTo>
                  <a:cubicBezTo>
                    <a:pt x="881" y="1030"/>
                    <a:pt x="855" y="1025"/>
                    <a:pt x="832" y="1015"/>
                  </a:cubicBezTo>
                  <a:lnTo>
                    <a:pt x="43" y="550"/>
                  </a:lnTo>
                  <a:cubicBezTo>
                    <a:pt x="28" y="543"/>
                    <a:pt x="21" y="529"/>
                    <a:pt x="14" y="515"/>
                  </a:cubicBezTo>
                  <a:cubicBezTo>
                    <a:pt x="14" y="501"/>
                    <a:pt x="28" y="479"/>
                    <a:pt x="57" y="465"/>
                  </a:cubicBezTo>
                  <a:lnTo>
                    <a:pt x="797" y="49"/>
                  </a:lnTo>
                  <a:cubicBezTo>
                    <a:pt x="825" y="34"/>
                    <a:pt x="857" y="24"/>
                    <a:pt x="890" y="24"/>
                  </a:cubicBezTo>
                  <a:close/>
                  <a:moveTo>
                    <a:pt x="887" y="1"/>
                  </a:moveTo>
                  <a:cubicBezTo>
                    <a:pt x="852" y="1"/>
                    <a:pt x="816" y="10"/>
                    <a:pt x="783" y="28"/>
                  </a:cubicBezTo>
                  <a:lnTo>
                    <a:pt x="50" y="451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18" y="1036"/>
                  </a:lnTo>
                  <a:cubicBezTo>
                    <a:pt x="839" y="1047"/>
                    <a:pt x="859" y="1053"/>
                    <a:pt x="883" y="1053"/>
                  </a:cubicBezTo>
                  <a:cubicBezTo>
                    <a:pt x="891" y="1053"/>
                    <a:pt x="900" y="1052"/>
                    <a:pt x="910" y="1050"/>
                  </a:cubicBezTo>
                  <a:cubicBezTo>
                    <a:pt x="945" y="1050"/>
                    <a:pt x="980" y="1043"/>
                    <a:pt x="1015" y="1029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798" y="543"/>
                  </a:cubicBezTo>
                  <a:cubicBezTo>
                    <a:pt x="1798" y="515"/>
                    <a:pt x="1784" y="494"/>
                    <a:pt x="1763" y="487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13300" y="1695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19"/>
                    <a:pt x="50" y="548"/>
                  </a:cubicBezTo>
                  <a:lnTo>
                    <a:pt x="833" y="1013"/>
                  </a:lnTo>
                  <a:cubicBezTo>
                    <a:pt x="859" y="1023"/>
                    <a:pt x="887" y="1028"/>
                    <a:pt x="914" y="1028"/>
                  </a:cubicBezTo>
                  <a:cubicBezTo>
                    <a:pt x="947" y="1028"/>
                    <a:pt x="979" y="1021"/>
                    <a:pt x="1009" y="1006"/>
                  </a:cubicBezTo>
                  <a:lnTo>
                    <a:pt x="1749" y="590"/>
                  </a:lnTo>
                  <a:cubicBezTo>
                    <a:pt x="1806" y="555"/>
                    <a:pt x="1806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13300" y="16955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9" y="20"/>
                  </a:moveTo>
                  <a:cubicBezTo>
                    <a:pt x="927" y="20"/>
                    <a:pt x="955" y="25"/>
                    <a:pt x="981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9" y="585"/>
                  </a:cubicBezTo>
                  <a:lnTo>
                    <a:pt x="1009" y="1008"/>
                  </a:lnTo>
                  <a:cubicBezTo>
                    <a:pt x="984" y="1022"/>
                    <a:pt x="956" y="1029"/>
                    <a:pt x="927" y="1029"/>
                  </a:cubicBezTo>
                  <a:cubicBezTo>
                    <a:pt x="898" y="1029"/>
                    <a:pt x="868" y="1022"/>
                    <a:pt x="840" y="1008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5" y="42"/>
                  </a:lnTo>
                  <a:cubicBezTo>
                    <a:pt x="835" y="27"/>
                    <a:pt x="867" y="20"/>
                    <a:pt x="899" y="20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3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40800" y="1711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640800" y="171155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918" y="26"/>
                  </a:moveTo>
                  <a:cubicBezTo>
                    <a:pt x="939" y="26"/>
                    <a:pt x="958" y="32"/>
                    <a:pt x="973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9" y="592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50"/>
                    <a:pt x="29" y="536"/>
                    <a:pt x="29" y="515"/>
                  </a:cubicBezTo>
                  <a:cubicBezTo>
                    <a:pt x="29" y="501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3" y="26"/>
                    <a:pt x="911" y="26"/>
                    <a:pt x="918" y="26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87"/>
                    <a:pt x="1" y="515"/>
                  </a:cubicBezTo>
                  <a:cubicBezTo>
                    <a:pt x="8" y="536"/>
                    <a:pt x="22" y="557"/>
                    <a:pt x="43" y="571"/>
                  </a:cubicBezTo>
                  <a:lnTo>
                    <a:pt x="825" y="1036"/>
                  </a:lnTo>
                  <a:cubicBezTo>
                    <a:pt x="846" y="1047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52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36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68300" y="17280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43" y="548"/>
                  </a:cubicBezTo>
                  <a:lnTo>
                    <a:pt x="832" y="1013"/>
                  </a:lnTo>
                  <a:cubicBezTo>
                    <a:pt x="858" y="1023"/>
                    <a:pt x="886" y="1028"/>
                    <a:pt x="914" y="1028"/>
                  </a:cubicBezTo>
                  <a:cubicBezTo>
                    <a:pt x="946" y="1028"/>
                    <a:pt x="978" y="1021"/>
                    <a:pt x="1008" y="1006"/>
                  </a:cubicBezTo>
                  <a:lnTo>
                    <a:pt x="1741" y="590"/>
                  </a:lnTo>
                  <a:cubicBezTo>
                    <a:pt x="1798" y="555"/>
                    <a:pt x="1805" y="512"/>
                    <a:pt x="1756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68300" y="17277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6" y="21"/>
                  </a:moveTo>
                  <a:cubicBezTo>
                    <a:pt x="917" y="21"/>
                    <a:pt x="945" y="28"/>
                    <a:pt x="966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1"/>
                    <a:pt x="1741" y="585"/>
                  </a:cubicBezTo>
                  <a:lnTo>
                    <a:pt x="1001" y="1008"/>
                  </a:lnTo>
                  <a:cubicBezTo>
                    <a:pt x="977" y="1022"/>
                    <a:pt x="948" y="1029"/>
                    <a:pt x="919" y="1029"/>
                  </a:cubicBezTo>
                  <a:cubicBezTo>
                    <a:pt x="890" y="1029"/>
                    <a:pt x="860" y="1022"/>
                    <a:pt x="832" y="1008"/>
                  </a:cubicBezTo>
                  <a:lnTo>
                    <a:pt x="43" y="550"/>
                  </a:lnTo>
                  <a:cubicBezTo>
                    <a:pt x="29" y="542"/>
                    <a:pt x="21" y="528"/>
                    <a:pt x="21" y="514"/>
                  </a:cubicBezTo>
                  <a:cubicBezTo>
                    <a:pt x="21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5" y="28"/>
                    <a:pt x="860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95600" y="17441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7"/>
                  </a:cubicBezTo>
                  <a:lnTo>
                    <a:pt x="64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7"/>
                  </a:lnTo>
                  <a:cubicBezTo>
                    <a:pt x="866" y="1021"/>
                    <a:pt x="895" y="1028"/>
                    <a:pt x="923" y="1028"/>
                  </a:cubicBezTo>
                  <a:cubicBezTo>
                    <a:pt x="955" y="1028"/>
                    <a:pt x="986" y="1019"/>
                    <a:pt x="1016" y="1000"/>
                  </a:cubicBezTo>
                  <a:lnTo>
                    <a:pt x="1756" y="584"/>
                  </a:lnTo>
                  <a:cubicBezTo>
                    <a:pt x="1813" y="556"/>
                    <a:pt x="1813" y="507"/>
                    <a:pt x="1770" y="479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95800" y="17438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5" y="21"/>
                  </a:moveTo>
                  <a:cubicBezTo>
                    <a:pt x="916" y="21"/>
                    <a:pt x="945" y="28"/>
                    <a:pt x="966" y="42"/>
                  </a:cubicBezTo>
                  <a:lnTo>
                    <a:pt x="1755" y="501"/>
                  </a:lnTo>
                  <a:cubicBezTo>
                    <a:pt x="1769" y="508"/>
                    <a:pt x="1776" y="522"/>
                    <a:pt x="1776" y="543"/>
                  </a:cubicBezTo>
                  <a:cubicBezTo>
                    <a:pt x="1776" y="564"/>
                    <a:pt x="1762" y="578"/>
                    <a:pt x="1741" y="592"/>
                  </a:cubicBezTo>
                  <a:lnTo>
                    <a:pt x="1001" y="1008"/>
                  </a:lnTo>
                  <a:cubicBezTo>
                    <a:pt x="975" y="1023"/>
                    <a:pt x="944" y="1030"/>
                    <a:pt x="913" y="1030"/>
                  </a:cubicBezTo>
                  <a:cubicBezTo>
                    <a:pt x="886" y="1030"/>
                    <a:pt x="858" y="1025"/>
                    <a:pt x="832" y="1015"/>
                  </a:cubicBezTo>
                  <a:lnTo>
                    <a:pt x="42" y="550"/>
                  </a:lnTo>
                  <a:cubicBezTo>
                    <a:pt x="28" y="550"/>
                    <a:pt x="21" y="536"/>
                    <a:pt x="21" y="515"/>
                  </a:cubicBezTo>
                  <a:cubicBezTo>
                    <a:pt x="21" y="494"/>
                    <a:pt x="35" y="472"/>
                    <a:pt x="56" y="465"/>
                  </a:cubicBezTo>
                  <a:lnTo>
                    <a:pt x="797" y="50"/>
                  </a:lnTo>
                  <a:cubicBezTo>
                    <a:pt x="825" y="35"/>
                    <a:pt x="860" y="21"/>
                    <a:pt x="895" y="21"/>
                  </a:cubicBezTo>
                  <a:close/>
                  <a:moveTo>
                    <a:pt x="887" y="1"/>
                  </a:moveTo>
                  <a:cubicBezTo>
                    <a:pt x="851" y="1"/>
                    <a:pt x="816" y="10"/>
                    <a:pt x="782" y="28"/>
                  </a:cubicBezTo>
                  <a:lnTo>
                    <a:pt x="49" y="444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5" y="571"/>
                  </a:cubicBezTo>
                  <a:lnTo>
                    <a:pt x="818" y="1029"/>
                  </a:lnTo>
                  <a:cubicBezTo>
                    <a:pt x="839" y="1045"/>
                    <a:pt x="864" y="1053"/>
                    <a:pt x="887" y="1053"/>
                  </a:cubicBezTo>
                  <a:cubicBezTo>
                    <a:pt x="895" y="1053"/>
                    <a:pt x="902" y="1052"/>
                    <a:pt x="909" y="1051"/>
                  </a:cubicBezTo>
                  <a:cubicBezTo>
                    <a:pt x="945" y="1051"/>
                    <a:pt x="980" y="1043"/>
                    <a:pt x="1015" y="1029"/>
                  </a:cubicBezTo>
                  <a:lnTo>
                    <a:pt x="1748" y="606"/>
                  </a:lnTo>
                  <a:cubicBezTo>
                    <a:pt x="1776" y="592"/>
                    <a:pt x="1798" y="571"/>
                    <a:pt x="1798" y="543"/>
                  </a:cubicBezTo>
                  <a:cubicBezTo>
                    <a:pt x="1798" y="515"/>
                    <a:pt x="1783" y="494"/>
                    <a:pt x="1762" y="487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723100" y="17602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8" y="470"/>
                    <a:pt x="1" y="519"/>
                    <a:pt x="50" y="548"/>
                  </a:cubicBezTo>
                  <a:lnTo>
                    <a:pt x="832" y="1013"/>
                  </a:lnTo>
                  <a:cubicBezTo>
                    <a:pt x="857" y="1025"/>
                    <a:pt x="885" y="1031"/>
                    <a:pt x="912" y="1031"/>
                  </a:cubicBezTo>
                  <a:cubicBezTo>
                    <a:pt x="948" y="1031"/>
                    <a:pt x="984" y="1022"/>
                    <a:pt x="1016" y="1006"/>
                  </a:cubicBezTo>
                  <a:lnTo>
                    <a:pt x="1756" y="590"/>
                  </a:lnTo>
                  <a:cubicBezTo>
                    <a:pt x="1805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7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723275" y="17600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81" y="1022"/>
                    <a:pt x="951" y="1029"/>
                    <a:pt x="922" y="1029"/>
                  </a:cubicBezTo>
                  <a:cubicBezTo>
                    <a:pt x="892" y="1029"/>
                    <a:pt x="864" y="1022"/>
                    <a:pt x="840" y="1008"/>
                  </a:cubicBezTo>
                  <a:lnTo>
                    <a:pt x="50" y="550"/>
                  </a:lnTo>
                  <a:cubicBezTo>
                    <a:pt x="36" y="542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7"/>
                    <a:pt x="36" y="571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805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750600" y="17764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750600" y="1776050"/>
              <a:ext cx="45125" cy="26350"/>
            </a:xfrm>
            <a:custGeom>
              <a:avLst/>
              <a:gdLst/>
              <a:ahLst/>
              <a:cxnLst/>
              <a:rect l="l" t="t" r="r" b="b"/>
              <a:pathLst>
                <a:path w="1805" h="1054" extrusionOk="0">
                  <a:moveTo>
                    <a:pt x="896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1"/>
                  </a:lnTo>
                  <a:cubicBezTo>
                    <a:pt x="1777" y="508"/>
                    <a:pt x="1784" y="522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5" y="1008"/>
                  </a:lnTo>
                  <a:cubicBezTo>
                    <a:pt x="985" y="1023"/>
                    <a:pt x="953" y="1030"/>
                    <a:pt x="921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7" y="550"/>
                  </a:lnTo>
                  <a:cubicBezTo>
                    <a:pt x="43" y="550"/>
                    <a:pt x="29" y="536"/>
                    <a:pt x="29" y="515"/>
                  </a:cubicBezTo>
                  <a:cubicBezTo>
                    <a:pt x="36" y="494"/>
                    <a:pt x="50" y="472"/>
                    <a:pt x="71" y="465"/>
                  </a:cubicBezTo>
                  <a:lnTo>
                    <a:pt x="804" y="50"/>
                  </a:lnTo>
                  <a:cubicBezTo>
                    <a:pt x="832" y="35"/>
                    <a:pt x="867" y="21"/>
                    <a:pt x="896" y="21"/>
                  </a:cubicBezTo>
                  <a:close/>
                  <a:moveTo>
                    <a:pt x="891" y="1"/>
                  </a:moveTo>
                  <a:cubicBezTo>
                    <a:pt x="855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25" y="1029"/>
                  </a:lnTo>
                  <a:cubicBezTo>
                    <a:pt x="846" y="1045"/>
                    <a:pt x="867" y="1053"/>
                    <a:pt x="889" y="1053"/>
                  </a:cubicBezTo>
                  <a:cubicBezTo>
                    <a:pt x="896" y="1053"/>
                    <a:pt x="903" y="1052"/>
                    <a:pt x="910" y="1051"/>
                  </a:cubicBezTo>
                  <a:cubicBezTo>
                    <a:pt x="952" y="1051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778100" y="17925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8"/>
                  </a:cubicBezTo>
                  <a:lnTo>
                    <a:pt x="832" y="1013"/>
                  </a:lnTo>
                  <a:cubicBezTo>
                    <a:pt x="858" y="1023"/>
                    <a:pt x="887" y="1028"/>
                    <a:pt x="917" y="1028"/>
                  </a:cubicBezTo>
                  <a:cubicBezTo>
                    <a:pt x="951" y="1028"/>
                    <a:pt x="985" y="1021"/>
                    <a:pt x="1015" y="1006"/>
                  </a:cubicBezTo>
                  <a:lnTo>
                    <a:pt x="1748" y="590"/>
                  </a:lnTo>
                  <a:cubicBezTo>
                    <a:pt x="1805" y="555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2" y="7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778100" y="17922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5" y="21"/>
                  </a:moveTo>
                  <a:cubicBezTo>
                    <a:pt x="923" y="21"/>
                    <a:pt x="952" y="28"/>
                    <a:pt x="973" y="35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0"/>
                    <a:pt x="1769" y="571"/>
                    <a:pt x="1748" y="585"/>
                  </a:cubicBezTo>
                  <a:lnTo>
                    <a:pt x="1008" y="1001"/>
                  </a:lnTo>
                  <a:cubicBezTo>
                    <a:pt x="978" y="1019"/>
                    <a:pt x="947" y="1028"/>
                    <a:pt x="916" y="1028"/>
                  </a:cubicBezTo>
                  <a:cubicBezTo>
                    <a:pt x="889" y="1028"/>
                    <a:pt x="862" y="1021"/>
                    <a:pt x="839" y="1008"/>
                  </a:cubicBezTo>
                  <a:lnTo>
                    <a:pt x="49" y="550"/>
                  </a:lnTo>
                  <a:cubicBezTo>
                    <a:pt x="35" y="543"/>
                    <a:pt x="28" y="528"/>
                    <a:pt x="28" y="514"/>
                  </a:cubicBezTo>
                  <a:cubicBezTo>
                    <a:pt x="28" y="493"/>
                    <a:pt x="42" y="472"/>
                    <a:pt x="63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895" y="21"/>
                  </a:cubicBezTo>
                  <a:close/>
                  <a:moveTo>
                    <a:pt x="888" y="1"/>
                  </a:moveTo>
                  <a:cubicBezTo>
                    <a:pt x="853" y="1"/>
                    <a:pt x="819" y="9"/>
                    <a:pt x="790" y="28"/>
                  </a:cubicBezTo>
                  <a:lnTo>
                    <a:pt x="49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5" y="564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5" y="606"/>
                  </a:lnTo>
                  <a:cubicBezTo>
                    <a:pt x="1776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805575" y="18086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805575" y="180830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5"/>
                  </a:moveTo>
                  <a:cubicBezTo>
                    <a:pt x="923" y="25"/>
                    <a:pt x="949" y="30"/>
                    <a:pt x="974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40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4"/>
                    <a:pt x="43" y="472"/>
                    <a:pt x="64" y="465"/>
                  </a:cubicBezTo>
                  <a:lnTo>
                    <a:pt x="797" y="50"/>
                  </a:lnTo>
                  <a:cubicBezTo>
                    <a:pt x="829" y="34"/>
                    <a:pt x="863" y="25"/>
                    <a:pt x="896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7"/>
                    <a:pt x="1" y="515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1" y="1047"/>
                    <a:pt x="864" y="1053"/>
                    <a:pt x="886" y="1053"/>
                  </a:cubicBezTo>
                  <a:cubicBezTo>
                    <a:pt x="894" y="1053"/>
                    <a:pt x="903" y="1052"/>
                    <a:pt x="910" y="1051"/>
                  </a:cubicBezTo>
                  <a:cubicBezTo>
                    <a:pt x="945" y="1051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832900" y="18247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9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839" y="1013"/>
                  </a:lnTo>
                  <a:cubicBezTo>
                    <a:pt x="865" y="1023"/>
                    <a:pt x="893" y="1028"/>
                    <a:pt x="921" y="1028"/>
                  </a:cubicBezTo>
                  <a:cubicBezTo>
                    <a:pt x="953" y="1028"/>
                    <a:pt x="985" y="1021"/>
                    <a:pt x="1015" y="1006"/>
                  </a:cubicBezTo>
                  <a:lnTo>
                    <a:pt x="1756" y="590"/>
                  </a:lnTo>
                  <a:cubicBezTo>
                    <a:pt x="1812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833075" y="18245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8" y="1008"/>
                  </a:lnTo>
                  <a:cubicBezTo>
                    <a:pt x="980" y="1022"/>
                    <a:pt x="950" y="1029"/>
                    <a:pt x="921" y="1029"/>
                  </a:cubicBezTo>
                  <a:cubicBezTo>
                    <a:pt x="892" y="1029"/>
                    <a:pt x="864" y="1022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59" y="20"/>
                    <a:pt x="892" y="20"/>
                  </a:cubicBezTo>
                  <a:close/>
                  <a:moveTo>
                    <a:pt x="888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0" y="479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798" y="514"/>
                    <a:pt x="1784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60400" y="1840900"/>
              <a:ext cx="45475" cy="25725"/>
            </a:xfrm>
            <a:custGeom>
              <a:avLst/>
              <a:gdLst/>
              <a:ahLst/>
              <a:cxnLst/>
              <a:rect l="l" t="t" r="r" b="b"/>
              <a:pathLst>
                <a:path w="1819" h="1029" extrusionOk="0">
                  <a:moveTo>
                    <a:pt x="893" y="0"/>
                  </a:moveTo>
                  <a:cubicBezTo>
                    <a:pt x="862" y="0"/>
                    <a:pt x="832" y="7"/>
                    <a:pt x="804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1" y="1029"/>
                  </a:cubicBezTo>
                  <a:cubicBezTo>
                    <a:pt x="954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12" y="557"/>
                    <a:pt x="1819" y="508"/>
                    <a:pt x="1769" y="480"/>
                  </a:cubicBezTo>
                  <a:lnTo>
                    <a:pt x="987" y="21"/>
                  </a:lnTo>
                  <a:cubicBezTo>
                    <a:pt x="955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60575" y="1840575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914" y="25"/>
                  </a:moveTo>
                  <a:cubicBezTo>
                    <a:pt x="931" y="25"/>
                    <a:pt x="950" y="31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7" y="521"/>
                    <a:pt x="1784" y="542"/>
                  </a:cubicBezTo>
                  <a:cubicBezTo>
                    <a:pt x="1784" y="556"/>
                    <a:pt x="1769" y="577"/>
                    <a:pt x="1741" y="591"/>
                  </a:cubicBezTo>
                  <a:lnTo>
                    <a:pt x="1001" y="1007"/>
                  </a:lnTo>
                  <a:cubicBezTo>
                    <a:pt x="975" y="1022"/>
                    <a:pt x="944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49" y="549"/>
                  </a:lnTo>
                  <a:cubicBezTo>
                    <a:pt x="28" y="542"/>
                    <a:pt x="21" y="528"/>
                    <a:pt x="21" y="514"/>
                  </a:cubicBezTo>
                  <a:cubicBezTo>
                    <a:pt x="21" y="493"/>
                    <a:pt x="35" y="472"/>
                    <a:pt x="64" y="464"/>
                  </a:cubicBezTo>
                  <a:lnTo>
                    <a:pt x="797" y="49"/>
                  </a:lnTo>
                  <a:cubicBezTo>
                    <a:pt x="820" y="37"/>
                    <a:pt x="847" y="26"/>
                    <a:pt x="876" y="26"/>
                  </a:cubicBezTo>
                  <a:cubicBezTo>
                    <a:pt x="882" y="26"/>
                    <a:pt x="889" y="26"/>
                    <a:pt x="895" y="27"/>
                  </a:cubicBezTo>
                  <a:cubicBezTo>
                    <a:pt x="901" y="26"/>
                    <a:pt x="907" y="25"/>
                    <a:pt x="914" y="25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49" y="450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28"/>
                  </a:lnTo>
                  <a:cubicBezTo>
                    <a:pt x="839" y="1044"/>
                    <a:pt x="860" y="1052"/>
                    <a:pt x="884" y="1052"/>
                  </a:cubicBezTo>
                  <a:cubicBezTo>
                    <a:pt x="892" y="1052"/>
                    <a:pt x="901" y="1051"/>
                    <a:pt x="909" y="1050"/>
                  </a:cubicBezTo>
                  <a:cubicBezTo>
                    <a:pt x="945" y="1050"/>
                    <a:pt x="980" y="1042"/>
                    <a:pt x="1008" y="1028"/>
                  </a:cubicBezTo>
                  <a:lnTo>
                    <a:pt x="1748" y="605"/>
                  </a:lnTo>
                  <a:cubicBezTo>
                    <a:pt x="1777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887875" y="18569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1" y="522"/>
                    <a:pt x="50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2"/>
                  </a:cubicBezTo>
                  <a:lnTo>
                    <a:pt x="1756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888050" y="1856775"/>
              <a:ext cx="44975" cy="26275"/>
            </a:xfrm>
            <a:custGeom>
              <a:avLst/>
              <a:gdLst/>
              <a:ahLst/>
              <a:cxnLst/>
              <a:rect l="l" t="t" r="r" b="b"/>
              <a:pathLst>
                <a:path w="1799" h="1051" extrusionOk="0">
                  <a:moveTo>
                    <a:pt x="889" y="21"/>
                  </a:moveTo>
                  <a:cubicBezTo>
                    <a:pt x="917" y="21"/>
                    <a:pt x="945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2" y="1008"/>
                  </a:lnTo>
                  <a:cubicBezTo>
                    <a:pt x="977" y="1022"/>
                    <a:pt x="949" y="1029"/>
                    <a:pt x="920" y="1029"/>
                  </a:cubicBezTo>
                  <a:cubicBezTo>
                    <a:pt x="891" y="1029"/>
                    <a:pt x="861" y="1022"/>
                    <a:pt x="833" y="1008"/>
                  </a:cubicBezTo>
                  <a:lnTo>
                    <a:pt x="43" y="550"/>
                  </a:lnTo>
                  <a:cubicBezTo>
                    <a:pt x="29" y="543"/>
                    <a:pt x="22" y="528"/>
                    <a:pt x="22" y="514"/>
                  </a:cubicBezTo>
                  <a:cubicBezTo>
                    <a:pt x="22" y="493"/>
                    <a:pt x="36" y="472"/>
                    <a:pt x="57" y="465"/>
                  </a:cubicBezTo>
                  <a:lnTo>
                    <a:pt x="797" y="42"/>
                  </a:lnTo>
                  <a:cubicBezTo>
                    <a:pt x="826" y="28"/>
                    <a:pt x="861" y="21"/>
                    <a:pt x="889" y="21"/>
                  </a:cubicBezTo>
                  <a:close/>
                  <a:moveTo>
                    <a:pt x="888" y="1"/>
                  </a:moveTo>
                  <a:cubicBezTo>
                    <a:pt x="852" y="1"/>
                    <a:pt x="817" y="9"/>
                    <a:pt x="783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4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915900" y="18735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1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915900" y="187317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21" y="25"/>
                  </a:moveTo>
                  <a:cubicBezTo>
                    <a:pt x="939" y="25"/>
                    <a:pt x="958" y="31"/>
                    <a:pt x="973" y="42"/>
                  </a:cubicBezTo>
                  <a:lnTo>
                    <a:pt x="1763" y="507"/>
                  </a:lnTo>
                  <a:cubicBezTo>
                    <a:pt x="1777" y="507"/>
                    <a:pt x="1784" y="521"/>
                    <a:pt x="1784" y="542"/>
                  </a:cubicBezTo>
                  <a:cubicBezTo>
                    <a:pt x="1784" y="556"/>
                    <a:pt x="1770" y="577"/>
                    <a:pt x="1749" y="591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0" y="1029"/>
                  </a:cubicBezTo>
                  <a:cubicBezTo>
                    <a:pt x="893" y="1029"/>
                    <a:pt x="866" y="1024"/>
                    <a:pt x="839" y="1014"/>
                  </a:cubicBezTo>
                  <a:lnTo>
                    <a:pt x="50" y="549"/>
                  </a:lnTo>
                  <a:cubicBezTo>
                    <a:pt x="36" y="549"/>
                    <a:pt x="29" y="535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7"/>
                    <a:pt x="855" y="26"/>
                    <a:pt x="884" y="26"/>
                  </a:cubicBezTo>
                  <a:cubicBezTo>
                    <a:pt x="890" y="26"/>
                    <a:pt x="896" y="26"/>
                    <a:pt x="903" y="28"/>
                  </a:cubicBezTo>
                  <a:cubicBezTo>
                    <a:pt x="909" y="26"/>
                    <a:pt x="915" y="25"/>
                    <a:pt x="921" y="25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7" y="450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7" y="1052"/>
                    <a:pt x="890" y="1052"/>
                  </a:cubicBezTo>
                  <a:cubicBezTo>
                    <a:pt x="899" y="1052"/>
                    <a:pt x="908" y="1052"/>
                    <a:pt x="917" y="1050"/>
                  </a:cubicBezTo>
                  <a:cubicBezTo>
                    <a:pt x="952" y="1050"/>
                    <a:pt x="987" y="1043"/>
                    <a:pt x="1023" y="1029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545275" y="16557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9"/>
                    <a:pt x="1" y="521"/>
                    <a:pt x="43" y="549"/>
                  </a:cubicBezTo>
                  <a:lnTo>
                    <a:pt x="1361" y="1325"/>
                  </a:lnTo>
                  <a:cubicBezTo>
                    <a:pt x="1386" y="1337"/>
                    <a:pt x="1414" y="1343"/>
                    <a:pt x="1441" y="1343"/>
                  </a:cubicBezTo>
                  <a:cubicBezTo>
                    <a:pt x="1477" y="1343"/>
                    <a:pt x="1513" y="1334"/>
                    <a:pt x="1545" y="1318"/>
                  </a:cubicBezTo>
                  <a:lnTo>
                    <a:pt x="2278" y="902"/>
                  </a:lnTo>
                  <a:cubicBezTo>
                    <a:pt x="2334" y="867"/>
                    <a:pt x="2341" y="824"/>
                    <a:pt x="2292" y="796"/>
                  </a:cubicBezTo>
                  <a:lnTo>
                    <a:pt x="974" y="21"/>
                  </a:lnTo>
                  <a:cubicBezTo>
                    <a:pt x="947" y="7"/>
                    <a:pt x="919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545100" y="1655425"/>
              <a:ext cx="58375" cy="34100"/>
            </a:xfrm>
            <a:custGeom>
              <a:avLst/>
              <a:gdLst/>
              <a:ahLst/>
              <a:cxnLst/>
              <a:rect l="l" t="t" r="r" b="b"/>
              <a:pathLst>
                <a:path w="2335" h="1364" extrusionOk="0">
                  <a:moveTo>
                    <a:pt x="903" y="25"/>
                  </a:moveTo>
                  <a:cubicBezTo>
                    <a:pt x="924" y="25"/>
                    <a:pt x="953" y="25"/>
                    <a:pt x="974" y="39"/>
                  </a:cubicBezTo>
                  <a:lnTo>
                    <a:pt x="2299" y="814"/>
                  </a:lnTo>
                  <a:cubicBezTo>
                    <a:pt x="2313" y="821"/>
                    <a:pt x="2320" y="835"/>
                    <a:pt x="2320" y="849"/>
                  </a:cubicBezTo>
                  <a:cubicBezTo>
                    <a:pt x="2320" y="871"/>
                    <a:pt x="2306" y="885"/>
                    <a:pt x="2285" y="899"/>
                  </a:cubicBezTo>
                  <a:lnTo>
                    <a:pt x="1545" y="1315"/>
                  </a:lnTo>
                  <a:cubicBezTo>
                    <a:pt x="1519" y="1333"/>
                    <a:pt x="1489" y="1342"/>
                    <a:pt x="1458" y="1342"/>
                  </a:cubicBezTo>
                  <a:cubicBezTo>
                    <a:pt x="1430" y="1342"/>
                    <a:pt x="1402" y="1335"/>
                    <a:pt x="1375" y="1322"/>
                  </a:cubicBezTo>
                  <a:lnTo>
                    <a:pt x="50" y="553"/>
                  </a:lnTo>
                  <a:cubicBezTo>
                    <a:pt x="36" y="546"/>
                    <a:pt x="29" y="532"/>
                    <a:pt x="29" y="511"/>
                  </a:cubicBezTo>
                  <a:cubicBezTo>
                    <a:pt x="29" y="490"/>
                    <a:pt x="43" y="476"/>
                    <a:pt x="64" y="462"/>
                  </a:cubicBezTo>
                  <a:lnTo>
                    <a:pt x="804" y="46"/>
                  </a:lnTo>
                  <a:cubicBezTo>
                    <a:pt x="833" y="32"/>
                    <a:pt x="868" y="25"/>
                    <a:pt x="903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5"/>
                  </a:cubicBezTo>
                  <a:lnTo>
                    <a:pt x="50" y="448"/>
                  </a:lnTo>
                  <a:cubicBezTo>
                    <a:pt x="22" y="462"/>
                    <a:pt x="1" y="483"/>
                    <a:pt x="1" y="518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1354" y="1343"/>
                  </a:lnTo>
                  <a:cubicBezTo>
                    <a:pt x="1383" y="1357"/>
                    <a:pt x="1418" y="1364"/>
                    <a:pt x="1446" y="1364"/>
                  </a:cubicBezTo>
                  <a:cubicBezTo>
                    <a:pt x="1481" y="1364"/>
                    <a:pt x="1516" y="1350"/>
                    <a:pt x="1545" y="1336"/>
                  </a:cubicBezTo>
                  <a:lnTo>
                    <a:pt x="2285" y="920"/>
                  </a:lnTo>
                  <a:cubicBezTo>
                    <a:pt x="2313" y="906"/>
                    <a:pt x="2327" y="878"/>
                    <a:pt x="2334" y="849"/>
                  </a:cubicBezTo>
                  <a:cubicBezTo>
                    <a:pt x="2334" y="828"/>
                    <a:pt x="2320" y="807"/>
                    <a:pt x="2299" y="793"/>
                  </a:cubicBezTo>
                  <a:lnTo>
                    <a:pt x="981" y="25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573125" y="17032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0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2"/>
                    <a:pt x="1" y="521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4" y="21"/>
                  </a:lnTo>
                  <a:cubicBezTo>
                    <a:pt x="947" y="8"/>
                    <a:pt x="919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73125" y="17030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4"/>
                  </a:moveTo>
                  <a:cubicBezTo>
                    <a:pt x="924" y="24"/>
                    <a:pt x="945" y="24"/>
                    <a:pt x="974" y="38"/>
                  </a:cubicBezTo>
                  <a:lnTo>
                    <a:pt x="1756" y="503"/>
                  </a:lnTo>
                  <a:cubicBezTo>
                    <a:pt x="1770" y="510"/>
                    <a:pt x="1784" y="524"/>
                    <a:pt x="1784" y="539"/>
                  </a:cubicBezTo>
                  <a:cubicBezTo>
                    <a:pt x="1777" y="560"/>
                    <a:pt x="1763" y="581"/>
                    <a:pt x="1742" y="588"/>
                  </a:cubicBezTo>
                  <a:lnTo>
                    <a:pt x="1009" y="1004"/>
                  </a:lnTo>
                  <a:cubicBezTo>
                    <a:pt x="977" y="1020"/>
                    <a:pt x="943" y="1029"/>
                    <a:pt x="910" y="1029"/>
                  </a:cubicBezTo>
                  <a:cubicBezTo>
                    <a:pt x="883" y="1029"/>
                    <a:pt x="857" y="1023"/>
                    <a:pt x="833" y="1011"/>
                  </a:cubicBezTo>
                  <a:lnTo>
                    <a:pt x="50" y="553"/>
                  </a:lnTo>
                  <a:cubicBezTo>
                    <a:pt x="36" y="546"/>
                    <a:pt x="22" y="531"/>
                    <a:pt x="22" y="510"/>
                  </a:cubicBezTo>
                  <a:cubicBezTo>
                    <a:pt x="22" y="496"/>
                    <a:pt x="36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8" y="482"/>
                    <a:pt x="1" y="510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825" y="1032"/>
                  </a:lnTo>
                  <a:cubicBezTo>
                    <a:pt x="847" y="1046"/>
                    <a:pt x="882" y="1053"/>
                    <a:pt x="910" y="1053"/>
                  </a:cubicBezTo>
                  <a:cubicBezTo>
                    <a:pt x="945" y="1053"/>
                    <a:pt x="981" y="1039"/>
                    <a:pt x="1016" y="1025"/>
                  </a:cubicBezTo>
                  <a:lnTo>
                    <a:pt x="1756" y="609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1" y="24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545650" y="16872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6" y="0"/>
                    <a:pt x="825" y="7"/>
                    <a:pt x="797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8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8"/>
                    <a:pt x="1769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545825" y="1686900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895" y="20"/>
                  </a:moveTo>
                  <a:cubicBezTo>
                    <a:pt x="916" y="20"/>
                    <a:pt x="945" y="27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6" y="521"/>
                    <a:pt x="1776" y="535"/>
                  </a:cubicBezTo>
                  <a:cubicBezTo>
                    <a:pt x="1776" y="556"/>
                    <a:pt x="1762" y="577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500"/>
                    <a:pt x="42" y="479"/>
                    <a:pt x="64" y="464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5" y="20"/>
                  </a:cubicBezTo>
                  <a:close/>
                  <a:moveTo>
                    <a:pt x="887" y="0"/>
                  </a:moveTo>
                  <a:cubicBezTo>
                    <a:pt x="851" y="0"/>
                    <a:pt x="816" y="9"/>
                    <a:pt x="783" y="27"/>
                  </a:cubicBezTo>
                  <a:lnTo>
                    <a:pt x="49" y="443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35"/>
                  </a:lnTo>
                  <a:cubicBezTo>
                    <a:pt x="838" y="1046"/>
                    <a:pt x="859" y="1052"/>
                    <a:pt x="882" y="1052"/>
                  </a:cubicBezTo>
                  <a:cubicBezTo>
                    <a:pt x="891" y="1052"/>
                    <a:pt x="900" y="1051"/>
                    <a:pt x="909" y="1050"/>
                  </a:cubicBezTo>
                  <a:cubicBezTo>
                    <a:pt x="945" y="1050"/>
                    <a:pt x="980" y="1043"/>
                    <a:pt x="1015" y="1028"/>
                  </a:cubicBezTo>
                  <a:lnTo>
                    <a:pt x="1748" y="605"/>
                  </a:lnTo>
                  <a:cubicBezTo>
                    <a:pt x="1776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00450" y="17194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0"/>
                  </a:moveTo>
                  <a:cubicBezTo>
                    <a:pt x="863" y="0"/>
                    <a:pt x="830" y="7"/>
                    <a:pt x="804" y="23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9" y="1009"/>
                  </a:lnTo>
                  <a:cubicBezTo>
                    <a:pt x="864" y="1022"/>
                    <a:pt x="890" y="1027"/>
                    <a:pt x="916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12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600625" y="1719150"/>
              <a:ext cx="44950" cy="26250"/>
            </a:xfrm>
            <a:custGeom>
              <a:avLst/>
              <a:gdLst/>
              <a:ahLst/>
              <a:cxnLst/>
              <a:rect l="l" t="t" r="r" b="b"/>
              <a:pathLst>
                <a:path w="1798" h="1050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4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500"/>
                    <a:pt x="36" y="479"/>
                    <a:pt x="64" y="465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4" y="556"/>
                    <a:pt x="36" y="570"/>
                  </a:cubicBezTo>
                  <a:lnTo>
                    <a:pt x="818" y="1028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49" y="606"/>
                  </a:lnTo>
                  <a:cubicBezTo>
                    <a:pt x="1777" y="591"/>
                    <a:pt x="1798" y="570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627950" y="17355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58" y="1021"/>
                    <a:pt x="888" y="1028"/>
                    <a:pt x="918" y="1028"/>
                  </a:cubicBezTo>
                  <a:cubicBezTo>
                    <a:pt x="952" y="1028"/>
                    <a:pt x="985" y="1019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7"/>
                    <a:pt x="1769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628125" y="1735275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55" y="503"/>
                  </a:lnTo>
                  <a:cubicBezTo>
                    <a:pt x="1769" y="510"/>
                    <a:pt x="1776" y="524"/>
                    <a:pt x="1776" y="539"/>
                  </a:cubicBezTo>
                  <a:cubicBezTo>
                    <a:pt x="1776" y="560"/>
                    <a:pt x="1762" y="581"/>
                    <a:pt x="1741" y="588"/>
                  </a:cubicBezTo>
                  <a:lnTo>
                    <a:pt x="1001" y="1004"/>
                  </a:lnTo>
                  <a:cubicBezTo>
                    <a:pt x="973" y="1020"/>
                    <a:pt x="941" y="1029"/>
                    <a:pt x="908" y="1029"/>
                  </a:cubicBezTo>
                  <a:cubicBezTo>
                    <a:pt x="883" y="1029"/>
                    <a:pt x="857" y="1023"/>
                    <a:pt x="832" y="1011"/>
                  </a:cubicBezTo>
                  <a:lnTo>
                    <a:pt x="42" y="553"/>
                  </a:lnTo>
                  <a:cubicBezTo>
                    <a:pt x="28" y="546"/>
                    <a:pt x="21" y="531"/>
                    <a:pt x="21" y="510"/>
                  </a:cubicBezTo>
                  <a:cubicBezTo>
                    <a:pt x="21" y="489"/>
                    <a:pt x="35" y="475"/>
                    <a:pt x="56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6" y="0"/>
                  </a:moveTo>
                  <a:cubicBezTo>
                    <a:pt x="851" y="0"/>
                    <a:pt x="816" y="9"/>
                    <a:pt x="783" y="24"/>
                  </a:cubicBezTo>
                  <a:lnTo>
                    <a:pt x="49" y="447"/>
                  </a:lnTo>
                  <a:cubicBezTo>
                    <a:pt x="21" y="461"/>
                    <a:pt x="0" y="482"/>
                    <a:pt x="0" y="510"/>
                  </a:cubicBezTo>
                  <a:cubicBezTo>
                    <a:pt x="0" y="539"/>
                    <a:pt x="14" y="560"/>
                    <a:pt x="35" y="567"/>
                  </a:cubicBezTo>
                  <a:lnTo>
                    <a:pt x="818" y="1032"/>
                  </a:lnTo>
                  <a:cubicBezTo>
                    <a:pt x="846" y="1046"/>
                    <a:pt x="874" y="1053"/>
                    <a:pt x="909" y="1053"/>
                  </a:cubicBezTo>
                  <a:cubicBezTo>
                    <a:pt x="945" y="1053"/>
                    <a:pt x="980" y="1039"/>
                    <a:pt x="1008" y="1025"/>
                  </a:cubicBezTo>
                  <a:lnTo>
                    <a:pt x="1748" y="609"/>
                  </a:lnTo>
                  <a:cubicBezTo>
                    <a:pt x="1776" y="595"/>
                    <a:pt x="1798" y="567"/>
                    <a:pt x="1798" y="539"/>
                  </a:cubicBezTo>
                  <a:cubicBezTo>
                    <a:pt x="1798" y="510"/>
                    <a:pt x="1784" y="489"/>
                    <a:pt x="1762" y="482"/>
                  </a:cubicBezTo>
                  <a:lnTo>
                    <a:pt x="973" y="24"/>
                  </a:lnTo>
                  <a:cubicBezTo>
                    <a:pt x="946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55425" y="1751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3" y="1007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0"/>
                  </a:cubicBezTo>
                  <a:lnTo>
                    <a:pt x="1749" y="584"/>
                  </a:lnTo>
                  <a:cubicBezTo>
                    <a:pt x="1805" y="556"/>
                    <a:pt x="1805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55425" y="17514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6" y="20"/>
                  </a:moveTo>
                  <a:cubicBezTo>
                    <a:pt x="915" y="20"/>
                    <a:pt x="945" y="27"/>
                    <a:pt x="974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1" y="1029"/>
                  </a:cubicBezTo>
                  <a:cubicBezTo>
                    <a:pt x="893" y="1029"/>
                    <a:pt x="866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29" y="27"/>
                    <a:pt x="857" y="20"/>
                    <a:pt x="886" y="20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7"/>
                  </a:cubicBezTo>
                  <a:lnTo>
                    <a:pt x="50" y="443"/>
                  </a:lnTo>
                  <a:cubicBezTo>
                    <a:pt x="29" y="457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5" y="1028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798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682925" y="1767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60" y="1022"/>
                    <a:pt x="890" y="1029"/>
                    <a:pt x="920" y="1029"/>
                  </a:cubicBezTo>
                  <a:cubicBezTo>
                    <a:pt x="950" y="1029"/>
                    <a:pt x="980" y="1022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683100" y="17675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49" y="503"/>
                  </a:lnTo>
                  <a:cubicBezTo>
                    <a:pt x="1770" y="503"/>
                    <a:pt x="1777" y="517"/>
                    <a:pt x="1777" y="539"/>
                  </a:cubicBezTo>
                  <a:cubicBezTo>
                    <a:pt x="1777" y="560"/>
                    <a:pt x="1756" y="581"/>
                    <a:pt x="1742" y="588"/>
                  </a:cubicBezTo>
                  <a:lnTo>
                    <a:pt x="1001" y="1004"/>
                  </a:lnTo>
                  <a:cubicBezTo>
                    <a:pt x="970" y="1020"/>
                    <a:pt x="936" y="1029"/>
                    <a:pt x="904" y="1029"/>
                  </a:cubicBezTo>
                  <a:cubicBezTo>
                    <a:pt x="878" y="1029"/>
                    <a:pt x="854" y="1023"/>
                    <a:pt x="832" y="1011"/>
                  </a:cubicBezTo>
                  <a:lnTo>
                    <a:pt x="43" y="553"/>
                  </a:lnTo>
                  <a:cubicBezTo>
                    <a:pt x="29" y="539"/>
                    <a:pt x="22" y="532"/>
                    <a:pt x="22" y="510"/>
                  </a:cubicBezTo>
                  <a:cubicBezTo>
                    <a:pt x="22" y="496"/>
                    <a:pt x="36" y="475"/>
                    <a:pt x="57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0" y="482"/>
                    <a:pt x="0" y="510"/>
                  </a:cubicBezTo>
                  <a:cubicBezTo>
                    <a:pt x="0" y="539"/>
                    <a:pt x="15" y="560"/>
                    <a:pt x="36" y="567"/>
                  </a:cubicBezTo>
                  <a:lnTo>
                    <a:pt x="818" y="1032"/>
                  </a:lnTo>
                  <a:cubicBezTo>
                    <a:pt x="846" y="1046"/>
                    <a:pt x="875" y="1053"/>
                    <a:pt x="903" y="1053"/>
                  </a:cubicBezTo>
                  <a:cubicBezTo>
                    <a:pt x="945" y="1053"/>
                    <a:pt x="980" y="1039"/>
                    <a:pt x="1016" y="1025"/>
                  </a:cubicBezTo>
                  <a:lnTo>
                    <a:pt x="1756" y="602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0" y="24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710425" y="178387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8"/>
                  </a:lnTo>
                  <a:cubicBezTo>
                    <a:pt x="0" y="477"/>
                    <a:pt x="0" y="526"/>
                    <a:pt x="42" y="547"/>
                  </a:cubicBezTo>
                  <a:lnTo>
                    <a:pt x="832" y="1012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6" y="1021"/>
                    <a:pt x="1008" y="1005"/>
                  </a:cubicBezTo>
                  <a:lnTo>
                    <a:pt x="1748" y="589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8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710425" y="17836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5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5" y="500"/>
                  </a:lnTo>
                  <a:cubicBezTo>
                    <a:pt x="1769" y="507"/>
                    <a:pt x="1784" y="521"/>
                    <a:pt x="1784" y="535"/>
                  </a:cubicBezTo>
                  <a:cubicBezTo>
                    <a:pt x="1784" y="556"/>
                    <a:pt x="1769" y="570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1" y="528"/>
                    <a:pt x="21" y="514"/>
                  </a:cubicBezTo>
                  <a:cubicBezTo>
                    <a:pt x="21" y="493"/>
                    <a:pt x="35" y="479"/>
                    <a:pt x="64" y="465"/>
                  </a:cubicBezTo>
                  <a:lnTo>
                    <a:pt x="804" y="42"/>
                  </a:lnTo>
                  <a:cubicBezTo>
                    <a:pt x="832" y="27"/>
                    <a:pt x="860" y="20"/>
                    <a:pt x="895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19" y="9"/>
                    <a:pt x="790" y="27"/>
                  </a:cubicBezTo>
                  <a:lnTo>
                    <a:pt x="49" y="443"/>
                  </a:lnTo>
                  <a:cubicBezTo>
                    <a:pt x="21" y="457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8"/>
                  </a:lnTo>
                  <a:cubicBezTo>
                    <a:pt x="846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5" y="606"/>
                  </a:lnTo>
                  <a:cubicBezTo>
                    <a:pt x="1777" y="591"/>
                    <a:pt x="1798" y="570"/>
                    <a:pt x="1805" y="535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737725" y="18000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40" y="1008"/>
                  </a:lnTo>
                  <a:cubicBezTo>
                    <a:pt x="868" y="1022"/>
                    <a:pt x="898" y="1029"/>
                    <a:pt x="928" y="1029"/>
                  </a:cubicBezTo>
                  <a:cubicBezTo>
                    <a:pt x="958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12" y="557"/>
                    <a:pt x="1812" y="507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737900" y="1799675"/>
              <a:ext cx="45150" cy="26450"/>
            </a:xfrm>
            <a:custGeom>
              <a:avLst/>
              <a:gdLst/>
              <a:ahLst/>
              <a:cxnLst/>
              <a:rect l="l" t="t" r="r" b="b"/>
              <a:pathLst>
                <a:path w="1806" h="1058" extrusionOk="0">
                  <a:moveTo>
                    <a:pt x="917" y="25"/>
                  </a:moveTo>
                  <a:cubicBezTo>
                    <a:pt x="936" y="25"/>
                    <a:pt x="953" y="32"/>
                    <a:pt x="974" y="42"/>
                  </a:cubicBezTo>
                  <a:lnTo>
                    <a:pt x="1756" y="507"/>
                  </a:lnTo>
                  <a:cubicBezTo>
                    <a:pt x="1770" y="507"/>
                    <a:pt x="1784" y="521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7" y="1024"/>
                    <a:pt x="943" y="1033"/>
                    <a:pt x="910" y="1033"/>
                  </a:cubicBezTo>
                  <a:cubicBezTo>
                    <a:pt x="883" y="1033"/>
                    <a:pt x="857" y="1027"/>
                    <a:pt x="833" y="1015"/>
                  </a:cubicBezTo>
                  <a:lnTo>
                    <a:pt x="50" y="557"/>
                  </a:lnTo>
                  <a:cubicBezTo>
                    <a:pt x="36" y="550"/>
                    <a:pt x="22" y="536"/>
                    <a:pt x="22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797" y="49"/>
                  </a:lnTo>
                  <a:cubicBezTo>
                    <a:pt x="826" y="35"/>
                    <a:pt x="861" y="28"/>
                    <a:pt x="896" y="28"/>
                  </a:cubicBezTo>
                  <a:cubicBezTo>
                    <a:pt x="904" y="26"/>
                    <a:pt x="911" y="25"/>
                    <a:pt x="917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19" y="1036"/>
                  </a:lnTo>
                  <a:cubicBezTo>
                    <a:pt x="847" y="1050"/>
                    <a:pt x="882" y="1057"/>
                    <a:pt x="910" y="1057"/>
                  </a:cubicBezTo>
                  <a:cubicBezTo>
                    <a:pt x="945" y="1057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36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765225" y="18161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9"/>
                  </a:lnTo>
                  <a:cubicBezTo>
                    <a:pt x="15" y="477"/>
                    <a:pt x="0" y="526"/>
                    <a:pt x="50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05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765400" y="181590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6" y="20"/>
                  </a:moveTo>
                  <a:cubicBezTo>
                    <a:pt x="917" y="20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84" y="556"/>
                    <a:pt x="1763" y="570"/>
                    <a:pt x="1742" y="584"/>
                  </a:cubicBezTo>
                  <a:lnTo>
                    <a:pt x="1001" y="1007"/>
                  </a:lnTo>
                  <a:cubicBezTo>
                    <a:pt x="975" y="1022"/>
                    <a:pt x="945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5" y="28"/>
                    <a:pt x="860" y="20"/>
                    <a:pt x="896" y="20"/>
                  </a:cubicBezTo>
                  <a:close/>
                  <a:moveTo>
                    <a:pt x="886" y="0"/>
                  </a:moveTo>
                  <a:cubicBezTo>
                    <a:pt x="852" y="0"/>
                    <a:pt x="816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818" y="1029"/>
                  </a:lnTo>
                  <a:cubicBezTo>
                    <a:pt x="846" y="1043"/>
                    <a:pt x="875" y="1050"/>
                    <a:pt x="910" y="1050"/>
                  </a:cubicBezTo>
                  <a:cubicBezTo>
                    <a:pt x="945" y="1050"/>
                    <a:pt x="980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73" y="20"/>
                  </a:lnTo>
                  <a:cubicBezTo>
                    <a:pt x="947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792725" y="18322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792725" y="1831975"/>
              <a:ext cx="45125" cy="26400"/>
            </a:xfrm>
            <a:custGeom>
              <a:avLst/>
              <a:gdLst/>
              <a:ahLst/>
              <a:cxnLst/>
              <a:rect l="l" t="t" r="r" b="b"/>
              <a:pathLst>
                <a:path w="1805" h="1056" extrusionOk="0">
                  <a:moveTo>
                    <a:pt x="918" y="23"/>
                  </a:moveTo>
                  <a:cubicBezTo>
                    <a:pt x="938" y="23"/>
                    <a:pt x="957" y="30"/>
                    <a:pt x="973" y="40"/>
                  </a:cubicBezTo>
                  <a:lnTo>
                    <a:pt x="1762" y="505"/>
                  </a:lnTo>
                  <a:cubicBezTo>
                    <a:pt x="1777" y="512"/>
                    <a:pt x="1784" y="526"/>
                    <a:pt x="1784" y="541"/>
                  </a:cubicBezTo>
                  <a:cubicBezTo>
                    <a:pt x="1784" y="555"/>
                    <a:pt x="1769" y="576"/>
                    <a:pt x="1748" y="590"/>
                  </a:cubicBezTo>
                  <a:lnTo>
                    <a:pt x="1008" y="1006"/>
                  </a:lnTo>
                  <a:cubicBezTo>
                    <a:pt x="980" y="1022"/>
                    <a:pt x="948" y="1031"/>
                    <a:pt x="915" y="1031"/>
                  </a:cubicBezTo>
                  <a:cubicBezTo>
                    <a:pt x="890" y="1031"/>
                    <a:pt x="864" y="1025"/>
                    <a:pt x="839" y="1013"/>
                  </a:cubicBezTo>
                  <a:lnTo>
                    <a:pt x="49" y="548"/>
                  </a:lnTo>
                  <a:cubicBezTo>
                    <a:pt x="35" y="548"/>
                    <a:pt x="28" y="534"/>
                    <a:pt x="28" y="512"/>
                  </a:cubicBezTo>
                  <a:cubicBezTo>
                    <a:pt x="28" y="498"/>
                    <a:pt x="42" y="477"/>
                    <a:pt x="64" y="463"/>
                  </a:cubicBezTo>
                  <a:lnTo>
                    <a:pt x="804" y="47"/>
                  </a:lnTo>
                  <a:cubicBezTo>
                    <a:pt x="832" y="33"/>
                    <a:pt x="867" y="26"/>
                    <a:pt x="895" y="26"/>
                  </a:cubicBezTo>
                  <a:cubicBezTo>
                    <a:pt x="903" y="24"/>
                    <a:pt x="910" y="23"/>
                    <a:pt x="918" y="23"/>
                  </a:cubicBezTo>
                  <a:close/>
                  <a:moveTo>
                    <a:pt x="897" y="1"/>
                  </a:moveTo>
                  <a:cubicBezTo>
                    <a:pt x="860" y="1"/>
                    <a:pt x="821" y="10"/>
                    <a:pt x="790" y="26"/>
                  </a:cubicBezTo>
                  <a:lnTo>
                    <a:pt x="49" y="449"/>
                  </a:lnTo>
                  <a:cubicBezTo>
                    <a:pt x="28" y="463"/>
                    <a:pt x="7" y="484"/>
                    <a:pt x="0" y="512"/>
                  </a:cubicBezTo>
                  <a:cubicBezTo>
                    <a:pt x="0" y="541"/>
                    <a:pt x="14" y="562"/>
                    <a:pt x="35" y="569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7" y="1055"/>
                  </a:cubicBezTo>
                  <a:cubicBezTo>
                    <a:pt x="952" y="1055"/>
                    <a:pt x="987" y="1041"/>
                    <a:pt x="1015" y="1027"/>
                  </a:cubicBezTo>
                  <a:lnTo>
                    <a:pt x="1755" y="604"/>
                  </a:lnTo>
                  <a:cubicBezTo>
                    <a:pt x="1784" y="597"/>
                    <a:pt x="1798" y="569"/>
                    <a:pt x="1805" y="541"/>
                  </a:cubicBezTo>
                  <a:cubicBezTo>
                    <a:pt x="1805" y="512"/>
                    <a:pt x="1791" y="491"/>
                    <a:pt x="1769" y="484"/>
                  </a:cubicBezTo>
                  <a:lnTo>
                    <a:pt x="980" y="19"/>
                  </a:lnTo>
                  <a:cubicBezTo>
                    <a:pt x="955" y="7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820200" y="18483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3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820200" y="18481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0"/>
                  </a:moveTo>
                  <a:cubicBezTo>
                    <a:pt x="924" y="20"/>
                    <a:pt x="952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2"/>
                    <a:pt x="946" y="1029"/>
                    <a:pt x="915" y="1029"/>
                  </a:cubicBezTo>
                  <a:cubicBezTo>
                    <a:pt x="889" y="1029"/>
                    <a:pt x="863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9"/>
                  </a:lnTo>
                  <a:cubicBezTo>
                    <a:pt x="833" y="28"/>
                    <a:pt x="861" y="20"/>
                    <a:pt x="896" y="20"/>
                  </a:cubicBezTo>
                  <a:close/>
                  <a:moveTo>
                    <a:pt x="894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35"/>
                    <a:pt x="22" y="556"/>
                    <a:pt x="43" y="570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847525" y="18645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847525" y="186417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9" y="24"/>
                  </a:moveTo>
                  <a:cubicBezTo>
                    <a:pt x="924" y="24"/>
                    <a:pt x="949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43"/>
                  </a:cubicBezTo>
                  <a:cubicBezTo>
                    <a:pt x="1784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6" y="33"/>
                    <a:pt x="867" y="24"/>
                    <a:pt x="899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75725" y="188097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96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0" y="477"/>
                    <a:pt x="0" y="519"/>
                    <a:pt x="43" y="547"/>
                  </a:cubicBezTo>
                  <a:lnTo>
                    <a:pt x="1361" y="1323"/>
                  </a:lnTo>
                  <a:cubicBezTo>
                    <a:pt x="1391" y="1336"/>
                    <a:pt x="1421" y="1343"/>
                    <a:pt x="1450" y="1343"/>
                  </a:cubicBezTo>
                  <a:cubicBezTo>
                    <a:pt x="1483" y="1343"/>
                    <a:pt x="1514" y="1334"/>
                    <a:pt x="1544" y="1316"/>
                  </a:cubicBezTo>
                  <a:lnTo>
                    <a:pt x="2284" y="900"/>
                  </a:lnTo>
                  <a:cubicBezTo>
                    <a:pt x="2341" y="872"/>
                    <a:pt x="2341" y="822"/>
                    <a:pt x="2298" y="794"/>
                  </a:cubicBezTo>
                  <a:lnTo>
                    <a:pt x="973" y="19"/>
                  </a:lnTo>
                  <a:cubicBezTo>
                    <a:pt x="948" y="6"/>
                    <a:pt x="922" y="1"/>
                    <a:pt x="8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875550" y="1880750"/>
              <a:ext cx="58525" cy="34075"/>
            </a:xfrm>
            <a:custGeom>
              <a:avLst/>
              <a:gdLst/>
              <a:ahLst/>
              <a:cxnLst/>
              <a:rect l="l" t="t" r="r" b="b"/>
              <a:pathLst>
                <a:path w="2341" h="1363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2298" y="810"/>
                  </a:lnTo>
                  <a:cubicBezTo>
                    <a:pt x="2312" y="817"/>
                    <a:pt x="2327" y="831"/>
                    <a:pt x="2327" y="852"/>
                  </a:cubicBezTo>
                  <a:cubicBezTo>
                    <a:pt x="2327" y="867"/>
                    <a:pt x="2312" y="888"/>
                    <a:pt x="2284" y="902"/>
                  </a:cubicBezTo>
                  <a:lnTo>
                    <a:pt x="1544" y="1318"/>
                  </a:lnTo>
                  <a:cubicBezTo>
                    <a:pt x="1518" y="1333"/>
                    <a:pt x="1487" y="1340"/>
                    <a:pt x="1456" y="1340"/>
                  </a:cubicBezTo>
                  <a:cubicBezTo>
                    <a:pt x="1429" y="1340"/>
                    <a:pt x="1401" y="1335"/>
                    <a:pt x="1375" y="1325"/>
                  </a:cubicBezTo>
                  <a:lnTo>
                    <a:pt x="57" y="549"/>
                  </a:lnTo>
                  <a:cubicBezTo>
                    <a:pt x="43" y="542"/>
                    <a:pt x="28" y="528"/>
                    <a:pt x="28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4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8" y="458"/>
                    <a:pt x="7" y="479"/>
                    <a:pt x="0" y="514"/>
                  </a:cubicBezTo>
                  <a:cubicBezTo>
                    <a:pt x="7" y="535"/>
                    <a:pt x="21" y="556"/>
                    <a:pt x="43" y="563"/>
                  </a:cubicBezTo>
                  <a:lnTo>
                    <a:pt x="1361" y="1339"/>
                  </a:lnTo>
                  <a:cubicBezTo>
                    <a:pt x="1382" y="1355"/>
                    <a:pt x="1403" y="1363"/>
                    <a:pt x="1427" y="1363"/>
                  </a:cubicBezTo>
                  <a:cubicBezTo>
                    <a:pt x="1435" y="1363"/>
                    <a:pt x="1444" y="1362"/>
                    <a:pt x="1452" y="1360"/>
                  </a:cubicBezTo>
                  <a:cubicBezTo>
                    <a:pt x="1488" y="1360"/>
                    <a:pt x="1523" y="1353"/>
                    <a:pt x="1551" y="1339"/>
                  </a:cubicBezTo>
                  <a:lnTo>
                    <a:pt x="2291" y="916"/>
                  </a:lnTo>
                  <a:cubicBezTo>
                    <a:pt x="2319" y="902"/>
                    <a:pt x="2341" y="881"/>
                    <a:pt x="2341" y="852"/>
                  </a:cubicBezTo>
                  <a:cubicBezTo>
                    <a:pt x="2341" y="824"/>
                    <a:pt x="2327" y="803"/>
                    <a:pt x="2305" y="796"/>
                  </a:cubicBezTo>
                  <a:lnTo>
                    <a:pt x="987" y="21"/>
                  </a:lnTo>
                  <a:cubicBezTo>
                    <a:pt x="957" y="7"/>
                    <a:pt x="926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539300" y="17145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8" y="1"/>
                    <a:pt x="827" y="10"/>
                    <a:pt x="797" y="28"/>
                  </a:cubicBezTo>
                  <a:lnTo>
                    <a:pt x="64" y="451"/>
                  </a:lnTo>
                  <a:cubicBezTo>
                    <a:pt x="7" y="479"/>
                    <a:pt x="0" y="522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6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539300" y="1714350"/>
              <a:ext cx="45125" cy="26300"/>
            </a:xfrm>
            <a:custGeom>
              <a:avLst/>
              <a:gdLst/>
              <a:ahLst/>
              <a:cxnLst/>
              <a:rect l="l" t="t" r="r" b="b"/>
              <a:pathLst>
                <a:path w="1805" h="1052" extrusionOk="0">
                  <a:moveTo>
                    <a:pt x="895" y="15"/>
                  </a:moveTo>
                  <a:cubicBezTo>
                    <a:pt x="924" y="15"/>
                    <a:pt x="945" y="22"/>
                    <a:pt x="973" y="36"/>
                  </a:cubicBezTo>
                  <a:lnTo>
                    <a:pt x="1756" y="501"/>
                  </a:lnTo>
                  <a:cubicBezTo>
                    <a:pt x="1770" y="508"/>
                    <a:pt x="1784" y="523"/>
                    <a:pt x="1784" y="537"/>
                  </a:cubicBezTo>
                  <a:cubicBezTo>
                    <a:pt x="1777" y="558"/>
                    <a:pt x="1763" y="579"/>
                    <a:pt x="1741" y="586"/>
                  </a:cubicBezTo>
                  <a:lnTo>
                    <a:pt x="1008" y="1002"/>
                  </a:lnTo>
                  <a:cubicBezTo>
                    <a:pt x="979" y="1021"/>
                    <a:pt x="947" y="1029"/>
                    <a:pt x="915" y="1029"/>
                  </a:cubicBezTo>
                  <a:cubicBezTo>
                    <a:pt x="887" y="1029"/>
                    <a:pt x="859" y="1022"/>
                    <a:pt x="832" y="1009"/>
                  </a:cubicBezTo>
                  <a:lnTo>
                    <a:pt x="50" y="551"/>
                  </a:lnTo>
                  <a:cubicBezTo>
                    <a:pt x="35" y="544"/>
                    <a:pt x="21" y="530"/>
                    <a:pt x="21" y="516"/>
                  </a:cubicBezTo>
                  <a:cubicBezTo>
                    <a:pt x="28" y="487"/>
                    <a:pt x="43" y="473"/>
                    <a:pt x="64" y="466"/>
                  </a:cubicBezTo>
                  <a:lnTo>
                    <a:pt x="797" y="43"/>
                  </a:lnTo>
                  <a:cubicBezTo>
                    <a:pt x="832" y="22"/>
                    <a:pt x="860" y="15"/>
                    <a:pt x="895" y="15"/>
                  </a:cubicBezTo>
                  <a:close/>
                  <a:moveTo>
                    <a:pt x="882" y="1"/>
                  </a:moveTo>
                  <a:cubicBezTo>
                    <a:pt x="850" y="1"/>
                    <a:pt x="818" y="8"/>
                    <a:pt x="790" y="22"/>
                  </a:cubicBezTo>
                  <a:lnTo>
                    <a:pt x="50" y="445"/>
                  </a:lnTo>
                  <a:cubicBezTo>
                    <a:pt x="21" y="459"/>
                    <a:pt x="0" y="480"/>
                    <a:pt x="0" y="516"/>
                  </a:cubicBezTo>
                  <a:cubicBezTo>
                    <a:pt x="0" y="537"/>
                    <a:pt x="14" y="558"/>
                    <a:pt x="35" y="565"/>
                  </a:cubicBezTo>
                  <a:lnTo>
                    <a:pt x="825" y="1030"/>
                  </a:lnTo>
                  <a:cubicBezTo>
                    <a:pt x="846" y="1044"/>
                    <a:pt x="881" y="1051"/>
                    <a:pt x="910" y="1051"/>
                  </a:cubicBezTo>
                  <a:cubicBezTo>
                    <a:pt x="945" y="1051"/>
                    <a:pt x="980" y="1037"/>
                    <a:pt x="1015" y="1023"/>
                  </a:cubicBezTo>
                  <a:lnTo>
                    <a:pt x="1756" y="607"/>
                  </a:lnTo>
                  <a:cubicBezTo>
                    <a:pt x="1777" y="593"/>
                    <a:pt x="1798" y="565"/>
                    <a:pt x="1805" y="537"/>
                  </a:cubicBezTo>
                  <a:cubicBezTo>
                    <a:pt x="1798" y="516"/>
                    <a:pt x="1784" y="494"/>
                    <a:pt x="1770" y="480"/>
                  </a:cubicBezTo>
                  <a:lnTo>
                    <a:pt x="980" y="22"/>
                  </a:lnTo>
                  <a:cubicBezTo>
                    <a:pt x="948" y="8"/>
                    <a:pt x="915" y="1"/>
                    <a:pt x="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511625" y="16983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511625" y="169817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1763" y="500"/>
                  </a:lnTo>
                  <a:cubicBezTo>
                    <a:pt x="1784" y="507"/>
                    <a:pt x="1791" y="521"/>
                    <a:pt x="1791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16" y="1000"/>
                  </a:lnTo>
                  <a:cubicBezTo>
                    <a:pt x="986" y="1019"/>
                    <a:pt x="954" y="1028"/>
                    <a:pt x="924" y="1028"/>
                  </a:cubicBezTo>
                  <a:cubicBezTo>
                    <a:pt x="896" y="1028"/>
                    <a:pt x="870" y="1021"/>
                    <a:pt x="846" y="1007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11" y="42"/>
                  </a:lnTo>
                  <a:cubicBezTo>
                    <a:pt x="839" y="28"/>
                    <a:pt x="868" y="21"/>
                    <a:pt x="903" y="21"/>
                  </a:cubicBezTo>
                  <a:close/>
                  <a:moveTo>
                    <a:pt x="891" y="0"/>
                  </a:moveTo>
                  <a:cubicBezTo>
                    <a:pt x="855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0" y="514"/>
                  </a:cubicBezTo>
                  <a:cubicBezTo>
                    <a:pt x="0" y="535"/>
                    <a:pt x="15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2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91175" y="1670900"/>
              <a:ext cx="72275" cy="36950"/>
            </a:xfrm>
            <a:custGeom>
              <a:avLst/>
              <a:gdLst/>
              <a:ahLst/>
              <a:cxnLst/>
              <a:rect l="l" t="t" r="r" b="b"/>
              <a:pathLst>
                <a:path w="2891" h="1478" extrusionOk="0">
                  <a:moveTo>
                    <a:pt x="1979" y="1"/>
                  </a:moveTo>
                  <a:cubicBezTo>
                    <a:pt x="1944" y="1"/>
                    <a:pt x="1908" y="10"/>
                    <a:pt x="1876" y="26"/>
                  </a:cubicBezTo>
                  <a:lnTo>
                    <a:pt x="1241" y="385"/>
                  </a:lnTo>
                  <a:lnTo>
                    <a:pt x="1234" y="393"/>
                  </a:lnTo>
                  <a:lnTo>
                    <a:pt x="1136" y="442"/>
                  </a:lnTo>
                  <a:lnTo>
                    <a:pt x="57" y="1062"/>
                  </a:lnTo>
                  <a:cubicBezTo>
                    <a:pt x="8" y="1090"/>
                    <a:pt x="1" y="1140"/>
                    <a:pt x="50" y="1168"/>
                  </a:cubicBezTo>
                  <a:lnTo>
                    <a:pt x="544" y="1457"/>
                  </a:lnTo>
                  <a:cubicBezTo>
                    <a:pt x="574" y="1470"/>
                    <a:pt x="603" y="1477"/>
                    <a:pt x="633" y="1477"/>
                  </a:cubicBezTo>
                  <a:cubicBezTo>
                    <a:pt x="665" y="1477"/>
                    <a:pt x="697" y="1469"/>
                    <a:pt x="727" y="1450"/>
                  </a:cubicBezTo>
                  <a:lnTo>
                    <a:pt x="1707" y="893"/>
                  </a:lnTo>
                  <a:lnTo>
                    <a:pt x="1911" y="1013"/>
                  </a:lnTo>
                  <a:cubicBezTo>
                    <a:pt x="1936" y="1025"/>
                    <a:pt x="1963" y="1031"/>
                    <a:pt x="1991" y="1031"/>
                  </a:cubicBezTo>
                  <a:cubicBezTo>
                    <a:pt x="2027" y="1031"/>
                    <a:pt x="2063" y="1022"/>
                    <a:pt x="2094" y="1006"/>
                  </a:cubicBezTo>
                  <a:lnTo>
                    <a:pt x="2828" y="590"/>
                  </a:lnTo>
                  <a:cubicBezTo>
                    <a:pt x="2884" y="555"/>
                    <a:pt x="2891" y="512"/>
                    <a:pt x="2842" y="484"/>
                  </a:cubicBezTo>
                  <a:lnTo>
                    <a:pt x="2059" y="19"/>
                  </a:lnTo>
                  <a:cubicBezTo>
                    <a:pt x="2034" y="7"/>
                    <a:pt x="2007" y="1"/>
                    <a:pt x="19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91175" y="1670775"/>
              <a:ext cx="72100" cy="37450"/>
            </a:xfrm>
            <a:custGeom>
              <a:avLst/>
              <a:gdLst/>
              <a:ahLst/>
              <a:cxnLst/>
              <a:rect l="l" t="t" r="r" b="b"/>
              <a:pathLst>
                <a:path w="2884" h="1498" extrusionOk="0">
                  <a:moveTo>
                    <a:pt x="1997" y="21"/>
                  </a:moveTo>
                  <a:cubicBezTo>
                    <a:pt x="2017" y="21"/>
                    <a:pt x="2037" y="28"/>
                    <a:pt x="2052" y="38"/>
                  </a:cubicBezTo>
                  <a:lnTo>
                    <a:pt x="2842" y="503"/>
                  </a:lnTo>
                  <a:cubicBezTo>
                    <a:pt x="2856" y="503"/>
                    <a:pt x="2863" y="517"/>
                    <a:pt x="2863" y="539"/>
                  </a:cubicBezTo>
                  <a:cubicBezTo>
                    <a:pt x="2863" y="553"/>
                    <a:pt x="2849" y="574"/>
                    <a:pt x="2828" y="588"/>
                  </a:cubicBezTo>
                  <a:lnTo>
                    <a:pt x="2087" y="1004"/>
                  </a:lnTo>
                  <a:cubicBezTo>
                    <a:pt x="2060" y="1020"/>
                    <a:pt x="2028" y="1029"/>
                    <a:pt x="1995" y="1029"/>
                  </a:cubicBezTo>
                  <a:cubicBezTo>
                    <a:pt x="1969" y="1029"/>
                    <a:pt x="1943" y="1023"/>
                    <a:pt x="1918" y="1011"/>
                  </a:cubicBezTo>
                  <a:lnTo>
                    <a:pt x="1714" y="891"/>
                  </a:lnTo>
                  <a:lnTo>
                    <a:pt x="720" y="1448"/>
                  </a:lnTo>
                  <a:cubicBezTo>
                    <a:pt x="694" y="1466"/>
                    <a:pt x="664" y="1475"/>
                    <a:pt x="633" y="1475"/>
                  </a:cubicBezTo>
                  <a:cubicBezTo>
                    <a:pt x="605" y="1475"/>
                    <a:pt x="577" y="1468"/>
                    <a:pt x="551" y="1455"/>
                  </a:cubicBezTo>
                  <a:lnTo>
                    <a:pt x="50" y="1166"/>
                  </a:lnTo>
                  <a:cubicBezTo>
                    <a:pt x="36" y="1159"/>
                    <a:pt x="29" y="1145"/>
                    <a:pt x="22" y="1124"/>
                  </a:cubicBezTo>
                  <a:cubicBezTo>
                    <a:pt x="22" y="1109"/>
                    <a:pt x="43" y="1088"/>
                    <a:pt x="64" y="1074"/>
                  </a:cubicBezTo>
                  <a:lnTo>
                    <a:pt x="1883" y="45"/>
                  </a:lnTo>
                  <a:cubicBezTo>
                    <a:pt x="1911" y="31"/>
                    <a:pt x="1946" y="24"/>
                    <a:pt x="1975" y="24"/>
                  </a:cubicBezTo>
                  <a:cubicBezTo>
                    <a:pt x="1982" y="22"/>
                    <a:pt x="1990" y="21"/>
                    <a:pt x="1997" y="21"/>
                  </a:cubicBezTo>
                  <a:close/>
                  <a:moveTo>
                    <a:pt x="1970" y="0"/>
                  </a:moveTo>
                  <a:cubicBezTo>
                    <a:pt x="1934" y="0"/>
                    <a:pt x="1899" y="9"/>
                    <a:pt x="1869" y="24"/>
                  </a:cubicBezTo>
                  <a:lnTo>
                    <a:pt x="50" y="1060"/>
                  </a:lnTo>
                  <a:cubicBezTo>
                    <a:pt x="22" y="1067"/>
                    <a:pt x="8" y="1095"/>
                    <a:pt x="1" y="1124"/>
                  </a:cubicBezTo>
                  <a:cubicBezTo>
                    <a:pt x="1" y="1152"/>
                    <a:pt x="15" y="1173"/>
                    <a:pt x="36" y="1180"/>
                  </a:cubicBezTo>
                  <a:lnTo>
                    <a:pt x="537" y="1476"/>
                  </a:lnTo>
                  <a:cubicBezTo>
                    <a:pt x="565" y="1490"/>
                    <a:pt x="600" y="1497"/>
                    <a:pt x="628" y="1497"/>
                  </a:cubicBezTo>
                  <a:cubicBezTo>
                    <a:pt x="663" y="1497"/>
                    <a:pt x="699" y="1483"/>
                    <a:pt x="734" y="1469"/>
                  </a:cubicBezTo>
                  <a:lnTo>
                    <a:pt x="1707" y="912"/>
                  </a:lnTo>
                  <a:lnTo>
                    <a:pt x="1904" y="1032"/>
                  </a:lnTo>
                  <a:cubicBezTo>
                    <a:pt x="1934" y="1045"/>
                    <a:pt x="1966" y="1052"/>
                    <a:pt x="1996" y="1052"/>
                  </a:cubicBezTo>
                  <a:cubicBezTo>
                    <a:pt x="2031" y="1052"/>
                    <a:pt x="2065" y="1044"/>
                    <a:pt x="2094" y="1025"/>
                  </a:cubicBezTo>
                  <a:lnTo>
                    <a:pt x="2835" y="602"/>
                  </a:lnTo>
                  <a:cubicBezTo>
                    <a:pt x="2863" y="595"/>
                    <a:pt x="2877" y="567"/>
                    <a:pt x="2884" y="539"/>
                  </a:cubicBezTo>
                  <a:cubicBezTo>
                    <a:pt x="2884" y="510"/>
                    <a:pt x="2870" y="489"/>
                    <a:pt x="2849" y="482"/>
                  </a:cubicBezTo>
                  <a:lnTo>
                    <a:pt x="2059" y="24"/>
                  </a:lnTo>
                  <a:cubicBezTo>
                    <a:pt x="2033" y="7"/>
                    <a:pt x="2001" y="0"/>
                    <a:pt x="19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566775" y="1730725"/>
              <a:ext cx="45150" cy="25750"/>
            </a:xfrm>
            <a:custGeom>
              <a:avLst/>
              <a:gdLst/>
              <a:ahLst/>
              <a:cxnLst/>
              <a:rect l="l" t="t" r="r" b="b"/>
              <a:pathLst>
                <a:path w="1806" h="1030" extrusionOk="0">
                  <a:moveTo>
                    <a:pt x="892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64" y="446"/>
                  </a:lnTo>
                  <a:cubicBezTo>
                    <a:pt x="1" y="474"/>
                    <a:pt x="1" y="523"/>
                    <a:pt x="43" y="544"/>
                  </a:cubicBezTo>
                  <a:lnTo>
                    <a:pt x="833" y="1010"/>
                  </a:lnTo>
                  <a:cubicBezTo>
                    <a:pt x="859" y="1023"/>
                    <a:pt x="888" y="1030"/>
                    <a:pt x="916" y="1030"/>
                  </a:cubicBezTo>
                  <a:cubicBezTo>
                    <a:pt x="947" y="1030"/>
                    <a:pt x="979" y="1021"/>
                    <a:pt x="1009" y="1003"/>
                  </a:cubicBezTo>
                  <a:lnTo>
                    <a:pt x="1749" y="587"/>
                  </a:lnTo>
                  <a:cubicBezTo>
                    <a:pt x="1806" y="558"/>
                    <a:pt x="1806" y="509"/>
                    <a:pt x="1763" y="481"/>
                  </a:cubicBezTo>
                  <a:lnTo>
                    <a:pt x="974" y="16"/>
                  </a:lnTo>
                  <a:cubicBezTo>
                    <a:pt x="948" y="6"/>
                    <a:pt x="920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566775" y="17304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1"/>
                  </a:moveTo>
                  <a:cubicBezTo>
                    <a:pt x="924" y="21"/>
                    <a:pt x="946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5"/>
                  </a:cubicBezTo>
                  <a:lnTo>
                    <a:pt x="1009" y="1000"/>
                  </a:lnTo>
                  <a:cubicBezTo>
                    <a:pt x="979" y="1019"/>
                    <a:pt x="947" y="1028"/>
                    <a:pt x="916" y="1028"/>
                  </a:cubicBezTo>
                  <a:cubicBezTo>
                    <a:pt x="888" y="1028"/>
                    <a:pt x="859" y="1021"/>
                    <a:pt x="833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86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07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3"/>
                    <a:pt x="1806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594100" y="1746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9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7" y="1029"/>
                  </a:cubicBezTo>
                  <a:cubicBezTo>
                    <a:pt x="958" y="1029"/>
                    <a:pt x="987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594100" y="17466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3" y="21"/>
                  </a:moveTo>
                  <a:cubicBezTo>
                    <a:pt x="924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16" y="1001"/>
                  </a:lnTo>
                  <a:cubicBezTo>
                    <a:pt x="990" y="1020"/>
                    <a:pt x="960" y="1028"/>
                    <a:pt x="929" y="1028"/>
                  </a:cubicBezTo>
                  <a:cubicBezTo>
                    <a:pt x="901" y="1028"/>
                    <a:pt x="873" y="1021"/>
                    <a:pt x="846" y="1008"/>
                  </a:cubicBezTo>
                  <a:lnTo>
                    <a:pt x="57" y="550"/>
                  </a:lnTo>
                  <a:cubicBezTo>
                    <a:pt x="43" y="543"/>
                    <a:pt x="36" y="529"/>
                    <a:pt x="36" y="515"/>
                  </a:cubicBezTo>
                  <a:cubicBezTo>
                    <a:pt x="36" y="486"/>
                    <a:pt x="50" y="472"/>
                    <a:pt x="71" y="458"/>
                  </a:cubicBezTo>
                  <a:lnTo>
                    <a:pt x="804" y="42"/>
                  </a:lnTo>
                  <a:cubicBezTo>
                    <a:pt x="832" y="28"/>
                    <a:pt x="868" y="21"/>
                    <a:pt x="903" y="21"/>
                  </a:cubicBezTo>
                  <a:close/>
                  <a:moveTo>
                    <a:pt x="894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79"/>
                    <a:pt x="1" y="507"/>
                  </a:cubicBezTo>
                  <a:cubicBezTo>
                    <a:pt x="8" y="536"/>
                    <a:pt x="22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7" y="21"/>
                  </a:lnTo>
                  <a:cubicBezTo>
                    <a:pt x="958" y="8"/>
                    <a:pt x="926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621425" y="17627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26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8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621425" y="17625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77" y="24"/>
                  </a:moveTo>
                  <a:cubicBezTo>
                    <a:pt x="883" y="24"/>
                    <a:pt x="889" y="24"/>
                    <a:pt x="895" y="26"/>
                  </a:cubicBezTo>
                  <a:cubicBezTo>
                    <a:pt x="924" y="26"/>
                    <a:pt x="952" y="33"/>
                    <a:pt x="973" y="47"/>
                  </a:cubicBezTo>
                  <a:lnTo>
                    <a:pt x="1755" y="505"/>
                  </a:lnTo>
                  <a:cubicBezTo>
                    <a:pt x="1777" y="512"/>
                    <a:pt x="1784" y="526"/>
                    <a:pt x="1784" y="540"/>
                  </a:cubicBezTo>
                  <a:cubicBezTo>
                    <a:pt x="1784" y="561"/>
                    <a:pt x="1770" y="575"/>
                    <a:pt x="1748" y="590"/>
                  </a:cubicBezTo>
                  <a:lnTo>
                    <a:pt x="1008" y="1012"/>
                  </a:lnTo>
                  <a:cubicBezTo>
                    <a:pt x="978" y="1028"/>
                    <a:pt x="946" y="1035"/>
                    <a:pt x="915" y="1035"/>
                  </a:cubicBezTo>
                  <a:cubicBezTo>
                    <a:pt x="888" y="1035"/>
                    <a:pt x="862" y="1029"/>
                    <a:pt x="839" y="1020"/>
                  </a:cubicBezTo>
                  <a:lnTo>
                    <a:pt x="50" y="554"/>
                  </a:lnTo>
                  <a:cubicBezTo>
                    <a:pt x="35" y="547"/>
                    <a:pt x="28" y="533"/>
                    <a:pt x="28" y="519"/>
                  </a:cubicBezTo>
                  <a:cubicBezTo>
                    <a:pt x="28" y="498"/>
                    <a:pt x="43" y="477"/>
                    <a:pt x="64" y="470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0" y="1055"/>
                  </a:cubicBezTo>
                  <a:cubicBezTo>
                    <a:pt x="945" y="1048"/>
                    <a:pt x="980" y="1041"/>
                    <a:pt x="1015" y="1027"/>
                  </a:cubicBezTo>
                  <a:lnTo>
                    <a:pt x="1755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798" y="512"/>
                    <a:pt x="1784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648725" y="17789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5" y="0"/>
                  </a:moveTo>
                  <a:cubicBezTo>
                    <a:pt x="870" y="0"/>
                    <a:pt x="836" y="9"/>
                    <a:pt x="804" y="25"/>
                  </a:cubicBezTo>
                  <a:lnTo>
                    <a:pt x="64" y="448"/>
                  </a:lnTo>
                  <a:cubicBezTo>
                    <a:pt x="15" y="476"/>
                    <a:pt x="1" y="526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3"/>
                  </a:cubicBezTo>
                  <a:lnTo>
                    <a:pt x="988" y="18"/>
                  </a:lnTo>
                  <a:cubicBezTo>
                    <a:pt x="960" y="6"/>
                    <a:pt x="932" y="0"/>
                    <a:pt x="90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648900" y="17787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74" y="35"/>
                  </a:cubicBezTo>
                  <a:lnTo>
                    <a:pt x="1756" y="500"/>
                  </a:lnTo>
                  <a:cubicBezTo>
                    <a:pt x="1770" y="507"/>
                    <a:pt x="1784" y="522"/>
                    <a:pt x="1784" y="536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7" y="1030"/>
                    <a:pt x="859" y="1025"/>
                    <a:pt x="833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6" y="536"/>
                  </a:cubicBezTo>
                  <a:cubicBezTo>
                    <a:pt x="1806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76225" y="17951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676400" y="17948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2"/>
                  </a:moveTo>
                  <a:cubicBezTo>
                    <a:pt x="923" y="22"/>
                    <a:pt x="949" y="27"/>
                    <a:pt x="973" y="40"/>
                  </a:cubicBezTo>
                  <a:lnTo>
                    <a:pt x="1756" y="498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75"/>
                    <a:pt x="1742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47"/>
                  </a:lnTo>
                  <a:cubicBezTo>
                    <a:pt x="36" y="547"/>
                    <a:pt x="22" y="533"/>
                    <a:pt x="22" y="512"/>
                  </a:cubicBezTo>
                  <a:cubicBezTo>
                    <a:pt x="29" y="491"/>
                    <a:pt x="43" y="477"/>
                    <a:pt x="64" y="463"/>
                  </a:cubicBezTo>
                  <a:lnTo>
                    <a:pt x="797" y="47"/>
                  </a:lnTo>
                  <a:cubicBezTo>
                    <a:pt x="829" y="31"/>
                    <a:pt x="863" y="22"/>
                    <a:pt x="896" y="22"/>
                  </a:cubicBezTo>
                  <a:close/>
                  <a:moveTo>
                    <a:pt x="900" y="1"/>
                  </a:moveTo>
                  <a:cubicBezTo>
                    <a:pt x="864" y="1"/>
                    <a:pt x="826" y="10"/>
                    <a:pt x="790" y="26"/>
                  </a:cubicBezTo>
                  <a:lnTo>
                    <a:pt x="57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8" y="540"/>
                    <a:pt x="22" y="561"/>
                    <a:pt x="43" y="568"/>
                  </a:cubicBezTo>
                  <a:lnTo>
                    <a:pt x="818" y="1034"/>
                  </a:lnTo>
                  <a:cubicBezTo>
                    <a:pt x="839" y="1044"/>
                    <a:pt x="863" y="1051"/>
                    <a:pt x="886" y="1051"/>
                  </a:cubicBezTo>
                  <a:cubicBezTo>
                    <a:pt x="894" y="1051"/>
                    <a:pt x="902" y="1050"/>
                    <a:pt x="910" y="1048"/>
                  </a:cubicBezTo>
                  <a:cubicBezTo>
                    <a:pt x="919" y="1050"/>
                    <a:pt x="928" y="1050"/>
                    <a:pt x="936" y="1050"/>
                  </a:cubicBezTo>
                  <a:cubicBezTo>
                    <a:pt x="963" y="1050"/>
                    <a:pt x="989" y="1042"/>
                    <a:pt x="1016" y="1027"/>
                  </a:cubicBezTo>
                  <a:lnTo>
                    <a:pt x="1756" y="604"/>
                  </a:lnTo>
                  <a:cubicBezTo>
                    <a:pt x="1784" y="597"/>
                    <a:pt x="1805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703900" y="1811200"/>
              <a:ext cx="45125" cy="25775"/>
            </a:xfrm>
            <a:custGeom>
              <a:avLst/>
              <a:gdLst/>
              <a:ahLst/>
              <a:cxnLst/>
              <a:rect l="l" t="t" r="r" b="b"/>
              <a:pathLst>
                <a:path w="1805" h="1031" extrusionOk="0">
                  <a:moveTo>
                    <a:pt x="893" y="0"/>
                  </a:moveTo>
                  <a:cubicBezTo>
                    <a:pt x="858" y="0"/>
                    <a:pt x="821" y="9"/>
                    <a:pt x="790" y="25"/>
                  </a:cubicBezTo>
                  <a:lnTo>
                    <a:pt x="57" y="441"/>
                  </a:lnTo>
                  <a:cubicBezTo>
                    <a:pt x="0" y="476"/>
                    <a:pt x="0" y="519"/>
                    <a:pt x="43" y="547"/>
                  </a:cubicBezTo>
                  <a:lnTo>
                    <a:pt x="825" y="1012"/>
                  </a:lnTo>
                  <a:cubicBezTo>
                    <a:pt x="850" y="1024"/>
                    <a:pt x="877" y="1030"/>
                    <a:pt x="905" y="1030"/>
                  </a:cubicBezTo>
                  <a:cubicBezTo>
                    <a:pt x="941" y="1030"/>
                    <a:pt x="977" y="1021"/>
                    <a:pt x="1008" y="1005"/>
                  </a:cubicBezTo>
                  <a:lnTo>
                    <a:pt x="1748" y="589"/>
                  </a:lnTo>
                  <a:cubicBezTo>
                    <a:pt x="1798" y="554"/>
                    <a:pt x="1805" y="512"/>
                    <a:pt x="1763" y="483"/>
                  </a:cubicBezTo>
                  <a:lnTo>
                    <a:pt x="973" y="18"/>
                  </a:lnTo>
                  <a:cubicBezTo>
                    <a:pt x="948" y="6"/>
                    <a:pt x="921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703900" y="1811025"/>
              <a:ext cx="45125" cy="26200"/>
            </a:xfrm>
            <a:custGeom>
              <a:avLst/>
              <a:gdLst/>
              <a:ahLst/>
              <a:cxnLst/>
              <a:rect l="l" t="t" r="r" b="b"/>
              <a:pathLst>
                <a:path w="1805" h="1048" extrusionOk="0">
                  <a:moveTo>
                    <a:pt x="879" y="18"/>
                  </a:moveTo>
                  <a:cubicBezTo>
                    <a:pt x="908" y="18"/>
                    <a:pt x="938" y="25"/>
                    <a:pt x="966" y="39"/>
                  </a:cubicBezTo>
                  <a:lnTo>
                    <a:pt x="1756" y="497"/>
                  </a:lnTo>
                  <a:cubicBezTo>
                    <a:pt x="1770" y="504"/>
                    <a:pt x="1777" y="519"/>
                    <a:pt x="1784" y="533"/>
                  </a:cubicBezTo>
                  <a:cubicBezTo>
                    <a:pt x="1777" y="554"/>
                    <a:pt x="1763" y="575"/>
                    <a:pt x="1741" y="582"/>
                  </a:cubicBezTo>
                  <a:lnTo>
                    <a:pt x="1001" y="1005"/>
                  </a:lnTo>
                  <a:cubicBezTo>
                    <a:pt x="977" y="1019"/>
                    <a:pt x="948" y="1026"/>
                    <a:pt x="919" y="1026"/>
                  </a:cubicBezTo>
                  <a:cubicBezTo>
                    <a:pt x="890" y="1026"/>
                    <a:pt x="860" y="1019"/>
                    <a:pt x="832" y="1005"/>
                  </a:cubicBezTo>
                  <a:lnTo>
                    <a:pt x="50" y="547"/>
                  </a:lnTo>
                  <a:lnTo>
                    <a:pt x="43" y="547"/>
                  </a:lnTo>
                  <a:cubicBezTo>
                    <a:pt x="28" y="540"/>
                    <a:pt x="21" y="526"/>
                    <a:pt x="21" y="512"/>
                  </a:cubicBezTo>
                  <a:cubicBezTo>
                    <a:pt x="21" y="490"/>
                    <a:pt x="36" y="469"/>
                    <a:pt x="57" y="462"/>
                  </a:cubicBezTo>
                  <a:lnTo>
                    <a:pt x="797" y="39"/>
                  </a:lnTo>
                  <a:cubicBezTo>
                    <a:pt x="822" y="25"/>
                    <a:pt x="850" y="18"/>
                    <a:pt x="879" y="18"/>
                  </a:cubicBezTo>
                  <a:close/>
                  <a:moveTo>
                    <a:pt x="900" y="0"/>
                  </a:moveTo>
                  <a:cubicBezTo>
                    <a:pt x="863" y="0"/>
                    <a:pt x="825" y="9"/>
                    <a:pt x="790" y="25"/>
                  </a:cubicBezTo>
                  <a:lnTo>
                    <a:pt x="50" y="441"/>
                  </a:lnTo>
                  <a:cubicBezTo>
                    <a:pt x="21" y="455"/>
                    <a:pt x="0" y="483"/>
                    <a:pt x="0" y="512"/>
                  </a:cubicBezTo>
                  <a:cubicBezTo>
                    <a:pt x="0" y="533"/>
                    <a:pt x="14" y="554"/>
                    <a:pt x="36" y="568"/>
                  </a:cubicBezTo>
                  <a:lnTo>
                    <a:pt x="818" y="1026"/>
                  </a:lnTo>
                  <a:cubicBezTo>
                    <a:pt x="846" y="1040"/>
                    <a:pt x="874" y="1047"/>
                    <a:pt x="910" y="1047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56" y="603"/>
                  </a:lnTo>
                  <a:cubicBezTo>
                    <a:pt x="1784" y="596"/>
                    <a:pt x="1798" y="568"/>
                    <a:pt x="1805" y="540"/>
                  </a:cubicBezTo>
                  <a:cubicBezTo>
                    <a:pt x="1805" y="512"/>
                    <a:pt x="1791" y="490"/>
                    <a:pt x="1770" y="483"/>
                  </a:cubicBezTo>
                  <a:lnTo>
                    <a:pt x="980" y="18"/>
                  </a:lnTo>
                  <a:cubicBezTo>
                    <a:pt x="955" y="6"/>
                    <a:pt x="928" y="0"/>
                    <a:pt x="9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731200" y="1827350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8" y="0"/>
                  </a:moveTo>
                  <a:cubicBezTo>
                    <a:pt x="866" y="0"/>
                    <a:pt x="834" y="9"/>
                    <a:pt x="805" y="28"/>
                  </a:cubicBezTo>
                  <a:lnTo>
                    <a:pt x="64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8"/>
                  </a:lnTo>
                  <a:cubicBezTo>
                    <a:pt x="866" y="1021"/>
                    <a:pt x="896" y="1028"/>
                    <a:pt x="926" y="1028"/>
                  </a:cubicBezTo>
                  <a:cubicBezTo>
                    <a:pt x="960" y="1028"/>
                    <a:pt x="993" y="1019"/>
                    <a:pt x="1023" y="1001"/>
                  </a:cubicBezTo>
                  <a:lnTo>
                    <a:pt x="1756" y="585"/>
                  </a:lnTo>
                  <a:cubicBezTo>
                    <a:pt x="1813" y="556"/>
                    <a:pt x="1820" y="507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731200" y="18270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7" y="22"/>
                  </a:moveTo>
                  <a:cubicBezTo>
                    <a:pt x="923" y="22"/>
                    <a:pt x="949" y="27"/>
                    <a:pt x="974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84" y="561"/>
                    <a:pt x="1763" y="575"/>
                    <a:pt x="1749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11" y="1030"/>
                  </a:cubicBezTo>
                  <a:cubicBezTo>
                    <a:pt x="886" y="1030"/>
                    <a:pt x="861" y="1025"/>
                    <a:pt x="840" y="1013"/>
                  </a:cubicBezTo>
                  <a:lnTo>
                    <a:pt x="50" y="554"/>
                  </a:lnTo>
                  <a:cubicBezTo>
                    <a:pt x="36" y="547"/>
                    <a:pt x="29" y="533"/>
                    <a:pt x="22" y="512"/>
                  </a:cubicBezTo>
                  <a:cubicBezTo>
                    <a:pt x="29" y="491"/>
                    <a:pt x="43" y="470"/>
                    <a:pt x="64" y="463"/>
                  </a:cubicBezTo>
                  <a:lnTo>
                    <a:pt x="805" y="47"/>
                  </a:lnTo>
                  <a:cubicBezTo>
                    <a:pt x="832" y="31"/>
                    <a:pt x="864" y="22"/>
                    <a:pt x="897" y="22"/>
                  </a:cubicBezTo>
                  <a:close/>
                  <a:moveTo>
                    <a:pt x="898" y="1"/>
                  </a:moveTo>
                  <a:cubicBezTo>
                    <a:pt x="860" y="1"/>
                    <a:pt x="822" y="10"/>
                    <a:pt x="790" y="26"/>
                  </a:cubicBezTo>
                  <a:lnTo>
                    <a:pt x="50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1" y="540"/>
                    <a:pt x="15" y="561"/>
                    <a:pt x="36" y="568"/>
                  </a:cubicBezTo>
                  <a:lnTo>
                    <a:pt x="826" y="1034"/>
                  </a:lnTo>
                  <a:cubicBezTo>
                    <a:pt x="846" y="1044"/>
                    <a:pt x="867" y="1051"/>
                    <a:pt x="890" y="1051"/>
                  </a:cubicBezTo>
                  <a:cubicBezTo>
                    <a:pt x="899" y="1051"/>
                    <a:pt x="908" y="1050"/>
                    <a:pt x="917" y="1048"/>
                  </a:cubicBezTo>
                  <a:cubicBezTo>
                    <a:pt x="924" y="1049"/>
                    <a:pt x="930" y="1050"/>
                    <a:pt x="937" y="1050"/>
                  </a:cubicBezTo>
                  <a:cubicBezTo>
                    <a:pt x="966" y="1050"/>
                    <a:pt x="994" y="1038"/>
                    <a:pt x="1023" y="1027"/>
                  </a:cubicBezTo>
                  <a:lnTo>
                    <a:pt x="1756" y="604"/>
                  </a:lnTo>
                  <a:cubicBezTo>
                    <a:pt x="1784" y="597"/>
                    <a:pt x="1798" y="568"/>
                    <a:pt x="1806" y="540"/>
                  </a:cubicBezTo>
                  <a:cubicBezTo>
                    <a:pt x="1806" y="512"/>
                    <a:pt x="1791" y="491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27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758700" y="1843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19"/>
                    <a:pt x="43" y="547"/>
                  </a:cubicBezTo>
                  <a:lnTo>
                    <a:pt x="832" y="1012"/>
                  </a:lnTo>
                  <a:cubicBezTo>
                    <a:pt x="857" y="1024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3"/>
                  </a:cubicBezTo>
                  <a:lnTo>
                    <a:pt x="980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758700" y="18432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52" y="28"/>
                    <a:pt x="973" y="42"/>
                  </a:cubicBezTo>
                  <a:lnTo>
                    <a:pt x="1756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63" y="578"/>
                    <a:pt x="1749" y="585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786200" y="18596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0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1"/>
                    <a:pt x="909" y="1031"/>
                  </a:cubicBezTo>
                  <a:cubicBezTo>
                    <a:pt x="943" y="1031"/>
                    <a:pt x="977" y="1021"/>
                    <a:pt x="1008" y="1006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786200" y="185930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917" y="23"/>
                  </a:moveTo>
                  <a:cubicBezTo>
                    <a:pt x="936" y="23"/>
                    <a:pt x="952" y="29"/>
                    <a:pt x="973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83"/>
                    <a:pt x="1741" y="590"/>
                  </a:cubicBezTo>
                  <a:lnTo>
                    <a:pt x="1008" y="1005"/>
                  </a:lnTo>
                  <a:cubicBezTo>
                    <a:pt x="977" y="1021"/>
                    <a:pt x="943" y="1030"/>
                    <a:pt x="910" y="1030"/>
                  </a:cubicBezTo>
                  <a:cubicBezTo>
                    <a:pt x="885" y="1030"/>
                    <a:pt x="861" y="1025"/>
                    <a:pt x="839" y="1013"/>
                  </a:cubicBezTo>
                  <a:lnTo>
                    <a:pt x="50" y="554"/>
                  </a:lnTo>
                  <a:cubicBezTo>
                    <a:pt x="36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ubicBezTo>
                    <a:pt x="883" y="24"/>
                    <a:pt x="889" y="24"/>
                    <a:pt x="896" y="26"/>
                  </a:cubicBezTo>
                  <a:cubicBezTo>
                    <a:pt x="903" y="24"/>
                    <a:pt x="910" y="23"/>
                    <a:pt x="917" y="23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7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25" y="1034"/>
                  </a:lnTo>
                  <a:cubicBezTo>
                    <a:pt x="846" y="1048"/>
                    <a:pt x="881" y="1055"/>
                    <a:pt x="910" y="1055"/>
                  </a:cubicBezTo>
                  <a:cubicBezTo>
                    <a:pt x="945" y="1055"/>
                    <a:pt x="980" y="1041"/>
                    <a:pt x="1015" y="1027"/>
                  </a:cubicBezTo>
                  <a:lnTo>
                    <a:pt x="1756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813500" y="18756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4" y="1"/>
                  </a:moveTo>
                  <a:cubicBezTo>
                    <a:pt x="861" y="1"/>
                    <a:pt x="827" y="10"/>
                    <a:pt x="798" y="28"/>
                  </a:cubicBezTo>
                  <a:lnTo>
                    <a:pt x="64" y="444"/>
                  </a:lnTo>
                  <a:cubicBezTo>
                    <a:pt x="8" y="479"/>
                    <a:pt x="1" y="529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13500" y="1875425"/>
              <a:ext cx="45150" cy="26300"/>
            </a:xfrm>
            <a:custGeom>
              <a:avLst/>
              <a:gdLst/>
              <a:ahLst/>
              <a:cxnLst/>
              <a:rect l="l" t="t" r="r" b="b"/>
              <a:pathLst>
                <a:path w="1806" h="1052" extrusionOk="0">
                  <a:moveTo>
                    <a:pt x="903" y="22"/>
                  </a:moveTo>
                  <a:cubicBezTo>
                    <a:pt x="924" y="22"/>
                    <a:pt x="953" y="29"/>
                    <a:pt x="974" y="36"/>
                  </a:cubicBezTo>
                  <a:lnTo>
                    <a:pt x="1763" y="501"/>
                  </a:lnTo>
                  <a:cubicBezTo>
                    <a:pt x="1777" y="509"/>
                    <a:pt x="1784" y="523"/>
                    <a:pt x="1791" y="537"/>
                  </a:cubicBezTo>
                  <a:cubicBezTo>
                    <a:pt x="1791" y="551"/>
                    <a:pt x="1770" y="572"/>
                    <a:pt x="1749" y="586"/>
                  </a:cubicBezTo>
                  <a:lnTo>
                    <a:pt x="1009" y="1002"/>
                  </a:lnTo>
                  <a:cubicBezTo>
                    <a:pt x="981" y="1018"/>
                    <a:pt x="949" y="1027"/>
                    <a:pt x="916" y="1027"/>
                  </a:cubicBezTo>
                  <a:cubicBezTo>
                    <a:pt x="891" y="1027"/>
                    <a:pt x="865" y="1021"/>
                    <a:pt x="840" y="1009"/>
                  </a:cubicBezTo>
                  <a:lnTo>
                    <a:pt x="57" y="551"/>
                  </a:lnTo>
                  <a:cubicBezTo>
                    <a:pt x="36" y="544"/>
                    <a:pt x="29" y="530"/>
                    <a:pt x="29" y="516"/>
                  </a:cubicBezTo>
                  <a:cubicBezTo>
                    <a:pt x="29" y="494"/>
                    <a:pt x="43" y="480"/>
                    <a:pt x="64" y="466"/>
                  </a:cubicBezTo>
                  <a:lnTo>
                    <a:pt x="805" y="43"/>
                  </a:lnTo>
                  <a:cubicBezTo>
                    <a:pt x="833" y="29"/>
                    <a:pt x="868" y="22"/>
                    <a:pt x="903" y="22"/>
                  </a:cubicBezTo>
                  <a:close/>
                  <a:moveTo>
                    <a:pt x="883" y="1"/>
                  </a:moveTo>
                  <a:cubicBezTo>
                    <a:pt x="850" y="1"/>
                    <a:pt x="819" y="8"/>
                    <a:pt x="790" y="22"/>
                  </a:cubicBezTo>
                  <a:lnTo>
                    <a:pt x="50" y="445"/>
                  </a:lnTo>
                  <a:cubicBezTo>
                    <a:pt x="29" y="459"/>
                    <a:pt x="8" y="480"/>
                    <a:pt x="1" y="509"/>
                  </a:cubicBezTo>
                  <a:cubicBezTo>
                    <a:pt x="1" y="537"/>
                    <a:pt x="15" y="558"/>
                    <a:pt x="36" y="565"/>
                  </a:cubicBezTo>
                  <a:lnTo>
                    <a:pt x="826" y="1030"/>
                  </a:lnTo>
                  <a:cubicBezTo>
                    <a:pt x="854" y="1044"/>
                    <a:pt x="882" y="1051"/>
                    <a:pt x="910" y="1051"/>
                  </a:cubicBezTo>
                  <a:cubicBezTo>
                    <a:pt x="953" y="1051"/>
                    <a:pt x="988" y="1037"/>
                    <a:pt x="1016" y="1023"/>
                  </a:cubicBezTo>
                  <a:lnTo>
                    <a:pt x="1756" y="607"/>
                  </a:lnTo>
                  <a:cubicBezTo>
                    <a:pt x="1784" y="593"/>
                    <a:pt x="1799" y="565"/>
                    <a:pt x="1806" y="537"/>
                  </a:cubicBezTo>
                  <a:cubicBezTo>
                    <a:pt x="1806" y="516"/>
                    <a:pt x="1791" y="494"/>
                    <a:pt x="1770" y="480"/>
                  </a:cubicBezTo>
                  <a:lnTo>
                    <a:pt x="981" y="22"/>
                  </a:lnTo>
                  <a:cubicBezTo>
                    <a:pt x="949" y="8"/>
                    <a:pt x="916" y="1"/>
                    <a:pt x="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41525" y="1892150"/>
              <a:ext cx="65775" cy="37750"/>
            </a:xfrm>
            <a:custGeom>
              <a:avLst/>
              <a:gdLst/>
              <a:ahLst/>
              <a:cxnLst/>
              <a:rect l="l" t="t" r="r" b="b"/>
              <a:pathLst>
                <a:path w="2631" h="1510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1650" y="1489"/>
                  </a:lnTo>
                  <a:cubicBezTo>
                    <a:pt x="1677" y="1502"/>
                    <a:pt x="1707" y="1509"/>
                    <a:pt x="1736" y="1509"/>
                  </a:cubicBezTo>
                  <a:cubicBezTo>
                    <a:pt x="1769" y="1509"/>
                    <a:pt x="1800" y="1501"/>
                    <a:pt x="1827" y="1482"/>
                  </a:cubicBezTo>
                  <a:lnTo>
                    <a:pt x="2567" y="1066"/>
                  </a:lnTo>
                  <a:cubicBezTo>
                    <a:pt x="2623" y="1038"/>
                    <a:pt x="2630" y="989"/>
                    <a:pt x="2581" y="960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841700" y="1891850"/>
              <a:ext cx="65600" cy="38250"/>
            </a:xfrm>
            <a:custGeom>
              <a:avLst/>
              <a:gdLst/>
              <a:ahLst/>
              <a:cxnLst/>
              <a:rect l="l" t="t" r="r" b="b"/>
              <a:pathLst>
                <a:path w="2624" h="1530" extrusionOk="0">
                  <a:moveTo>
                    <a:pt x="879" y="21"/>
                  </a:moveTo>
                  <a:cubicBezTo>
                    <a:pt x="908" y="21"/>
                    <a:pt x="938" y="28"/>
                    <a:pt x="967" y="42"/>
                  </a:cubicBezTo>
                  <a:lnTo>
                    <a:pt x="2574" y="979"/>
                  </a:lnTo>
                  <a:cubicBezTo>
                    <a:pt x="2588" y="986"/>
                    <a:pt x="2595" y="1001"/>
                    <a:pt x="2595" y="1015"/>
                  </a:cubicBezTo>
                  <a:cubicBezTo>
                    <a:pt x="2595" y="1043"/>
                    <a:pt x="2581" y="1057"/>
                    <a:pt x="2560" y="1071"/>
                  </a:cubicBezTo>
                  <a:lnTo>
                    <a:pt x="1820" y="1487"/>
                  </a:lnTo>
                  <a:cubicBezTo>
                    <a:pt x="1793" y="1502"/>
                    <a:pt x="1763" y="1509"/>
                    <a:pt x="1731" y="1509"/>
                  </a:cubicBezTo>
                  <a:cubicBezTo>
                    <a:pt x="1704" y="1509"/>
                    <a:pt x="1677" y="1504"/>
                    <a:pt x="1650" y="1494"/>
                  </a:cubicBezTo>
                  <a:lnTo>
                    <a:pt x="43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2" y="28"/>
                    <a:pt x="850" y="21"/>
                    <a:pt x="879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1"/>
                  </a:cubicBezTo>
                  <a:lnTo>
                    <a:pt x="1636" y="1508"/>
                  </a:lnTo>
                  <a:cubicBezTo>
                    <a:pt x="1664" y="1522"/>
                    <a:pt x="1693" y="1529"/>
                    <a:pt x="1721" y="1529"/>
                  </a:cubicBezTo>
                  <a:cubicBezTo>
                    <a:pt x="1763" y="1529"/>
                    <a:pt x="1798" y="1522"/>
                    <a:pt x="1834" y="1508"/>
                  </a:cubicBezTo>
                  <a:lnTo>
                    <a:pt x="2574" y="1085"/>
                  </a:lnTo>
                  <a:cubicBezTo>
                    <a:pt x="2595" y="1071"/>
                    <a:pt x="2616" y="1050"/>
                    <a:pt x="2623" y="1022"/>
                  </a:cubicBezTo>
                  <a:cubicBezTo>
                    <a:pt x="2623" y="993"/>
                    <a:pt x="2609" y="972"/>
                    <a:pt x="2581" y="965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72275" y="18826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6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72275" y="18823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2" y="24"/>
                  </a:moveTo>
                  <a:cubicBezTo>
                    <a:pt x="927" y="24"/>
                    <a:pt x="952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91" y="543"/>
                  </a:cubicBezTo>
                  <a:cubicBezTo>
                    <a:pt x="1791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36" y="33"/>
                    <a:pt x="870" y="24"/>
                    <a:pt x="902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801525" y="1899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2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801525" y="18996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9"/>
                    <a:pt x="947" y="1028"/>
                    <a:pt x="917" y="1028"/>
                  </a:cubicBezTo>
                  <a:cubicBezTo>
                    <a:pt x="889" y="1028"/>
                    <a:pt x="863" y="1021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2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29550" y="1916225"/>
              <a:ext cx="50775" cy="28950"/>
            </a:xfrm>
            <a:custGeom>
              <a:avLst/>
              <a:gdLst/>
              <a:ahLst/>
              <a:cxnLst/>
              <a:rect l="l" t="t" r="r" b="b"/>
              <a:pathLst>
                <a:path w="2031" h="115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57" y="448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1051" y="1139"/>
                  </a:lnTo>
                  <a:cubicBezTo>
                    <a:pt x="1075" y="1152"/>
                    <a:pt x="1102" y="1157"/>
                    <a:pt x="1128" y="1157"/>
                  </a:cubicBezTo>
                  <a:cubicBezTo>
                    <a:pt x="1161" y="1157"/>
                    <a:pt x="1195" y="1148"/>
                    <a:pt x="1227" y="1132"/>
                  </a:cubicBezTo>
                  <a:lnTo>
                    <a:pt x="1974" y="716"/>
                  </a:lnTo>
                  <a:cubicBezTo>
                    <a:pt x="2024" y="681"/>
                    <a:pt x="2031" y="639"/>
                    <a:pt x="1981" y="611"/>
                  </a:cubicBezTo>
                  <a:lnTo>
                    <a:pt x="980" y="18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29550" y="1916000"/>
              <a:ext cx="50600" cy="29425"/>
            </a:xfrm>
            <a:custGeom>
              <a:avLst/>
              <a:gdLst/>
              <a:ahLst/>
              <a:cxnLst/>
              <a:rect l="l" t="t" r="r" b="b"/>
              <a:pathLst>
                <a:path w="2024" h="1177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974" y="627"/>
                  </a:lnTo>
                  <a:cubicBezTo>
                    <a:pt x="1988" y="634"/>
                    <a:pt x="2002" y="648"/>
                    <a:pt x="2002" y="669"/>
                  </a:cubicBezTo>
                  <a:cubicBezTo>
                    <a:pt x="1995" y="690"/>
                    <a:pt x="1981" y="704"/>
                    <a:pt x="1960" y="718"/>
                  </a:cubicBezTo>
                  <a:lnTo>
                    <a:pt x="1227" y="1134"/>
                  </a:lnTo>
                  <a:cubicBezTo>
                    <a:pt x="1197" y="1149"/>
                    <a:pt x="1165" y="1156"/>
                    <a:pt x="1134" y="1156"/>
                  </a:cubicBezTo>
                  <a:cubicBezTo>
                    <a:pt x="1107" y="1156"/>
                    <a:pt x="1081" y="1151"/>
                    <a:pt x="1058" y="1141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32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1044" y="1155"/>
                  </a:lnTo>
                  <a:cubicBezTo>
                    <a:pt x="1065" y="1169"/>
                    <a:pt x="1100" y="1177"/>
                    <a:pt x="1128" y="1177"/>
                  </a:cubicBezTo>
                  <a:cubicBezTo>
                    <a:pt x="1164" y="1177"/>
                    <a:pt x="1199" y="1169"/>
                    <a:pt x="1234" y="1155"/>
                  </a:cubicBezTo>
                  <a:lnTo>
                    <a:pt x="1974" y="732"/>
                  </a:lnTo>
                  <a:cubicBezTo>
                    <a:pt x="1995" y="718"/>
                    <a:pt x="2017" y="697"/>
                    <a:pt x="2024" y="669"/>
                  </a:cubicBezTo>
                  <a:cubicBezTo>
                    <a:pt x="2017" y="641"/>
                    <a:pt x="2002" y="620"/>
                    <a:pt x="1988" y="613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4775" y="18665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9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40" y="1013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4950" y="18663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5" y="21"/>
                  </a:moveTo>
                  <a:cubicBezTo>
                    <a:pt x="915" y="21"/>
                    <a:pt x="945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6" y="1030"/>
                    <a:pt x="859" y="1024"/>
                    <a:pt x="833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6" y="28"/>
                    <a:pt x="855" y="21"/>
                    <a:pt x="885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3"/>
                    <a:pt x="1805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17475" y="18504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79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17475" y="18501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91" y="24"/>
                  </a:moveTo>
                  <a:cubicBezTo>
                    <a:pt x="919" y="24"/>
                    <a:pt x="947" y="29"/>
                    <a:pt x="973" y="39"/>
                  </a:cubicBezTo>
                  <a:lnTo>
                    <a:pt x="1755" y="504"/>
                  </a:lnTo>
                  <a:cubicBezTo>
                    <a:pt x="1769" y="504"/>
                    <a:pt x="1784" y="519"/>
                    <a:pt x="1784" y="540"/>
                  </a:cubicBezTo>
                  <a:cubicBezTo>
                    <a:pt x="1784" y="554"/>
                    <a:pt x="1769" y="575"/>
                    <a:pt x="1741" y="589"/>
                  </a:cubicBezTo>
                  <a:lnTo>
                    <a:pt x="1008" y="1005"/>
                  </a:lnTo>
                  <a:cubicBezTo>
                    <a:pt x="976" y="1021"/>
                    <a:pt x="943" y="1030"/>
                    <a:pt x="909" y="1030"/>
                  </a:cubicBezTo>
                  <a:cubicBezTo>
                    <a:pt x="883" y="1030"/>
                    <a:pt x="857" y="1024"/>
                    <a:pt x="832" y="1012"/>
                  </a:cubicBezTo>
                  <a:lnTo>
                    <a:pt x="49" y="547"/>
                  </a:lnTo>
                  <a:cubicBezTo>
                    <a:pt x="35" y="547"/>
                    <a:pt x="21" y="533"/>
                    <a:pt x="21" y="511"/>
                  </a:cubicBezTo>
                  <a:cubicBezTo>
                    <a:pt x="28" y="490"/>
                    <a:pt x="42" y="476"/>
                    <a:pt x="64" y="462"/>
                  </a:cubicBezTo>
                  <a:lnTo>
                    <a:pt x="797" y="46"/>
                  </a:lnTo>
                  <a:cubicBezTo>
                    <a:pt x="827" y="31"/>
                    <a:pt x="859" y="24"/>
                    <a:pt x="891" y="24"/>
                  </a:cubicBezTo>
                  <a:close/>
                  <a:moveTo>
                    <a:pt x="894" y="0"/>
                  </a:moveTo>
                  <a:cubicBezTo>
                    <a:pt x="857" y="0"/>
                    <a:pt x="821" y="9"/>
                    <a:pt x="790" y="25"/>
                  </a:cubicBezTo>
                  <a:lnTo>
                    <a:pt x="49" y="448"/>
                  </a:lnTo>
                  <a:cubicBezTo>
                    <a:pt x="21" y="462"/>
                    <a:pt x="0" y="483"/>
                    <a:pt x="0" y="511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3"/>
                  </a:lnTo>
                  <a:cubicBezTo>
                    <a:pt x="846" y="1047"/>
                    <a:pt x="881" y="1054"/>
                    <a:pt x="909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55" y="603"/>
                  </a:lnTo>
                  <a:cubicBezTo>
                    <a:pt x="1776" y="596"/>
                    <a:pt x="1798" y="568"/>
                    <a:pt x="1805" y="540"/>
                  </a:cubicBezTo>
                  <a:cubicBezTo>
                    <a:pt x="1798" y="511"/>
                    <a:pt x="1784" y="490"/>
                    <a:pt x="1762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689975" y="18342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7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7" y="1021"/>
                    <a:pt x="1008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89800" y="18340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903" y="21"/>
                  </a:moveTo>
                  <a:cubicBezTo>
                    <a:pt x="931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5"/>
                    <a:pt x="14" y="556"/>
                    <a:pt x="43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662475" y="18181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6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49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62475" y="181782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19" y="25"/>
                  </a:moveTo>
                  <a:cubicBezTo>
                    <a:pt x="939" y="25"/>
                    <a:pt x="960" y="32"/>
                    <a:pt x="981" y="42"/>
                  </a:cubicBezTo>
                  <a:lnTo>
                    <a:pt x="1763" y="507"/>
                  </a:lnTo>
                  <a:cubicBezTo>
                    <a:pt x="1777" y="507"/>
                    <a:pt x="1791" y="521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6" y="1008"/>
                  </a:lnTo>
                  <a:cubicBezTo>
                    <a:pt x="986" y="1023"/>
                    <a:pt x="953" y="1030"/>
                    <a:pt x="921" y="1030"/>
                  </a:cubicBezTo>
                  <a:cubicBezTo>
                    <a:pt x="893" y="1030"/>
                    <a:pt x="866" y="1025"/>
                    <a:pt x="840" y="1015"/>
                  </a:cubicBez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4" y="26"/>
                    <a:pt x="911" y="25"/>
                    <a:pt x="919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6" y="1046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45" y="1050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635000" y="18020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7" y="1030"/>
                    <a:pt x="983" y="1021"/>
                    <a:pt x="1015" y="1005"/>
                  </a:cubicBezTo>
                  <a:lnTo>
                    <a:pt x="1755" y="583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635000" y="18018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86" y="21"/>
                  </a:moveTo>
                  <a:cubicBezTo>
                    <a:pt x="915" y="21"/>
                    <a:pt x="945" y="28"/>
                    <a:pt x="973" y="42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6"/>
                    <a:pt x="1769" y="570"/>
                    <a:pt x="1748" y="584"/>
                  </a:cubicBezTo>
                  <a:lnTo>
                    <a:pt x="1008" y="1007"/>
                  </a:lnTo>
                  <a:cubicBezTo>
                    <a:pt x="982" y="1023"/>
                    <a:pt x="951" y="1030"/>
                    <a:pt x="920" y="1030"/>
                  </a:cubicBezTo>
                  <a:cubicBezTo>
                    <a:pt x="893" y="1030"/>
                    <a:pt x="865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9"/>
                    <a:pt x="63" y="465"/>
                  </a:cubicBezTo>
                  <a:lnTo>
                    <a:pt x="804" y="42"/>
                  </a:lnTo>
                  <a:cubicBezTo>
                    <a:pt x="828" y="28"/>
                    <a:pt x="856" y="21"/>
                    <a:pt x="886" y="21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49" y="443"/>
                  </a:lnTo>
                  <a:cubicBezTo>
                    <a:pt x="28" y="458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6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5" y="606"/>
                  </a:lnTo>
                  <a:cubicBezTo>
                    <a:pt x="1783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3" y="7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07500" y="178590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5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0" y="1029"/>
                    <a:pt x="982" y="1021"/>
                    <a:pt x="1008" y="1002"/>
                  </a:cubicBezTo>
                  <a:lnTo>
                    <a:pt x="1749" y="586"/>
                  </a:lnTo>
                  <a:cubicBezTo>
                    <a:pt x="1805" y="558"/>
                    <a:pt x="1805" y="508"/>
                    <a:pt x="1763" y="480"/>
                  </a:cubicBezTo>
                  <a:lnTo>
                    <a:pt x="973" y="22"/>
                  </a:lnTo>
                  <a:cubicBezTo>
                    <a:pt x="945" y="8"/>
                    <a:pt x="915" y="1"/>
                    <a:pt x="8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607675" y="17856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895" y="21"/>
                  </a:moveTo>
                  <a:cubicBezTo>
                    <a:pt x="920" y="21"/>
                    <a:pt x="944" y="27"/>
                    <a:pt x="966" y="39"/>
                  </a:cubicBezTo>
                  <a:lnTo>
                    <a:pt x="1756" y="504"/>
                  </a:lnTo>
                  <a:cubicBezTo>
                    <a:pt x="1770" y="504"/>
                    <a:pt x="1777" y="518"/>
                    <a:pt x="1777" y="540"/>
                  </a:cubicBezTo>
                  <a:cubicBezTo>
                    <a:pt x="1777" y="554"/>
                    <a:pt x="1770" y="575"/>
                    <a:pt x="1742" y="589"/>
                  </a:cubicBezTo>
                  <a:lnTo>
                    <a:pt x="1001" y="1005"/>
                  </a:lnTo>
                  <a:cubicBezTo>
                    <a:pt x="975" y="1020"/>
                    <a:pt x="944" y="1027"/>
                    <a:pt x="913" y="1027"/>
                  </a:cubicBezTo>
                  <a:cubicBezTo>
                    <a:pt x="886" y="1027"/>
                    <a:pt x="858" y="1022"/>
                    <a:pt x="832" y="1012"/>
                  </a:cubicBezTo>
                  <a:lnTo>
                    <a:pt x="43" y="554"/>
                  </a:lnTo>
                  <a:cubicBezTo>
                    <a:pt x="29" y="547"/>
                    <a:pt x="22" y="533"/>
                    <a:pt x="22" y="511"/>
                  </a:cubicBezTo>
                  <a:cubicBezTo>
                    <a:pt x="22" y="497"/>
                    <a:pt x="36" y="476"/>
                    <a:pt x="57" y="462"/>
                  </a:cubicBezTo>
                  <a:lnTo>
                    <a:pt x="797" y="46"/>
                  </a:lnTo>
                  <a:cubicBezTo>
                    <a:pt x="829" y="30"/>
                    <a:pt x="862" y="21"/>
                    <a:pt x="895" y="21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3"/>
                    <a:pt x="0" y="511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89"/>
                    <a:pt x="1798" y="568"/>
                    <a:pt x="1798" y="540"/>
                  </a:cubicBezTo>
                  <a:cubicBezTo>
                    <a:pt x="1798" y="511"/>
                    <a:pt x="1784" y="490"/>
                    <a:pt x="1763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580000" y="17697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2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39" y="1012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580175" y="176955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9" y="1007"/>
                  </a:lnTo>
                  <a:cubicBezTo>
                    <a:pt x="981" y="1021"/>
                    <a:pt x="951" y="1029"/>
                    <a:pt x="921" y="1029"/>
                  </a:cubicBezTo>
                  <a:cubicBezTo>
                    <a:pt x="891" y="1029"/>
                    <a:pt x="861" y="1021"/>
                    <a:pt x="832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60" y="20"/>
                    <a:pt x="892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7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18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552675" y="1753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1"/>
                  </a:moveTo>
                  <a:cubicBezTo>
                    <a:pt x="859" y="1"/>
                    <a:pt x="827" y="10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8" y="1028"/>
                    <a:pt x="916" y="1028"/>
                  </a:cubicBezTo>
                  <a:cubicBezTo>
                    <a:pt x="948" y="1028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552675" y="1753500"/>
              <a:ext cx="45150" cy="26150"/>
            </a:xfrm>
            <a:custGeom>
              <a:avLst/>
              <a:gdLst/>
              <a:ahLst/>
              <a:cxnLst/>
              <a:rect l="l" t="t" r="r" b="b"/>
              <a:pathLst>
                <a:path w="1806" h="1046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493"/>
                  </a:lnTo>
                  <a:cubicBezTo>
                    <a:pt x="1770" y="500"/>
                    <a:pt x="1784" y="514"/>
                    <a:pt x="1784" y="536"/>
                  </a:cubicBezTo>
                  <a:cubicBezTo>
                    <a:pt x="1784" y="550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6"/>
                    <a:pt x="947" y="1023"/>
                    <a:pt x="916" y="1023"/>
                  </a:cubicBezTo>
                  <a:cubicBezTo>
                    <a:pt x="889" y="1023"/>
                    <a:pt x="863" y="1018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4"/>
                  </a:cubicBezTo>
                  <a:cubicBezTo>
                    <a:pt x="22" y="493"/>
                    <a:pt x="36" y="479"/>
                    <a:pt x="64" y="458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1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6" y="1022"/>
                  </a:lnTo>
                  <a:cubicBezTo>
                    <a:pt x="842" y="1038"/>
                    <a:pt x="865" y="1046"/>
                    <a:pt x="888" y="1046"/>
                  </a:cubicBezTo>
                  <a:cubicBezTo>
                    <a:pt x="896" y="1046"/>
                    <a:pt x="903" y="1045"/>
                    <a:pt x="910" y="1043"/>
                  </a:cubicBezTo>
                  <a:cubicBezTo>
                    <a:pt x="917" y="1044"/>
                    <a:pt x="923" y="1045"/>
                    <a:pt x="930" y="1045"/>
                  </a:cubicBezTo>
                  <a:cubicBezTo>
                    <a:pt x="959" y="1045"/>
                    <a:pt x="987" y="1034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6"/>
                  </a:cubicBezTo>
                  <a:cubicBezTo>
                    <a:pt x="1806" y="514"/>
                    <a:pt x="1792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3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525200" y="1737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525200" y="17373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0" y="1021"/>
                    <a:pt x="950" y="1029"/>
                    <a:pt x="921" y="1029"/>
                  </a:cubicBezTo>
                  <a:cubicBezTo>
                    <a:pt x="892" y="1029"/>
                    <a:pt x="864" y="1021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8" y="528"/>
                    <a:pt x="28" y="514"/>
                  </a:cubicBezTo>
                  <a:cubicBezTo>
                    <a:pt x="28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3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6" y="606"/>
                  </a:lnTo>
                  <a:cubicBezTo>
                    <a:pt x="1784" y="591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464050" y="170170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2178" y="1797"/>
                  </a:lnTo>
                  <a:cubicBezTo>
                    <a:pt x="2205" y="1810"/>
                    <a:pt x="2235" y="1817"/>
                    <a:pt x="2265" y="1817"/>
                  </a:cubicBezTo>
                  <a:cubicBezTo>
                    <a:pt x="2298" y="1817"/>
                    <a:pt x="2332" y="1809"/>
                    <a:pt x="2362" y="1790"/>
                  </a:cubicBezTo>
                  <a:lnTo>
                    <a:pt x="3095" y="1374"/>
                  </a:lnTo>
                  <a:cubicBezTo>
                    <a:pt x="3151" y="1346"/>
                    <a:pt x="3158" y="1296"/>
                    <a:pt x="3109" y="1268"/>
                  </a:cubicBezTo>
                  <a:lnTo>
                    <a:pt x="980" y="21"/>
                  </a:lnTo>
                  <a:cubicBezTo>
                    <a:pt x="953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464225" y="1701400"/>
              <a:ext cx="78625" cy="46000"/>
            </a:xfrm>
            <a:custGeom>
              <a:avLst/>
              <a:gdLst/>
              <a:ahLst/>
              <a:cxnLst/>
              <a:rect l="l" t="t" r="r" b="b"/>
              <a:pathLst>
                <a:path w="3145" h="1840" extrusionOk="0">
                  <a:moveTo>
                    <a:pt x="895" y="22"/>
                  </a:moveTo>
                  <a:cubicBezTo>
                    <a:pt x="920" y="22"/>
                    <a:pt x="944" y="27"/>
                    <a:pt x="966" y="40"/>
                  </a:cubicBezTo>
                  <a:lnTo>
                    <a:pt x="3102" y="1294"/>
                  </a:lnTo>
                  <a:cubicBezTo>
                    <a:pt x="3116" y="1294"/>
                    <a:pt x="3123" y="1308"/>
                    <a:pt x="3123" y="1330"/>
                  </a:cubicBezTo>
                  <a:cubicBezTo>
                    <a:pt x="3123" y="1351"/>
                    <a:pt x="3109" y="1365"/>
                    <a:pt x="3088" y="1379"/>
                  </a:cubicBezTo>
                  <a:lnTo>
                    <a:pt x="2348" y="1795"/>
                  </a:lnTo>
                  <a:cubicBezTo>
                    <a:pt x="2320" y="1811"/>
                    <a:pt x="2288" y="1820"/>
                    <a:pt x="2255" y="1820"/>
                  </a:cubicBezTo>
                  <a:cubicBezTo>
                    <a:pt x="2229" y="1820"/>
                    <a:pt x="2203" y="1814"/>
                    <a:pt x="2178" y="1802"/>
                  </a:cubicBezTo>
                  <a:lnTo>
                    <a:pt x="50" y="554"/>
                  </a:lnTo>
                  <a:cubicBezTo>
                    <a:pt x="35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797" y="47"/>
                  </a:lnTo>
                  <a:cubicBezTo>
                    <a:pt x="828" y="31"/>
                    <a:pt x="862" y="22"/>
                    <a:pt x="895" y="22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10"/>
                    <a:pt x="783" y="25"/>
                  </a:cubicBezTo>
                  <a:lnTo>
                    <a:pt x="50" y="448"/>
                  </a:lnTo>
                  <a:cubicBezTo>
                    <a:pt x="21" y="455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2164" y="1823"/>
                  </a:lnTo>
                  <a:cubicBezTo>
                    <a:pt x="2185" y="1833"/>
                    <a:pt x="2206" y="1840"/>
                    <a:pt x="2226" y="1840"/>
                  </a:cubicBezTo>
                  <a:cubicBezTo>
                    <a:pt x="2234" y="1840"/>
                    <a:pt x="2241" y="1839"/>
                    <a:pt x="2249" y="1837"/>
                  </a:cubicBezTo>
                  <a:cubicBezTo>
                    <a:pt x="2257" y="1838"/>
                    <a:pt x="2264" y="1839"/>
                    <a:pt x="2272" y="1839"/>
                  </a:cubicBezTo>
                  <a:cubicBezTo>
                    <a:pt x="2304" y="1839"/>
                    <a:pt x="2333" y="1828"/>
                    <a:pt x="2362" y="1816"/>
                  </a:cubicBezTo>
                  <a:lnTo>
                    <a:pt x="3095" y="1393"/>
                  </a:lnTo>
                  <a:cubicBezTo>
                    <a:pt x="3123" y="1386"/>
                    <a:pt x="3137" y="1358"/>
                    <a:pt x="3144" y="1330"/>
                  </a:cubicBezTo>
                  <a:cubicBezTo>
                    <a:pt x="3144" y="1301"/>
                    <a:pt x="3130" y="1280"/>
                    <a:pt x="3109" y="127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80375" y="19186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80375" y="19184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3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63" y="500"/>
                  </a:lnTo>
                  <a:cubicBezTo>
                    <a:pt x="1777" y="508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09" y="1001"/>
                  </a:lnTo>
                  <a:cubicBezTo>
                    <a:pt x="981" y="1017"/>
                    <a:pt x="949" y="1026"/>
                    <a:pt x="916" y="1026"/>
                  </a:cubicBezTo>
                  <a:cubicBezTo>
                    <a:pt x="890" y="1026"/>
                    <a:pt x="864" y="1020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3" y="20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5"/>
                  </a:cubicBezTo>
                  <a:cubicBezTo>
                    <a:pt x="1" y="536"/>
                    <a:pt x="15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807875" y="1934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807875" y="1934500"/>
              <a:ext cx="45125" cy="26325"/>
            </a:xfrm>
            <a:custGeom>
              <a:avLst/>
              <a:gdLst/>
              <a:ahLst/>
              <a:cxnLst/>
              <a:rect l="l" t="t" r="r" b="b"/>
              <a:pathLst>
                <a:path w="1805" h="1053" extrusionOk="0">
                  <a:moveTo>
                    <a:pt x="903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91" y="535"/>
                  </a:cubicBezTo>
                  <a:cubicBezTo>
                    <a:pt x="1791" y="556"/>
                    <a:pt x="1777" y="570"/>
                    <a:pt x="1749" y="585"/>
                  </a:cubicBezTo>
                  <a:lnTo>
                    <a:pt x="1008" y="1008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8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51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6" y="1053"/>
                    <a:pt x="890" y="1053"/>
                  </a:cubicBezTo>
                  <a:cubicBezTo>
                    <a:pt x="898" y="1053"/>
                    <a:pt x="907" y="1052"/>
                    <a:pt x="917" y="1050"/>
                  </a:cubicBezTo>
                  <a:cubicBezTo>
                    <a:pt x="952" y="1050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7825" y="1881950"/>
              <a:ext cx="53075" cy="30275"/>
            </a:xfrm>
            <a:custGeom>
              <a:avLst/>
              <a:gdLst/>
              <a:ahLst/>
              <a:cxnLst/>
              <a:rect l="l" t="t" r="r" b="b"/>
              <a:pathLst>
                <a:path w="2123" h="1211" extrusionOk="0">
                  <a:moveTo>
                    <a:pt x="888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2"/>
                    <a:pt x="50" y="551"/>
                  </a:cubicBezTo>
                  <a:lnTo>
                    <a:pt x="1142" y="1192"/>
                  </a:lnTo>
                  <a:cubicBezTo>
                    <a:pt x="1167" y="1204"/>
                    <a:pt x="1194" y="1210"/>
                    <a:pt x="1222" y="1210"/>
                  </a:cubicBezTo>
                  <a:cubicBezTo>
                    <a:pt x="1258" y="1210"/>
                    <a:pt x="1294" y="1201"/>
                    <a:pt x="1325" y="1185"/>
                  </a:cubicBezTo>
                  <a:lnTo>
                    <a:pt x="2066" y="769"/>
                  </a:lnTo>
                  <a:cubicBezTo>
                    <a:pt x="2115" y="734"/>
                    <a:pt x="2122" y="692"/>
                    <a:pt x="2073" y="663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17825" y="1881625"/>
              <a:ext cx="53075" cy="30850"/>
            </a:xfrm>
            <a:custGeom>
              <a:avLst/>
              <a:gdLst/>
              <a:ahLst/>
              <a:cxnLst/>
              <a:rect l="l" t="t" r="r" b="b"/>
              <a:pathLst>
                <a:path w="2123" h="1234" extrusionOk="0">
                  <a:moveTo>
                    <a:pt x="897" y="24"/>
                  </a:moveTo>
                  <a:cubicBezTo>
                    <a:pt x="922" y="24"/>
                    <a:pt x="948" y="30"/>
                    <a:pt x="973" y="42"/>
                  </a:cubicBezTo>
                  <a:lnTo>
                    <a:pt x="2073" y="683"/>
                  </a:lnTo>
                  <a:cubicBezTo>
                    <a:pt x="2087" y="691"/>
                    <a:pt x="2094" y="705"/>
                    <a:pt x="2094" y="719"/>
                  </a:cubicBezTo>
                  <a:cubicBezTo>
                    <a:pt x="2094" y="740"/>
                    <a:pt x="2080" y="761"/>
                    <a:pt x="2059" y="768"/>
                  </a:cubicBezTo>
                  <a:lnTo>
                    <a:pt x="1318" y="1191"/>
                  </a:lnTo>
                  <a:cubicBezTo>
                    <a:pt x="1292" y="1206"/>
                    <a:pt x="1261" y="1213"/>
                    <a:pt x="1230" y="1213"/>
                  </a:cubicBezTo>
                  <a:cubicBezTo>
                    <a:pt x="1203" y="1213"/>
                    <a:pt x="1175" y="1208"/>
                    <a:pt x="1149" y="1198"/>
                  </a:cubicBezTo>
                  <a:lnTo>
                    <a:pt x="1149" y="1191"/>
                  </a:lnTo>
                  <a:lnTo>
                    <a:pt x="50" y="550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2"/>
                    <a:pt x="64" y="465"/>
                  </a:cubicBezTo>
                  <a:lnTo>
                    <a:pt x="804" y="49"/>
                  </a:lnTo>
                  <a:cubicBezTo>
                    <a:pt x="831" y="33"/>
                    <a:pt x="864" y="24"/>
                    <a:pt x="897" y="24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7"/>
                    <a:pt x="35" y="571"/>
                  </a:cubicBezTo>
                  <a:lnTo>
                    <a:pt x="1135" y="1212"/>
                  </a:lnTo>
                  <a:cubicBezTo>
                    <a:pt x="1163" y="1226"/>
                    <a:pt x="1191" y="1233"/>
                    <a:pt x="1227" y="1233"/>
                  </a:cubicBezTo>
                  <a:cubicBezTo>
                    <a:pt x="1262" y="1233"/>
                    <a:pt x="1297" y="1226"/>
                    <a:pt x="1332" y="1205"/>
                  </a:cubicBezTo>
                  <a:lnTo>
                    <a:pt x="2073" y="789"/>
                  </a:lnTo>
                  <a:cubicBezTo>
                    <a:pt x="2101" y="775"/>
                    <a:pt x="2115" y="754"/>
                    <a:pt x="2122" y="719"/>
                  </a:cubicBezTo>
                  <a:cubicBezTo>
                    <a:pt x="2122" y="698"/>
                    <a:pt x="2108" y="676"/>
                    <a:pt x="2087" y="669"/>
                  </a:cubicBezTo>
                  <a:lnTo>
                    <a:pt x="980" y="21"/>
                  </a:lnTo>
                  <a:cubicBezTo>
                    <a:pt x="953" y="8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580525" y="1801275"/>
              <a:ext cx="155300" cy="90375"/>
            </a:xfrm>
            <a:custGeom>
              <a:avLst/>
              <a:gdLst/>
              <a:ahLst/>
              <a:cxnLst/>
              <a:rect l="l" t="t" r="r" b="b"/>
              <a:pathLst>
                <a:path w="6212" h="3615" extrusionOk="0">
                  <a:moveTo>
                    <a:pt x="892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1" y="472"/>
                    <a:pt x="1" y="521"/>
                    <a:pt x="43" y="549"/>
                  </a:cubicBezTo>
                  <a:lnTo>
                    <a:pt x="5231" y="3594"/>
                  </a:lnTo>
                  <a:cubicBezTo>
                    <a:pt x="5258" y="3608"/>
                    <a:pt x="5288" y="3615"/>
                    <a:pt x="5318" y="3615"/>
                  </a:cubicBezTo>
                  <a:cubicBezTo>
                    <a:pt x="5351" y="3615"/>
                    <a:pt x="5385" y="3606"/>
                    <a:pt x="5415" y="3587"/>
                  </a:cubicBezTo>
                  <a:lnTo>
                    <a:pt x="6155" y="3164"/>
                  </a:lnTo>
                  <a:cubicBezTo>
                    <a:pt x="6204" y="3136"/>
                    <a:pt x="6211" y="3087"/>
                    <a:pt x="6169" y="305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580525" y="1801000"/>
              <a:ext cx="155125" cy="90850"/>
            </a:xfrm>
            <a:custGeom>
              <a:avLst/>
              <a:gdLst/>
              <a:ahLst/>
              <a:cxnLst/>
              <a:rect l="l" t="t" r="r" b="b"/>
              <a:pathLst>
                <a:path w="6205" h="3634" extrusionOk="0">
                  <a:moveTo>
                    <a:pt x="896" y="24"/>
                  </a:moveTo>
                  <a:cubicBezTo>
                    <a:pt x="924" y="24"/>
                    <a:pt x="952" y="31"/>
                    <a:pt x="974" y="45"/>
                  </a:cubicBezTo>
                  <a:lnTo>
                    <a:pt x="6155" y="3091"/>
                  </a:lnTo>
                  <a:cubicBezTo>
                    <a:pt x="6169" y="3098"/>
                    <a:pt x="6183" y="3112"/>
                    <a:pt x="6183" y="3126"/>
                  </a:cubicBezTo>
                  <a:cubicBezTo>
                    <a:pt x="6183" y="3147"/>
                    <a:pt x="6162" y="3168"/>
                    <a:pt x="6148" y="3175"/>
                  </a:cubicBezTo>
                  <a:lnTo>
                    <a:pt x="5408" y="3591"/>
                  </a:lnTo>
                  <a:cubicBezTo>
                    <a:pt x="5376" y="3607"/>
                    <a:pt x="5342" y="3616"/>
                    <a:pt x="5310" y="3616"/>
                  </a:cubicBezTo>
                  <a:cubicBezTo>
                    <a:pt x="5284" y="3616"/>
                    <a:pt x="5260" y="3611"/>
                    <a:pt x="5238" y="3598"/>
                  </a:cubicBezTo>
                  <a:lnTo>
                    <a:pt x="50" y="553"/>
                  </a:lnTo>
                  <a:cubicBezTo>
                    <a:pt x="36" y="546"/>
                    <a:pt x="22" y="532"/>
                    <a:pt x="22" y="511"/>
                  </a:cubicBezTo>
                  <a:cubicBezTo>
                    <a:pt x="29" y="490"/>
                    <a:pt x="43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9" y="461"/>
                    <a:pt x="8" y="483"/>
                    <a:pt x="1" y="511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5224" y="3612"/>
                  </a:lnTo>
                  <a:cubicBezTo>
                    <a:pt x="5252" y="3626"/>
                    <a:pt x="5281" y="3634"/>
                    <a:pt x="5309" y="3634"/>
                  </a:cubicBezTo>
                  <a:cubicBezTo>
                    <a:pt x="5344" y="3634"/>
                    <a:pt x="5379" y="3626"/>
                    <a:pt x="5415" y="3605"/>
                  </a:cubicBezTo>
                  <a:lnTo>
                    <a:pt x="6155" y="3189"/>
                  </a:lnTo>
                  <a:cubicBezTo>
                    <a:pt x="6183" y="3175"/>
                    <a:pt x="6197" y="3154"/>
                    <a:pt x="6204" y="3119"/>
                  </a:cubicBezTo>
                  <a:cubicBezTo>
                    <a:pt x="6204" y="3098"/>
                    <a:pt x="6190" y="3077"/>
                    <a:pt x="6169" y="3070"/>
                  </a:cubicBezTo>
                  <a:lnTo>
                    <a:pt x="981" y="24"/>
                  </a:lnTo>
                  <a:cubicBezTo>
                    <a:pt x="954" y="8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546875" y="1781575"/>
              <a:ext cx="51475" cy="29375"/>
            </a:xfrm>
            <a:custGeom>
              <a:avLst/>
              <a:gdLst/>
              <a:ahLst/>
              <a:cxnLst/>
              <a:rect l="l" t="t" r="r" b="b"/>
              <a:pathLst>
                <a:path w="2059" h="1175" extrusionOk="0">
                  <a:moveTo>
                    <a:pt x="903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1079" y="1154"/>
                  </a:lnTo>
                  <a:cubicBezTo>
                    <a:pt x="1106" y="1167"/>
                    <a:pt x="1135" y="1174"/>
                    <a:pt x="1165" y="1174"/>
                  </a:cubicBezTo>
                  <a:cubicBezTo>
                    <a:pt x="1199" y="1174"/>
                    <a:pt x="1232" y="1165"/>
                    <a:pt x="1262" y="1147"/>
                  </a:cubicBezTo>
                  <a:lnTo>
                    <a:pt x="2002" y="731"/>
                  </a:lnTo>
                  <a:cubicBezTo>
                    <a:pt x="2052" y="696"/>
                    <a:pt x="2059" y="653"/>
                    <a:pt x="2016" y="625"/>
                  </a:cubicBezTo>
                  <a:lnTo>
                    <a:pt x="980" y="19"/>
                  </a:lnTo>
                  <a:cubicBezTo>
                    <a:pt x="955" y="6"/>
                    <a:pt x="929" y="1"/>
                    <a:pt x="9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547050" y="1781350"/>
              <a:ext cx="51125" cy="29775"/>
            </a:xfrm>
            <a:custGeom>
              <a:avLst/>
              <a:gdLst/>
              <a:ahLst/>
              <a:cxnLst/>
              <a:rect l="l" t="t" r="r" b="b"/>
              <a:pathLst>
                <a:path w="2045" h="119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2002" y="641"/>
                  </a:lnTo>
                  <a:cubicBezTo>
                    <a:pt x="2017" y="648"/>
                    <a:pt x="2024" y="662"/>
                    <a:pt x="2024" y="676"/>
                  </a:cubicBezTo>
                  <a:cubicBezTo>
                    <a:pt x="2024" y="705"/>
                    <a:pt x="2009" y="719"/>
                    <a:pt x="1988" y="733"/>
                  </a:cubicBezTo>
                  <a:lnTo>
                    <a:pt x="1248" y="1149"/>
                  </a:lnTo>
                  <a:cubicBezTo>
                    <a:pt x="1222" y="1164"/>
                    <a:pt x="1191" y="1171"/>
                    <a:pt x="1160" y="1171"/>
                  </a:cubicBezTo>
                  <a:cubicBezTo>
                    <a:pt x="1133" y="1171"/>
                    <a:pt x="1105" y="1166"/>
                    <a:pt x="1079" y="1156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7" y="486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1065" y="1170"/>
                  </a:lnTo>
                  <a:cubicBezTo>
                    <a:pt x="1093" y="1184"/>
                    <a:pt x="1121" y="1191"/>
                    <a:pt x="1156" y="1191"/>
                  </a:cubicBezTo>
                  <a:cubicBezTo>
                    <a:pt x="1192" y="1191"/>
                    <a:pt x="1227" y="1184"/>
                    <a:pt x="1255" y="1163"/>
                  </a:cubicBezTo>
                  <a:lnTo>
                    <a:pt x="1995" y="747"/>
                  </a:lnTo>
                  <a:cubicBezTo>
                    <a:pt x="2024" y="733"/>
                    <a:pt x="2045" y="712"/>
                    <a:pt x="2045" y="676"/>
                  </a:cubicBezTo>
                  <a:cubicBezTo>
                    <a:pt x="2045" y="655"/>
                    <a:pt x="2031" y="634"/>
                    <a:pt x="2009" y="627"/>
                  </a:cubicBezTo>
                  <a:lnTo>
                    <a:pt x="980" y="21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519550" y="17655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1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19550" y="1765300"/>
              <a:ext cx="45325" cy="26175"/>
            </a:xfrm>
            <a:custGeom>
              <a:avLst/>
              <a:gdLst/>
              <a:ahLst/>
              <a:cxnLst/>
              <a:rect l="l" t="t" r="r" b="b"/>
              <a:pathLst>
                <a:path w="1813" h="1047" extrusionOk="0">
                  <a:moveTo>
                    <a:pt x="897" y="17"/>
                  </a:moveTo>
                  <a:cubicBezTo>
                    <a:pt x="923" y="17"/>
                    <a:pt x="949" y="23"/>
                    <a:pt x="974" y="35"/>
                  </a:cubicBezTo>
                  <a:lnTo>
                    <a:pt x="1756" y="494"/>
                  </a:lnTo>
                  <a:cubicBezTo>
                    <a:pt x="1770" y="501"/>
                    <a:pt x="1784" y="515"/>
                    <a:pt x="1784" y="536"/>
                  </a:cubicBezTo>
                  <a:cubicBezTo>
                    <a:pt x="1784" y="557"/>
                    <a:pt x="1763" y="571"/>
                    <a:pt x="1749" y="585"/>
                  </a:cubicBezTo>
                  <a:lnTo>
                    <a:pt x="1009" y="1001"/>
                  </a:lnTo>
                  <a:cubicBezTo>
                    <a:pt x="979" y="1016"/>
                    <a:pt x="946" y="1023"/>
                    <a:pt x="915" y="1023"/>
                  </a:cubicBezTo>
                  <a:cubicBezTo>
                    <a:pt x="888" y="1023"/>
                    <a:pt x="862" y="1018"/>
                    <a:pt x="840" y="1008"/>
                  </a:cubicBezTo>
                  <a:lnTo>
                    <a:pt x="50" y="543"/>
                  </a:lnTo>
                  <a:cubicBezTo>
                    <a:pt x="36" y="543"/>
                    <a:pt x="29" y="529"/>
                    <a:pt x="22" y="508"/>
                  </a:cubicBezTo>
                  <a:cubicBezTo>
                    <a:pt x="22" y="494"/>
                    <a:pt x="43" y="472"/>
                    <a:pt x="64" y="458"/>
                  </a:cubicBezTo>
                  <a:lnTo>
                    <a:pt x="804" y="42"/>
                  </a:lnTo>
                  <a:cubicBezTo>
                    <a:pt x="832" y="27"/>
                    <a:pt x="864" y="17"/>
                    <a:pt x="897" y="17"/>
                  </a:cubicBezTo>
                  <a:close/>
                  <a:moveTo>
                    <a:pt x="895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29" y="458"/>
                    <a:pt x="8" y="480"/>
                    <a:pt x="1" y="508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0"/>
                    <a:pt x="867" y="1046"/>
                    <a:pt x="887" y="1046"/>
                  </a:cubicBezTo>
                  <a:cubicBezTo>
                    <a:pt x="895" y="1046"/>
                    <a:pt x="903" y="1045"/>
                    <a:pt x="910" y="1043"/>
                  </a:cubicBezTo>
                  <a:cubicBezTo>
                    <a:pt x="921" y="1045"/>
                    <a:pt x="931" y="1046"/>
                    <a:pt x="941" y="1046"/>
                  </a:cubicBezTo>
                  <a:cubicBezTo>
                    <a:pt x="970" y="1046"/>
                    <a:pt x="996" y="1038"/>
                    <a:pt x="1023" y="1022"/>
                  </a:cubicBezTo>
                  <a:lnTo>
                    <a:pt x="1763" y="606"/>
                  </a:lnTo>
                  <a:cubicBezTo>
                    <a:pt x="1791" y="592"/>
                    <a:pt x="1805" y="571"/>
                    <a:pt x="1812" y="536"/>
                  </a:cubicBezTo>
                  <a:cubicBezTo>
                    <a:pt x="1812" y="515"/>
                    <a:pt x="1798" y="494"/>
                    <a:pt x="1777" y="487"/>
                  </a:cubicBezTo>
                  <a:lnTo>
                    <a:pt x="988" y="21"/>
                  </a:lnTo>
                  <a:cubicBezTo>
                    <a:pt x="958" y="8"/>
                    <a:pt x="926" y="1"/>
                    <a:pt x="8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492075" y="1757550"/>
              <a:ext cx="30850" cy="17550"/>
            </a:xfrm>
            <a:custGeom>
              <a:avLst/>
              <a:gdLst/>
              <a:ahLst/>
              <a:cxnLst/>
              <a:rect l="l" t="t" r="r" b="b"/>
              <a:pathLst>
                <a:path w="1234" h="702" extrusionOk="0">
                  <a:moveTo>
                    <a:pt x="315" y="1"/>
                  </a:moveTo>
                  <a:cubicBezTo>
                    <a:pt x="282" y="1"/>
                    <a:pt x="248" y="10"/>
                    <a:pt x="219" y="28"/>
                  </a:cubicBezTo>
                  <a:lnTo>
                    <a:pt x="63" y="113"/>
                  </a:lnTo>
                  <a:cubicBezTo>
                    <a:pt x="7" y="148"/>
                    <a:pt x="0" y="190"/>
                    <a:pt x="49" y="219"/>
                  </a:cubicBezTo>
                  <a:lnTo>
                    <a:pt x="832" y="684"/>
                  </a:lnTo>
                  <a:cubicBezTo>
                    <a:pt x="857" y="696"/>
                    <a:pt x="884" y="702"/>
                    <a:pt x="912" y="702"/>
                  </a:cubicBezTo>
                  <a:cubicBezTo>
                    <a:pt x="947" y="702"/>
                    <a:pt x="983" y="693"/>
                    <a:pt x="1015" y="677"/>
                  </a:cubicBezTo>
                  <a:lnTo>
                    <a:pt x="1177" y="585"/>
                  </a:lnTo>
                  <a:cubicBezTo>
                    <a:pt x="1227" y="557"/>
                    <a:pt x="1234" y="508"/>
                    <a:pt x="1191" y="486"/>
                  </a:cubicBezTo>
                  <a:lnTo>
                    <a:pt x="402" y="21"/>
                  </a:lnTo>
                  <a:cubicBezTo>
                    <a:pt x="375" y="8"/>
                    <a:pt x="345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492250" y="1757300"/>
              <a:ext cx="30675" cy="18050"/>
            </a:xfrm>
            <a:custGeom>
              <a:avLst/>
              <a:gdLst/>
              <a:ahLst/>
              <a:cxnLst/>
              <a:rect l="l" t="t" r="r" b="b"/>
              <a:pathLst>
                <a:path w="1227" h="722" extrusionOk="0">
                  <a:moveTo>
                    <a:pt x="309" y="23"/>
                  </a:moveTo>
                  <a:cubicBezTo>
                    <a:pt x="335" y="23"/>
                    <a:pt x="362" y="28"/>
                    <a:pt x="388" y="38"/>
                  </a:cubicBezTo>
                  <a:lnTo>
                    <a:pt x="1177" y="503"/>
                  </a:lnTo>
                  <a:cubicBezTo>
                    <a:pt x="1191" y="511"/>
                    <a:pt x="1198" y="525"/>
                    <a:pt x="1206" y="539"/>
                  </a:cubicBezTo>
                  <a:cubicBezTo>
                    <a:pt x="1198" y="560"/>
                    <a:pt x="1184" y="581"/>
                    <a:pt x="1163" y="588"/>
                  </a:cubicBezTo>
                  <a:lnTo>
                    <a:pt x="1001" y="680"/>
                  </a:lnTo>
                  <a:cubicBezTo>
                    <a:pt x="975" y="695"/>
                    <a:pt x="944" y="702"/>
                    <a:pt x="913" y="702"/>
                  </a:cubicBezTo>
                  <a:cubicBezTo>
                    <a:pt x="886" y="702"/>
                    <a:pt x="858" y="697"/>
                    <a:pt x="832" y="687"/>
                  </a:cubicBezTo>
                  <a:lnTo>
                    <a:pt x="42" y="221"/>
                  </a:lnTo>
                  <a:cubicBezTo>
                    <a:pt x="28" y="214"/>
                    <a:pt x="21" y="200"/>
                    <a:pt x="21" y="186"/>
                  </a:cubicBezTo>
                  <a:cubicBezTo>
                    <a:pt x="21" y="165"/>
                    <a:pt x="35" y="151"/>
                    <a:pt x="56" y="137"/>
                  </a:cubicBezTo>
                  <a:lnTo>
                    <a:pt x="219" y="45"/>
                  </a:lnTo>
                  <a:cubicBezTo>
                    <a:pt x="249" y="30"/>
                    <a:pt x="279" y="23"/>
                    <a:pt x="309" y="23"/>
                  </a:cubicBezTo>
                  <a:close/>
                  <a:moveTo>
                    <a:pt x="309" y="0"/>
                  </a:moveTo>
                  <a:cubicBezTo>
                    <a:pt x="275" y="0"/>
                    <a:pt x="241" y="9"/>
                    <a:pt x="212" y="24"/>
                  </a:cubicBezTo>
                  <a:lnTo>
                    <a:pt x="49" y="116"/>
                  </a:lnTo>
                  <a:cubicBezTo>
                    <a:pt x="21" y="130"/>
                    <a:pt x="0" y="151"/>
                    <a:pt x="0" y="186"/>
                  </a:cubicBezTo>
                  <a:cubicBezTo>
                    <a:pt x="0" y="207"/>
                    <a:pt x="14" y="229"/>
                    <a:pt x="35" y="236"/>
                  </a:cubicBezTo>
                  <a:lnTo>
                    <a:pt x="818" y="701"/>
                  </a:lnTo>
                  <a:cubicBezTo>
                    <a:pt x="846" y="715"/>
                    <a:pt x="874" y="722"/>
                    <a:pt x="902" y="722"/>
                  </a:cubicBezTo>
                  <a:cubicBezTo>
                    <a:pt x="945" y="722"/>
                    <a:pt x="980" y="715"/>
                    <a:pt x="1015" y="694"/>
                  </a:cubicBezTo>
                  <a:lnTo>
                    <a:pt x="1170" y="609"/>
                  </a:lnTo>
                  <a:cubicBezTo>
                    <a:pt x="1198" y="595"/>
                    <a:pt x="1220" y="567"/>
                    <a:pt x="1227" y="539"/>
                  </a:cubicBezTo>
                  <a:cubicBezTo>
                    <a:pt x="1220" y="518"/>
                    <a:pt x="1206" y="496"/>
                    <a:pt x="1184" y="482"/>
                  </a:cubicBezTo>
                  <a:lnTo>
                    <a:pt x="402" y="24"/>
                  </a:lnTo>
                  <a:cubicBezTo>
                    <a:pt x="372" y="7"/>
                    <a:pt x="340" y="0"/>
                    <a:pt x="3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464575" y="17332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0" y="0"/>
                  </a:moveTo>
                  <a:cubicBezTo>
                    <a:pt x="858" y="0"/>
                    <a:pt x="827" y="9"/>
                    <a:pt x="797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0" y="1028"/>
                    <a:pt x="982" y="1019"/>
                    <a:pt x="1008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73" y="20"/>
                  </a:lnTo>
                  <a:cubicBezTo>
                    <a:pt x="947" y="7"/>
                    <a:pt x="918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64750" y="17329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914" y="23"/>
                  </a:moveTo>
                  <a:cubicBezTo>
                    <a:pt x="931" y="23"/>
                    <a:pt x="951" y="29"/>
                    <a:pt x="966" y="39"/>
                  </a:cubicBezTo>
                  <a:lnTo>
                    <a:pt x="1756" y="505"/>
                  </a:lnTo>
                  <a:cubicBezTo>
                    <a:pt x="1770" y="505"/>
                    <a:pt x="1777" y="519"/>
                    <a:pt x="1777" y="540"/>
                  </a:cubicBezTo>
                  <a:cubicBezTo>
                    <a:pt x="1777" y="561"/>
                    <a:pt x="1763" y="582"/>
                    <a:pt x="1742" y="589"/>
                  </a:cubicBezTo>
                  <a:lnTo>
                    <a:pt x="1001" y="1005"/>
                  </a:lnTo>
                  <a:cubicBezTo>
                    <a:pt x="974" y="1021"/>
                    <a:pt x="942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54"/>
                  </a:lnTo>
                  <a:cubicBezTo>
                    <a:pt x="29" y="547"/>
                    <a:pt x="22" y="533"/>
                    <a:pt x="22" y="512"/>
                  </a:cubicBezTo>
                  <a:cubicBezTo>
                    <a:pt x="22" y="498"/>
                    <a:pt x="36" y="476"/>
                    <a:pt x="64" y="462"/>
                  </a:cubicBezTo>
                  <a:lnTo>
                    <a:pt x="797" y="46"/>
                  </a:lnTo>
                  <a:cubicBezTo>
                    <a:pt x="820" y="35"/>
                    <a:pt x="848" y="23"/>
                    <a:pt x="876" y="23"/>
                  </a:cubicBezTo>
                  <a:cubicBezTo>
                    <a:pt x="883" y="23"/>
                    <a:pt x="889" y="24"/>
                    <a:pt x="896" y="25"/>
                  </a:cubicBezTo>
                  <a:cubicBezTo>
                    <a:pt x="901" y="23"/>
                    <a:pt x="907" y="23"/>
                    <a:pt x="914" y="23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96"/>
                    <a:pt x="1798" y="568"/>
                    <a:pt x="1798" y="540"/>
                  </a:cubicBezTo>
                  <a:cubicBezTo>
                    <a:pt x="1798" y="512"/>
                    <a:pt x="1784" y="491"/>
                    <a:pt x="1763" y="484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437075" y="1725300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6" y="1"/>
                  </a:moveTo>
                  <a:cubicBezTo>
                    <a:pt x="283" y="1"/>
                    <a:pt x="249" y="10"/>
                    <a:pt x="219" y="28"/>
                  </a:cubicBezTo>
                  <a:lnTo>
                    <a:pt x="57" y="113"/>
                  </a:lnTo>
                  <a:cubicBezTo>
                    <a:pt x="8" y="141"/>
                    <a:pt x="1" y="190"/>
                    <a:pt x="43" y="219"/>
                  </a:cubicBezTo>
                  <a:lnTo>
                    <a:pt x="832" y="684"/>
                  </a:lnTo>
                  <a:cubicBezTo>
                    <a:pt x="859" y="694"/>
                    <a:pt x="888" y="699"/>
                    <a:pt x="917" y="699"/>
                  </a:cubicBezTo>
                  <a:cubicBezTo>
                    <a:pt x="951" y="699"/>
                    <a:pt x="986" y="692"/>
                    <a:pt x="1016" y="677"/>
                  </a:cubicBezTo>
                  <a:lnTo>
                    <a:pt x="1171" y="585"/>
                  </a:lnTo>
                  <a:cubicBezTo>
                    <a:pt x="1227" y="557"/>
                    <a:pt x="1234" y="508"/>
                    <a:pt x="1185" y="479"/>
                  </a:cubicBezTo>
                  <a:lnTo>
                    <a:pt x="402" y="21"/>
                  </a:lnTo>
                  <a:cubicBezTo>
                    <a:pt x="376" y="8"/>
                    <a:pt x="346" y="1"/>
                    <a:pt x="3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437075" y="1725025"/>
              <a:ext cx="30700" cy="18075"/>
            </a:xfrm>
            <a:custGeom>
              <a:avLst/>
              <a:gdLst/>
              <a:ahLst/>
              <a:cxnLst/>
              <a:rect l="l" t="t" r="r" b="b"/>
              <a:pathLst>
                <a:path w="1228" h="723" extrusionOk="0">
                  <a:moveTo>
                    <a:pt x="325" y="18"/>
                  </a:moveTo>
                  <a:cubicBezTo>
                    <a:pt x="346" y="18"/>
                    <a:pt x="374" y="25"/>
                    <a:pt x="395" y="32"/>
                  </a:cubicBezTo>
                  <a:lnTo>
                    <a:pt x="1185" y="497"/>
                  </a:lnTo>
                  <a:cubicBezTo>
                    <a:pt x="1199" y="497"/>
                    <a:pt x="1206" y="511"/>
                    <a:pt x="1206" y="533"/>
                  </a:cubicBezTo>
                  <a:cubicBezTo>
                    <a:pt x="1206" y="547"/>
                    <a:pt x="1192" y="568"/>
                    <a:pt x="1171" y="582"/>
                  </a:cubicBezTo>
                  <a:lnTo>
                    <a:pt x="1009" y="667"/>
                  </a:lnTo>
                  <a:cubicBezTo>
                    <a:pt x="979" y="685"/>
                    <a:pt x="947" y="694"/>
                    <a:pt x="917" y="694"/>
                  </a:cubicBezTo>
                  <a:cubicBezTo>
                    <a:pt x="889" y="694"/>
                    <a:pt x="863" y="687"/>
                    <a:pt x="840" y="674"/>
                  </a:cubicBezTo>
                  <a:lnTo>
                    <a:pt x="50" y="215"/>
                  </a:lnTo>
                  <a:cubicBezTo>
                    <a:pt x="36" y="208"/>
                    <a:pt x="29" y="194"/>
                    <a:pt x="29" y="180"/>
                  </a:cubicBezTo>
                  <a:cubicBezTo>
                    <a:pt x="29" y="152"/>
                    <a:pt x="43" y="138"/>
                    <a:pt x="64" y="124"/>
                  </a:cubicBezTo>
                  <a:lnTo>
                    <a:pt x="226" y="39"/>
                  </a:lnTo>
                  <a:cubicBezTo>
                    <a:pt x="254" y="25"/>
                    <a:pt x="290" y="18"/>
                    <a:pt x="318" y="18"/>
                  </a:cubicBezTo>
                  <a:close/>
                  <a:moveTo>
                    <a:pt x="322" y="0"/>
                  </a:moveTo>
                  <a:cubicBezTo>
                    <a:pt x="286" y="0"/>
                    <a:pt x="248" y="9"/>
                    <a:pt x="212" y="25"/>
                  </a:cubicBezTo>
                  <a:lnTo>
                    <a:pt x="50" y="117"/>
                  </a:lnTo>
                  <a:cubicBezTo>
                    <a:pt x="22" y="131"/>
                    <a:pt x="8" y="152"/>
                    <a:pt x="1" y="180"/>
                  </a:cubicBezTo>
                  <a:cubicBezTo>
                    <a:pt x="1" y="208"/>
                    <a:pt x="15" y="230"/>
                    <a:pt x="36" y="237"/>
                  </a:cubicBezTo>
                  <a:lnTo>
                    <a:pt x="825" y="702"/>
                  </a:lnTo>
                  <a:cubicBezTo>
                    <a:pt x="854" y="716"/>
                    <a:pt x="882" y="723"/>
                    <a:pt x="910" y="723"/>
                  </a:cubicBezTo>
                  <a:cubicBezTo>
                    <a:pt x="952" y="723"/>
                    <a:pt x="988" y="709"/>
                    <a:pt x="1016" y="695"/>
                  </a:cubicBezTo>
                  <a:lnTo>
                    <a:pt x="1178" y="603"/>
                  </a:lnTo>
                  <a:cubicBezTo>
                    <a:pt x="1206" y="596"/>
                    <a:pt x="1227" y="568"/>
                    <a:pt x="1227" y="540"/>
                  </a:cubicBezTo>
                  <a:cubicBezTo>
                    <a:pt x="1227" y="511"/>
                    <a:pt x="1213" y="490"/>
                    <a:pt x="1192" y="483"/>
                  </a:cubicBezTo>
                  <a:lnTo>
                    <a:pt x="402" y="18"/>
                  </a:lnTo>
                  <a:cubicBezTo>
                    <a:pt x="378" y="6"/>
                    <a:pt x="350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752875" y="1902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26"/>
                    <a:pt x="43" y="547"/>
                  </a:cubicBezTo>
                  <a:lnTo>
                    <a:pt x="833" y="1013"/>
                  </a:lnTo>
                  <a:cubicBezTo>
                    <a:pt x="858" y="1025"/>
                    <a:pt x="885" y="1031"/>
                    <a:pt x="913" y="1031"/>
                  </a:cubicBezTo>
                  <a:cubicBezTo>
                    <a:pt x="948" y="1031"/>
                    <a:pt x="984" y="1021"/>
                    <a:pt x="1016" y="1006"/>
                  </a:cubicBezTo>
                  <a:lnTo>
                    <a:pt x="1749" y="590"/>
                  </a:lnTo>
                  <a:cubicBezTo>
                    <a:pt x="1806" y="554"/>
                    <a:pt x="1813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752875" y="19022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49"/>
                    <a:pt x="1770" y="570"/>
                    <a:pt x="1749" y="585"/>
                  </a:cubicBezTo>
                  <a:lnTo>
                    <a:pt x="1009" y="1000"/>
                  </a:lnTo>
                  <a:cubicBezTo>
                    <a:pt x="979" y="1019"/>
                    <a:pt x="948" y="1028"/>
                    <a:pt x="917" y="1028"/>
                  </a:cubicBezTo>
                  <a:cubicBezTo>
                    <a:pt x="890" y="1028"/>
                    <a:pt x="863" y="1021"/>
                    <a:pt x="840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9" y="563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529950" y="1438025"/>
              <a:ext cx="156175" cy="40925"/>
            </a:xfrm>
            <a:custGeom>
              <a:avLst/>
              <a:gdLst/>
              <a:ahLst/>
              <a:cxnLst/>
              <a:rect l="l" t="t" r="r" b="b"/>
              <a:pathLst>
                <a:path w="6247" h="1637" extrusionOk="0">
                  <a:moveTo>
                    <a:pt x="1157" y="1"/>
                  </a:moveTo>
                  <a:lnTo>
                    <a:pt x="1" y="677"/>
                  </a:lnTo>
                  <a:lnTo>
                    <a:pt x="15" y="677"/>
                  </a:lnTo>
                  <a:lnTo>
                    <a:pt x="78" y="706"/>
                  </a:lnTo>
                  <a:lnTo>
                    <a:pt x="85" y="706"/>
                  </a:lnTo>
                  <a:lnTo>
                    <a:pt x="128" y="727"/>
                  </a:lnTo>
                  <a:lnTo>
                    <a:pt x="170" y="741"/>
                  </a:lnTo>
                  <a:lnTo>
                    <a:pt x="184" y="748"/>
                  </a:lnTo>
                  <a:lnTo>
                    <a:pt x="233" y="769"/>
                  </a:lnTo>
                  <a:lnTo>
                    <a:pt x="297" y="797"/>
                  </a:lnTo>
                  <a:lnTo>
                    <a:pt x="318" y="804"/>
                  </a:lnTo>
                  <a:lnTo>
                    <a:pt x="381" y="825"/>
                  </a:lnTo>
                  <a:lnTo>
                    <a:pt x="445" y="854"/>
                  </a:lnTo>
                  <a:lnTo>
                    <a:pt x="508" y="882"/>
                  </a:lnTo>
                  <a:lnTo>
                    <a:pt x="522" y="889"/>
                  </a:lnTo>
                  <a:lnTo>
                    <a:pt x="572" y="903"/>
                  </a:lnTo>
                  <a:lnTo>
                    <a:pt x="600" y="917"/>
                  </a:lnTo>
                  <a:lnTo>
                    <a:pt x="642" y="931"/>
                  </a:lnTo>
                  <a:lnTo>
                    <a:pt x="670" y="938"/>
                  </a:lnTo>
                  <a:lnTo>
                    <a:pt x="713" y="959"/>
                  </a:lnTo>
                  <a:lnTo>
                    <a:pt x="741" y="966"/>
                  </a:lnTo>
                  <a:lnTo>
                    <a:pt x="790" y="988"/>
                  </a:lnTo>
                  <a:lnTo>
                    <a:pt x="825" y="1002"/>
                  </a:lnTo>
                  <a:lnTo>
                    <a:pt x="868" y="1016"/>
                  </a:lnTo>
                  <a:lnTo>
                    <a:pt x="903" y="1030"/>
                  </a:lnTo>
                  <a:lnTo>
                    <a:pt x="952" y="1044"/>
                  </a:lnTo>
                  <a:lnTo>
                    <a:pt x="973" y="1051"/>
                  </a:lnTo>
                  <a:lnTo>
                    <a:pt x="1107" y="1100"/>
                  </a:lnTo>
                  <a:lnTo>
                    <a:pt x="1129" y="1107"/>
                  </a:lnTo>
                  <a:lnTo>
                    <a:pt x="1262" y="1150"/>
                  </a:lnTo>
                  <a:lnTo>
                    <a:pt x="1277" y="1157"/>
                  </a:lnTo>
                  <a:lnTo>
                    <a:pt x="1425" y="1199"/>
                  </a:lnTo>
                  <a:lnTo>
                    <a:pt x="1432" y="1199"/>
                  </a:lnTo>
                  <a:lnTo>
                    <a:pt x="1573" y="1248"/>
                  </a:lnTo>
                  <a:lnTo>
                    <a:pt x="1587" y="1248"/>
                  </a:lnTo>
                  <a:lnTo>
                    <a:pt x="1714" y="1284"/>
                  </a:lnTo>
                  <a:lnTo>
                    <a:pt x="1742" y="1291"/>
                  </a:lnTo>
                  <a:lnTo>
                    <a:pt x="1848" y="1326"/>
                  </a:lnTo>
                  <a:lnTo>
                    <a:pt x="1869" y="1326"/>
                  </a:lnTo>
                  <a:lnTo>
                    <a:pt x="2003" y="1361"/>
                  </a:lnTo>
                  <a:lnTo>
                    <a:pt x="2031" y="1368"/>
                  </a:lnTo>
                  <a:lnTo>
                    <a:pt x="2144" y="1403"/>
                  </a:lnTo>
                  <a:lnTo>
                    <a:pt x="2158" y="1403"/>
                  </a:lnTo>
                  <a:cubicBezTo>
                    <a:pt x="2249" y="1425"/>
                    <a:pt x="2327" y="1446"/>
                    <a:pt x="2404" y="1467"/>
                  </a:cubicBezTo>
                  <a:lnTo>
                    <a:pt x="2426" y="1467"/>
                  </a:lnTo>
                  <a:cubicBezTo>
                    <a:pt x="2510" y="1481"/>
                    <a:pt x="2595" y="1502"/>
                    <a:pt x="2679" y="1516"/>
                  </a:cubicBezTo>
                  <a:cubicBezTo>
                    <a:pt x="2757" y="1530"/>
                    <a:pt x="2827" y="1544"/>
                    <a:pt x="2905" y="1559"/>
                  </a:cubicBezTo>
                  <a:lnTo>
                    <a:pt x="2919" y="1559"/>
                  </a:lnTo>
                  <a:cubicBezTo>
                    <a:pt x="2990" y="1566"/>
                    <a:pt x="3060" y="1580"/>
                    <a:pt x="3131" y="1587"/>
                  </a:cubicBezTo>
                  <a:lnTo>
                    <a:pt x="3159" y="1587"/>
                  </a:lnTo>
                  <a:cubicBezTo>
                    <a:pt x="3215" y="1601"/>
                    <a:pt x="3279" y="1608"/>
                    <a:pt x="3342" y="1615"/>
                  </a:cubicBezTo>
                  <a:lnTo>
                    <a:pt x="3363" y="1615"/>
                  </a:lnTo>
                  <a:cubicBezTo>
                    <a:pt x="3427" y="1622"/>
                    <a:pt x="3490" y="1622"/>
                    <a:pt x="3546" y="1629"/>
                  </a:cubicBezTo>
                  <a:lnTo>
                    <a:pt x="3575" y="1629"/>
                  </a:lnTo>
                  <a:cubicBezTo>
                    <a:pt x="3631" y="1629"/>
                    <a:pt x="3687" y="1636"/>
                    <a:pt x="3737" y="1636"/>
                  </a:cubicBezTo>
                  <a:lnTo>
                    <a:pt x="4124" y="1636"/>
                  </a:lnTo>
                  <a:cubicBezTo>
                    <a:pt x="4174" y="1636"/>
                    <a:pt x="4230" y="1629"/>
                    <a:pt x="4280" y="1629"/>
                  </a:cubicBezTo>
                  <a:lnTo>
                    <a:pt x="4287" y="1629"/>
                  </a:lnTo>
                  <a:cubicBezTo>
                    <a:pt x="4343" y="1622"/>
                    <a:pt x="4392" y="1615"/>
                    <a:pt x="4442" y="1608"/>
                  </a:cubicBezTo>
                  <a:lnTo>
                    <a:pt x="4463" y="1608"/>
                  </a:lnTo>
                  <a:cubicBezTo>
                    <a:pt x="4512" y="1601"/>
                    <a:pt x="4562" y="1594"/>
                    <a:pt x="4611" y="1587"/>
                  </a:cubicBezTo>
                  <a:lnTo>
                    <a:pt x="4632" y="1587"/>
                  </a:lnTo>
                  <a:cubicBezTo>
                    <a:pt x="4681" y="1573"/>
                    <a:pt x="4731" y="1566"/>
                    <a:pt x="4780" y="1552"/>
                  </a:cubicBezTo>
                  <a:lnTo>
                    <a:pt x="4801" y="1544"/>
                  </a:lnTo>
                  <a:cubicBezTo>
                    <a:pt x="4851" y="1530"/>
                    <a:pt x="4900" y="1516"/>
                    <a:pt x="4949" y="1502"/>
                  </a:cubicBezTo>
                  <a:lnTo>
                    <a:pt x="4956" y="1502"/>
                  </a:lnTo>
                  <a:lnTo>
                    <a:pt x="4970" y="1495"/>
                  </a:lnTo>
                  <a:cubicBezTo>
                    <a:pt x="5013" y="1481"/>
                    <a:pt x="5048" y="1467"/>
                    <a:pt x="5090" y="1446"/>
                  </a:cubicBezTo>
                  <a:lnTo>
                    <a:pt x="6246" y="769"/>
                  </a:lnTo>
                  <a:lnTo>
                    <a:pt x="6246" y="769"/>
                  </a:lnTo>
                  <a:cubicBezTo>
                    <a:pt x="6211" y="783"/>
                    <a:pt x="6169" y="797"/>
                    <a:pt x="6126" y="811"/>
                  </a:cubicBezTo>
                  <a:lnTo>
                    <a:pt x="6105" y="818"/>
                  </a:lnTo>
                  <a:cubicBezTo>
                    <a:pt x="6056" y="840"/>
                    <a:pt x="6014" y="854"/>
                    <a:pt x="5964" y="868"/>
                  </a:cubicBezTo>
                  <a:lnTo>
                    <a:pt x="5936" y="875"/>
                  </a:lnTo>
                  <a:cubicBezTo>
                    <a:pt x="5887" y="882"/>
                    <a:pt x="5837" y="896"/>
                    <a:pt x="5788" y="910"/>
                  </a:cubicBezTo>
                  <a:lnTo>
                    <a:pt x="5767" y="910"/>
                  </a:lnTo>
                  <a:cubicBezTo>
                    <a:pt x="5718" y="924"/>
                    <a:pt x="5668" y="931"/>
                    <a:pt x="5626" y="938"/>
                  </a:cubicBezTo>
                  <a:lnTo>
                    <a:pt x="5598" y="938"/>
                  </a:lnTo>
                  <a:cubicBezTo>
                    <a:pt x="5548" y="945"/>
                    <a:pt x="5499" y="945"/>
                    <a:pt x="5450" y="952"/>
                  </a:cubicBezTo>
                  <a:lnTo>
                    <a:pt x="5436" y="952"/>
                  </a:lnTo>
                  <a:lnTo>
                    <a:pt x="5281" y="959"/>
                  </a:lnTo>
                  <a:lnTo>
                    <a:pt x="4900" y="959"/>
                  </a:lnTo>
                  <a:cubicBezTo>
                    <a:pt x="4843" y="959"/>
                    <a:pt x="4787" y="959"/>
                    <a:pt x="4731" y="952"/>
                  </a:cubicBezTo>
                  <a:lnTo>
                    <a:pt x="4703" y="952"/>
                  </a:lnTo>
                  <a:cubicBezTo>
                    <a:pt x="4646" y="952"/>
                    <a:pt x="4583" y="945"/>
                    <a:pt x="4519" y="938"/>
                  </a:cubicBezTo>
                  <a:lnTo>
                    <a:pt x="4498" y="938"/>
                  </a:lnTo>
                  <a:cubicBezTo>
                    <a:pt x="4435" y="931"/>
                    <a:pt x="4371" y="924"/>
                    <a:pt x="4315" y="917"/>
                  </a:cubicBezTo>
                  <a:lnTo>
                    <a:pt x="4287" y="917"/>
                  </a:lnTo>
                  <a:cubicBezTo>
                    <a:pt x="4216" y="903"/>
                    <a:pt x="4146" y="896"/>
                    <a:pt x="4075" y="882"/>
                  </a:cubicBezTo>
                  <a:lnTo>
                    <a:pt x="4061" y="882"/>
                  </a:lnTo>
                  <a:cubicBezTo>
                    <a:pt x="3983" y="868"/>
                    <a:pt x="3913" y="854"/>
                    <a:pt x="3835" y="840"/>
                  </a:cubicBezTo>
                  <a:cubicBezTo>
                    <a:pt x="3765" y="825"/>
                    <a:pt x="3666" y="804"/>
                    <a:pt x="3582" y="790"/>
                  </a:cubicBezTo>
                  <a:lnTo>
                    <a:pt x="3568" y="790"/>
                  </a:lnTo>
                  <a:cubicBezTo>
                    <a:pt x="3483" y="769"/>
                    <a:pt x="3398" y="748"/>
                    <a:pt x="3321" y="734"/>
                  </a:cubicBezTo>
                  <a:lnTo>
                    <a:pt x="3300" y="727"/>
                  </a:lnTo>
                  <a:lnTo>
                    <a:pt x="3187" y="699"/>
                  </a:lnTo>
                  <a:lnTo>
                    <a:pt x="3159" y="692"/>
                  </a:lnTo>
                  <a:lnTo>
                    <a:pt x="3032" y="656"/>
                  </a:lnTo>
                  <a:lnTo>
                    <a:pt x="3011" y="649"/>
                  </a:lnTo>
                  <a:lnTo>
                    <a:pt x="2898" y="614"/>
                  </a:lnTo>
                  <a:lnTo>
                    <a:pt x="2870" y="607"/>
                  </a:lnTo>
                  <a:lnTo>
                    <a:pt x="2750" y="572"/>
                  </a:lnTo>
                  <a:lnTo>
                    <a:pt x="2729" y="572"/>
                  </a:lnTo>
                  <a:lnTo>
                    <a:pt x="2588" y="529"/>
                  </a:lnTo>
                  <a:lnTo>
                    <a:pt x="2581" y="529"/>
                  </a:lnTo>
                  <a:lnTo>
                    <a:pt x="2440" y="480"/>
                  </a:lnTo>
                  <a:lnTo>
                    <a:pt x="2419" y="473"/>
                  </a:lnTo>
                  <a:lnTo>
                    <a:pt x="2285" y="431"/>
                  </a:lnTo>
                  <a:lnTo>
                    <a:pt x="2263" y="424"/>
                  </a:lnTo>
                  <a:lnTo>
                    <a:pt x="2137" y="381"/>
                  </a:lnTo>
                  <a:lnTo>
                    <a:pt x="2108" y="367"/>
                  </a:lnTo>
                  <a:lnTo>
                    <a:pt x="2059" y="353"/>
                  </a:lnTo>
                  <a:lnTo>
                    <a:pt x="2024" y="339"/>
                  </a:lnTo>
                  <a:lnTo>
                    <a:pt x="1981" y="325"/>
                  </a:lnTo>
                  <a:lnTo>
                    <a:pt x="1946" y="311"/>
                  </a:lnTo>
                  <a:lnTo>
                    <a:pt x="1904" y="297"/>
                  </a:lnTo>
                  <a:lnTo>
                    <a:pt x="1869" y="283"/>
                  </a:lnTo>
                  <a:lnTo>
                    <a:pt x="1826" y="269"/>
                  </a:lnTo>
                  <a:lnTo>
                    <a:pt x="1798" y="254"/>
                  </a:lnTo>
                  <a:lnTo>
                    <a:pt x="1756" y="240"/>
                  </a:lnTo>
                  <a:lnTo>
                    <a:pt x="1728" y="233"/>
                  </a:lnTo>
                  <a:lnTo>
                    <a:pt x="1685" y="212"/>
                  </a:lnTo>
                  <a:lnTo>
                    <a:pt x="1664" y="205"/>
                  </a:lnTo>
                  <a:lnTo>
                    <a:pt x="1601" y="177"/>
                  </a:lnTo>
                  <a:lnTo>
                    <a:pt x="1544" y="156"/>
                  </a:lnTo>
                  <a:lnTo>
                    <a:pt x="1537" y="156"/>
                  </a:lnTo>
                  <a:lnTo>
                    <a:pt x="1474" y="128"/>
                  </a:lnTo>
                  <a:lnTo>
                    <a:pt x="1460" y="128"/>
                  </a:lnTo>
                  <a:lnTo>
                    <a:pt x="1396" y="99"/>
                  </a:lnTo>
                  <a:lnTo>
                    <a:pt x="1340" y="78"/>
                  </a:lnTo>
                  <a:lnTo>
                    <a:pt x="1326" y="71"/>
                  </a:lnTo>
                  <a:lnTo>
                    <a:pt x="1284" y="50"/>
                  </a:lnTo>
                  <a:lnTo>
                    <a:pt x="1241" y="36"/>
                  </a:lnTo>
                  <a:lnTo>
                    <a:pt x="1234" y="36"/>
                  </a:lnTo>
                  <a:lnTo>
                    <a:pt x="1178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529775" y="1437150"/>
              <a:ext cx="156700" cy="42325"/>
            </a:xfrm>
            <a:custGeom>
              <a:avLst/>
              <a:gdLst/>
              <a:ahLst/>
              <a:cxnLst/>
              <a:rect l="l" t="t" r="r" b="b"/>
              <a:pathLst>
                <a:path w="6268" h="1693" extrusionOk="0">
                  <a:moveTo>
                    <a:pt x="4970" y="1523"/>
                  </a:moveTo>
                  <a:cubicBezTo>
                    <a:pt x="4955" y="1529"/>
                    <a:pt x="4941" y="1534"/>
                    <a:pt x="4927" y="1538"/>
                  </a:cubicBezTo>
                  <a:lnTo>
                    <a:pt x="4927" y="1538"/>
                  </a:lnTo>
                  <a:cubicBezTo>
                    <a:pt x="4937" y="1536"/>
                    <a:pt x="4947" y="1533"/>
                    <a:pt x="4956" y="1530"/>
                  </a:cubicBezTo>
                  <a:cubicBezTo>
                    <a:pt x="4962" y="1528"/>
                    <a:pt x="4967" y="1525"/>
                    <a:pt x="4972" y="1523"/>
                  </a:cubicBezTo>
                  <a:close/>
                  <a:moveTo>
                    <a:pt x="4927" y="1538"/>
                  </a:moveTo>
                  <a:cubicBezTo>
                    <a:pt x="4887" y="1550"/>
                    <a:pt x="4848" y="1561"/>
                    <a:pt x="4808" y="1572"/>
                  </a:cubicBezTo>
                  <a:lnTo>
                    <a:pt x="4787" y="1579"/>
                  </a:lnTo>
                  <a:cubicBezTo>
                    <a:pt x="4738" y="1594"/>
                    <a:pt x="4688" y="1601"/>
                    <a:pt x="4611" y="1615"/>
                  </a:cubicBezTo>
                  <a:cubicBezTo>
                    <a:pt x="4569" y="1629"/>
                    <a:pt x="4519" y="1636"/>
                    <a:pt x="4470" y="1643"/>
                  </a:cubicBezTo>
                  <a:lnTo>
                    <a:pt x="4477" y="1643"/>
                  </a:lnTo>
                  <a:cubicBezTo>
                    <a:pt x="4526" y="1636"/>
                    <a:pt x="4576" y="1629"/>
                    <a:pt x="4646" y="1615"/>
                  </a:cubicBezTo>
                  <a:cubicBezTo>
                    <a:pt x="4695" y="1608"/>
                    <a:pt x="4745" y="1594"/>
                    <a:pt x="4794" y="1579"/>
                  </a:cubicBezTo>
                  <a:lnTo>
                    <a:pt x="4815" y="1572"/>
                  </a:lnTo>
                  <a:cubicBezTo>
                    <a:pt x="4852" y="1562"/>
                    <a:pt x="4888" y="1552"/>
                    <a:pt x="4927" y="1538"/>
                  </a:cubicBezTo>
                  <a:close/>
                  <a:moveTo>
                    <a:pt x="4449" y="1643"/>
                  </a:moveTo>
                  <a:cubicBezTo>
                    <a:pt x="4392" y="1650"/>
                    <a:pt x="4343" y="1657"/>
                    <a:pt x="4301" y="1657"/>
                  </a:cubicBezTo>
                  <a:cubicBezTo>
                    <a:pt x="4350" y="1657"/>
                    <a:pt x="4399" y="1650"/>
                    <a:pt x="4456" y="1643"/>
                  </a:cubicBezTo>
                  <a:close/>
                  <a:moveTo>
                    <a:pt x="4287" y="1657"/>
                  </a:moveTo>
                  <a:lnTo>
                    <a:pt x="4286" y="1657"/>
                  </a:lnTo>
                  <a:lnTo>
                    <a:pt x="4286" y="1657"/>
                  </a:lnTo>
                  <a:cubicBezTo>
                    <a:pt x="4289" y="1657"/>
                    <a:pt x="4291" y="1657"/>
                    <a:pt x="4294" y="1657"/>
                  </a:cubicBezTo>
                  <a:close/>
                  <a:moveTo>
                    <a:pt x="4286" y="1657"/>
                  </a:moveTo>
                  <a:cubicBezTo>
                    <a:pt x="4237" y="1658"/>
                    <a:pt x="4194" y="1663"/>
                    <a:pt x="4151" y="1669"/>
                  </a:cubicBezTo>
                  <a:lnTo>
                    <a:pt x="4151" y="1669"/>
                  </a:lnTo>
                  <a:lnTo>
                    <a:pt x="4286" y="1657"/>
                  </a:lnTo>
                  <a:close/>
                  <a:moveTo>
                    <a:pt x="4151" y="1669"/>
                  </a:moveTo>
                  <a:lnTo>
                    <a:pt x="4131" y="1671"/>
                  </a:lnTo>
                  <a:lnTo>
                    <a:pt x="4139" y="1671"/>
                  </a:lnTo>
                  <a:cubicBezTo>
                    <a:pt x="4143" y="1671"/>
                    <a:pt x="4147" y="1670"/>
                    <a:pt x="4151" y="1669"/>
                  </a:cubicBezTo>
                  <a:close/>
                  <a:moveTo>
                    <a:pt x="1164" y="0"/>
                  </a:moveTo>
                  <a:lnTo>
                    <a:pt x="1" y="698"/>
                  </a:lnTo>
                  <a:cubicBezTo>
                    <a:pt x="1" y="698"/>
                    <a:pt x="1" y="705"/>
                    <a:pt x="1" y="705"/>
                  </a:cubicBezTo>
                  <a:cubicBezTo>
                    <a:pt x="1" y="712"/>
                    <a:pt x="1" y="712"/>
                    <a:pt x="8" y="712"/>
                  </a:cubicBezTo>
                  <a:lnTo>
                    <a:pt x="22" y="727"/>
                  </a:lnTo>
                  <a:lnTo>
                    <a:pt x="78" y="748"/>
                  </a:lnTo>
                  <a:lnTo>
                    <a:pt x="127" y="769"/>
                  </a:lnTo>
                  <a:lnTo>
                    <a:pt x="177" y="790"/>
                  </a:lnTo>
                  <a:lnTo>
                    <a:pt x="191" y="797"/>
                  </a:lnTo>
                  <a:lnTo>
                    <a:pt x="240" y="818"/>
                  </a:lnTo>
                  <a:lnTo>
                    <a:pt x="304" y="839"/>
                  </a:lnTo>
                  <a:lnTo>
                    <a:pt x="318" y="846"/>
                  </a:lnTo>
                  <a:lnTo>
                    <a:pt x="388" y="875"/>
                  </a:lnTo>
                  <a:lnTo>
                    <a:pt x="452" y="903"/>
                  </a:lnTo>
                  <a:lnTo>
                    <a:pt x="515" y="924"/>
                  </a:lnTo>
                  <a:lnTo>
                    <a:pt x="529" y="931"/>
                  </a:lnTo>
                  <a:lnTo>
                    <a:pt x="579" y="952"/>
                  </a:lnTo>
                  <a:lnTo>
                    <a:pt x="720" y="1001"/>
                  </a:lnTo>
                  <a:lnTo>
                    <a:pt x="980" y="1100"/>
                  </a:lnTo>
                  <a:lnTo>
                    <a:pt x="1107" y="1142"/>
                  </a:lnTo>
                  <a:lnTo>
                    <a:pt x="1128" y="1149"/>
                  </a:lnTo>
                  <a:lnTo>
                    <a:pt x="1262" y="1199"/>
                  </a:lnTo>
                  <a:lnTo>
                    <a:pt x="1284" y="1206"/>
                  </a:lnTo>
                  <a:lnTo>
                    <a:pt x="1425" y="1248"/>
                  </a:lnTo>
                  <a:lnTo>
                    <a:pt x="1432" y="1248"/>
                  </a:lnTo>
                  <a:cubicBezTo>
                    <a:pt x="1481" y="1262"/>
                    <a:pt x="1530" y="1276"/>
                    <a:pt x="1580" y="1290"/>
                  </a:cubicBezTo>
                  <a:lnTo>
                    <a:pt x="1594" y="1297"/>
                  </a:lnTo>
                  <a:lnTo>
                    <a:pt x="1714" y="1333"/>
                  </a:lnTo>
                  <a:lnTo>
                    <a:pt x="1742" y="1347"/>
                  </a:lnTo>
                  <a:lnTo>
                    <a:pt x="1855" y="1375"/>
                  </a:lnTo>
                  <a:lnTo>
                    <a:pt x="1876" y="1382"/>
                  </a:lnTo>
                  <a:lnTo>
                    <a:pt x="2003" y="1417"/>
                  </a:lnTo>
                  <a:lnTo>
                    <a:pt x="2031" y="1424"/>
                  </a:lnTo>
                  <a:lnTo>
                    <a:pt x="2144" y="1453"/>
                  </a:lnTo>
                  <a:lnTo>
                    <a:pt x="2165" y="1460"/>
                  </a:lnTo>
                  <a:cubicBezTo>
                    <a:pt x="2249" y="1474"/>
                    <a:pt x="2327" y="1495"/>
                    <a:pt x="2411" y="1516"/>
                  </a:cubicBezTo>
                  <a:lnTo>
                    <a:pt x="2433" y="1516"/>
                  </a:lnTo>
                  <a:cubicBezTo>
                    <a:pt x="2517" y="1537"/>
                    <a:pt x="2609" y="1558"/>
                    <a:pt x="2686" y="1565"/>
                  </a:cubicBezTo>
                  <a:cubicBezTo>
                    <a:pt x="2757" y="1579"/>
                    <a:pt x="2834" y="1601"/>
                    <a:pt x="2912" y="1608"/>
                  </a:cubicBezTo>
                  <a:lnTo>
                    <a:pt x="2926" y="1608"/>
                  </a:lnTo>
                  <a:cubicBezTo>
                    <a:pt x="2997" y="1622"/>
                    <a:pt x="3067" y="1629"/>
                    <a:pt x="3138" y="1643"/>
                  </a:cubicBezTo>
                  <a:lnTo>
                    <a:pt x="3159" y="1643"/>
                  </a:lnTo>
                  <a:cubicBezTo>
                    <a:pt x="3222" y="1650"/>
                    <a:pt x="3286" y="1657"/>
                    <a:pt x="3349" y="1664"/>
                  </a:cubicBezTo>
                  <a:lnTo>
                    <a:pt x="3370" y="1664"/>
                  </a:lnTo>
                  <a:lnTo>
                    <a:pt x="3553" y="1678"/>
                  </a:lnTo>
                  <a:lnTo>
                    <a:pt x="3582" y="1678"/>
                  </a:lnTo>
                  <a:cubicBezTo>
                    <a:pt x="3638" y="1685"/>
                    <a:pt x="3694" y="1692"/>
                    <a:pt x="3744" y="1692"/>
                  </a:cubicBezTo>
                  <a:lnTo>
                    <a:pt x="3948" y="1692"/>
                  </a:lnTo>
                  <a:lnTo>
                    <a:pt x="3962" y="1671"/>
                  </a:lnTo>
                  <a:lnTo>
                    <a:pt x="3941" y="1671"/>
                  </a:lnTo>
                  <a:lnTo>
                    <a:pt x="3772" y="1664"/>
                  </a:lnTo>
                  <a:lnTo>
                    <a:pt x="3751" y="1664"/>
                  </a:lnTo>
                  <a:cubicBezTo>
                    <a:pt x="3694" y="1657"/>
                    <a:pt x="3638" y="1650"/>
                    <a:pt x="3582" y="1650"/>
                  </a:cubicBezTo>
                  <a:lnTo>
                    <a:pt x="3553" y="1650"/>
                  </a:lnTo>
                  <a:cubicBezTo>
                    <a:pt x="3497" y="1650"/>
                    <a:pt x="3434" y="1643"/>
                    <a:pt x="3370" y="1636"/>
                  </a:cubicBezTo>
                  <a:lnTo>
                    <a:pt x="3349" y="1636"/>
                  </a:lnTo>
                  <a:cubicBezTo>
                    <a:pt x="3286" y="1629"/>
                    <a:pt x="3229" y="1622"/>
                    <a:pt x="3166" y="1615"/>
                  </a:cubicBezTo>
                  <a:lnTo>
                    <a:pt x="3138" y="1615"/>
                  </a:lnTo>
                  <a:cubicBezTo>
                    <a:pt x="3067" y="1601"/>
                    <a:pt x="2997" y="1594"/>
                    <a:pt x="2926" y="1579"/>
                  </a:cubicBezTo>
                  <a:lnTo>
                    <a:pt x="2912" y="1579"/>
                  </a:lnTo>
                  <a:cubicBezTo>
                    <a:pt x="2841" y="1565"/>
                    <a:pt x="2764" y="1558"/>
                    <a:pt x="2686" y="1537"/>
                  </a:cubicBezTo>
                  <a:cubicBezTo>
                    <a:pt x="2609" y="1523"/>
                    <a:pt x="2524" y="1509"/>
                    <a:pt x="2440" y="1488"/>
                  </a:cubicBezTo>
                  <a:lnTo>
                    <a:pt x="2418" y="1488"/>
                  </a:lnTo>
                  <a:cubicBezTo>
                    <a:pt x="2334" y="1467"/>
                    <a:pt x="2256" y="1453"/>
                    <a:pt x="2172" y="1431"/>
                  </a:cubicBezTo>
                  <a:lnTo>
                    <a:pt x="2151" y="1424"/>
                  </a:lnTo>
                  <a:lnTo>
                    <a:pt x="2038" y="1396"/>
                  </a:lnTo>
                  <a:lnTo>
                    <a:pt x="2010" y="1389"/>
                  </a:lnTo>
                  <a:cubicBezTo>
                    <a:pt x="1967" y="1375"/>
                    <a:pt x="1925" y="1361"/>
                    <a:pt x="1883" y="1354"/>
                  </a:cubicBezTo>
                  <a:lnTo>
                    <a:pt x="1862" y="1347"/>
                  </a:lnTo>
                  <a:lnTo>
                    <a:pt x="1756" y="1319"/>
                  </a:lnTo>
                  <a:lnTo>
                    <a:pt x="1721" y="1305"/>
                  </a:lnTo>
                  <a:lnTo>
                    <a:pt x="1601" y="1269"/>
                  </a:lnTo>
                  <a:lnTo>
                    <a:pt x="1587" y="1269"/>
                  </a:lnTo>
                  <a:lnTo>
                    <a:pt x="1439" y="1220"/>
                  </a:lnTo>
                  <a:lnTo>
                    <a:pt x="1432" y="1220"/>
                  </a:lnTo>
                  <a:lnTo>
                    <a:pt x="1291" y="1178"/>
                  </a:lnTo>
                  <a:lnTo>
                    <a:pt x="1269" y="1171"/>
                  </a:lnTo>
                  <a:lnTo>
                    <a:pt x="1143" y="1128"/>
                  </a:lnTo>
                  <a:lnTo>
                    <a:pt x="1114" y="1121"/>
                  </a:lnTo>
                  <a:lnTo>
                    <a:pt x="995" y="1072"/>
                  </a:lnTo>
                  <a:lnTo>
                    <a:pt x="910" y="1044"/>
                  </a:lnTo>
                  <a:lnTo>
                    <a:pt x="586" y="924"/>
                  </a:lnTo>
                  <a:lnTo>
                    <a:pt x="536" y="910"/>
                  </a:lnTo>
                  <a:lnTo>
                    <a:pt x="522" y="903"/>
                  </a:lnTo>
                  <a:lnTo>
                    <a:pt x="452" y="875"/>
                  </a:lnTo>
                  <a:lnTo>
                    <a:pt x="395" y="853"/>
                  </a:lnTo>
                  <a:lnTo>
                    <a:pt x="388" y="853"/>
                  </a:lnTo>
                  <a:lnTo>
                    <a:pt x="332" y="825"/>
                  </a:lnTo>
                  <a:lnTo>
                    <a:pt x="311" y="818"/>
                  </a:lnTo>
                  <a:lnTo>
                    <a:pt x="247" y="790"/>
                  </a:lnTo>
                  <a:lnTo>
                    <a:pt x="198" y="769"/>
                  </a:lnTo>
                  <a:lnTo>
                    <a:pt x="184" y="769"/>
                  </a:lnTo>
                  <a:lnTo>
                    <a:pt x="135" y="748"/>
                  </a:lnTo>
                  <a:lnTo>
                    <a:pt x="85" y="727"/>
                  </a:lnTo>
                  <a:lnTo>
                    <a:pt x="36" y="698"/>
                  </a:lnTo>
                  <a:lnTo>
                    <a:pt x="1171" y="43"/>
                  </a:lnTo>
                  <a:lnTo>
                    <a:pt x="1178" y="50"/>
                  </a:lnTo>
                  <a:lnTo>
                    <a:pt x="1234" y="71"/>
                  </a:lnTo>
                  <a:lnTo>
                    <a:pt x="1347" y="120"/>
                  </a:lnTo>
                  <a:lnTo>
                    <a:pt x="1403" y="141"/>
                  </a:lnTo>
                  <a:lnTo>
                    <a:pt x="1460" y="170"/>
                  </a:lnTo>
                  <a:lnTo>
                    <a:pt x="1481" y="177"/>
                  </a:lnTo>
                  <a:lnTo>
                    <a:pt x="1537" y="198"/>
                  </a:lnTo>
                  <a:lnTo>
                    <a:pt x="1608" y="226"/>
                  </a:lnTo>
                  <a:lnTo>
                    <a:pt x="1671" y="247"/>
                  </a:lnTo>
                  <a:lnTo>
                    <a:pt x="1685" y="254"/>
                  </a:lnTo>
                  <a:lnTo>
                    <a:pt x="1735" y="275"/>
                  </a:lnTo>
                  <a:lnTo>
                    <a:pt x="1756" y="282"/>
                  </a:lnTo>
                  <a:lnTo>
                    <a:pt x="1805" y="304"/>
                  </a:lnTo>
                  <a:lnTo>
                    <a:pt x="1904" y="339"/>
                  </a:lnTo>
                  <a:lnTo>
                    <a:pt x="1953" y="360"/>
                  </a:lnTo>
                  <a:lnTo>
                    <a:pt x="2144" y="423"/>
                  </a:lnTo>
                  <a:lnTo>
                    <a:pt x="2270" y="466"/>
                  </a:lnTo>
                  <a:lnTo>
                    <a:pt x="2292" y="473"/>
                  </a:lnTo>
                  <a:lnTo>
                    <a:pt x="2418" y="522"/>
                  </a:lnTo>
                  <a:lnTo>
                    <a:pt x="2440" y="529"/>
                  </a:lnTo>
                  <a:lnTo>
                    <a:pt x="2581" y="571"/>
                  </a:lnTo>
                  <a:lnTo>
                    <a:pt x="2595" y="571"/>
                  </a:lnTo>
                  <a:lnTo>
                    <a:pt x="2736" y="614"/>
                  </a:lnTo>
                  <a:lnTo>
                    <a:pt x="2750" y="621"/>
                  </a:lnTo>
                  <a:lnTo>
                    <a:pt x="2877" y="656"/>
                  </a:lnTo>
                  <a:lnTo>
                    <a:pt x="2905" y="670"/>
                  </a:lnTo>
                  <a:lnTo>
                    <a:pt x="3011" y="698"/>
                  </a:lnTo>
                  <a:lnTo>
                    <a:pt x="3032" y="705"/>
                  </a:lnTo>
                  <a:lnTo>
                    <a:pt x="3159" y="741"/>
                  </a:lnTo>
                  <a:lnTo>
                    <a:pt x="3194" y="748"/>
                  </a:lnTo>
                  <a:lnTo>
                    <a:pt x="3307" y="776"/>
                  </a:lnTo>
                  <a:lnTo>
                    <a:pt x="3328" y="783"/>
                  </a:lnTo>
                  <a:cubicBezTo>
                    <a:pt x="3405" y="797"/>
                    <a:pt x="3490" y="818"/>
                    <a:pt x="3568" y="839"/>
                  </a:cubicBezTo>
                  <a:lnTo>
                    <a:pt x="3589" y="839"/>
                  </a:lnTo>
                  <a:cubicBezTo>
                    <a:pt x="3680" y="860"/>
                    <a:pt x="3772" y="882"/>
                    <a:pt x="3842" y="896"/>
                  </a:cubicBezTo>
                  <a:cubicBezTo>
                    <a:pt x="3920" y="910"/>
                    <a:pt x="3990" y="924"/>
                    <a:pt x="4068" y="931"/>
                  </a:cubicBezTo>
                  <a:lnTo>
                    <a:pt x="4082" y="931"/>
                  </a:lnTo>
                  <a:cubicBezTo>
                    <a:pt x="4153" y="945"/>
                    <a:pt x="4223" y="959"/>
                    <a:pt x="4294" y="966"/>
                  </a:cubicBezTo>
                  <a:lnTo>
                    <a:pt x="4322" y="966"/>
                  </a:lnTo>
                  <a:cubicBezTo>
                    <a:pt x="4378" y="973"/>
                    <a:pt x="4442" y="980"/>
                    <a:pt x="4505" y="987"/>
                  </a:cubicBezTo>
                  <a:lnTo>
                    <a:pt x="4526" y="987"/>
                  </a:lnTo>
                  <a:cubicBezTo>
                    <a:pt x="4590" y="994"/>
                    <a:pt x="4653" y="1001"/>
                    <a:pt x="4710" y="1001"/>
                  </a:cubicBezTo>
                  <a:lnTo>
                    <a:pt x="4738" y="1001"/>
                  </a:lnTo>
                  <a:cubicBezTo>
                    <a:pt x="4794" y="1008"/>
                    <a:pt x="4850" y="1016"/>
                    <a:pt x="4907" y="1016"/>
                  </a:cubicBezTo>
                  <a:lnTo>
                    <a:pt x="5288" y="1016"/>
                  </a:lnTo>
                  <a:cubicBezTo>
                    <a:pt x="5344" y="1008"/>
                    <a:pt x="5393" y="1001"/>
                    <a:pt x="5443" y="1001"/>
                  </a:cubicBezTo>
                  <a:lnTo>
                    <a:pt x="5457" y="1001"/>
                  </a:lnTo>
                  <a:cubicBezTo>
                    <a:pt x="5506" y="1001"/>
                    <a:pt x="5555" y="994"/>
                    <a:pt x="5612" y="987"/>
                  </a:cubicBezTo>
                  <a:lnTo>
                    <a:pt x="5633" y="987"/>
                  </a:lnTo>
                  <a:cubicBezTo>
                    <a:pt x="5682" y="980"/>
                    <a:pt x="5725" y="973"/>
                    <a:pt x="5774" y="959"/>
                  </a:cubicBezTo>
                  <a:lnTo>
                    <a:pt x="5795" y="959"/>
                  </a:lnTo>
                  <a:cubicBezTo>
                    <a:pt x="5851" y="945"/>
                    <a:pt x="5901" y="938"/>
                    <a:pt x="5950" y="924"/>
                  </a:cubicBezTo>
                  <a:lnTo>
                    <a:pt x="5971" y="917"/>
                  </a:lnTo>
                  <a:cubicBezTo>
                    <a:pt x="6021" y="903"/>
                    <a:pt x="6070" y="889"/>
                    <a:pt x="6119" y="875"/>
                  </a:cubicBezTo>
                  <a:lnTo>
                    <a:pt x="6126" y="875"/>
                  </a:lnTo>
                  <a:lnTo>
                    <a:pt x="5090" y="1474"/>
                  </a:lnTo>
                  <a:cubicBezTo>
                    <a:pt x="5064" y="1487"/>
                    <a:pt x="5027" y="1499"/>
                    <a:pt x="4972" y="1523"/>
                  </a:cubicBezTo>
                  <a:lnTo>
                    <a:pt x="4984" y="1523"/>
                  </a:lnTo>
                  <a:cubicBezTo>
                    <a:pt x="5034" y="1502"/>
                    <a:pt x="5069" y="1488"/>
                    <a:pt x="5104" y="1474"/>
                  </a:cubicBezTo>
                  <a:lnTo>
                    <a:pt x="6260" y="804"/>
                  </a:lnTo>
                  <a:cubicBezTo>
                    <a:pt x="6267" y="797"/>
                    <a:pt x="6267" y="790"/>
                    <a:pt x="6260" y="790"/>
                  </a:cubicBezTo>
                  <a:cubicBezTo>
                    <a:pt x="6260" y="783"/>
                    <a:pt x="6253" y="783"/>
                    <a:pt x="6246" y="783"/>
                  </a:cubicBezTo>
                  <a:cubicBezTo>
                    <a:pt x="6218" y="797"/>
                    <a:pt x="6176" y="811"/>
                    <a:pt x="6126" y="832"/>
                  </a:cubicBezTo>
                  <a:lnTo>
                    <a:pt x="6112" y="839"/>
                  </a:lnTo>
                  <a:cubicBezTo>
                    <a:pt x="6063" y="853"/>
                    <a:pt x="6014" y="867"/>
                    <a:pt x="5964" y="882"/>
                  </a:cubicBezTo>
                  <a:lnTo>
                    <a:pt x="5943" y="889"/>
                  </a:lnTo>
                  <a:cubicBezTo>
                    <a:pt x="5894" y="903"/>
                    <a:pt x="5844" y="910"/>
                    <a:pt x="5795" y="924"/>
                  </a:cubicBezTo>
                  <a:lnTo>
                    <a:pt x="5767" y="924"/>
                  </a:lnTo>
                  <a:cubicBezTo>
                    <a:pt x="5725" y="931"/>
                    <a:pt x="5675" y="938"/>
                    <a:pt x="5626" y="945"/>
                  </a:cubicBezTo>
                  <a:lnTo>
                    <a:pt x="5605" y="945"/>
                  </a:lnTo>
                  <a:cubicBezTo>
                    <a:pt x="5555" y="952"/>
                    <a:pt x="5506" y="959"/>
                    <a:pt x="5457" y="959"/>
                  </a:cubicBezTo>
                  <a:lnTo>
                    <a:pt x="5443" y="959"/>
                  </a:lnTo>
                  <a:lnTo>
                    <a:pt x="5288" y="973"/>
                  </a:lnTo>
                  <a:lnTo>
                    <a:pt x="4900" y="973"/>
                  </a:lnTo>
                  <a:cubicBezTo>
                    <a:pt x="4850" y="973"/>
                    <a:pt x="4794" y="966"/>
                    <a:pt x="4738" y="966"/>
                  </a:cubicBezTo>
                  <a:lnTo>
                    <a:pt x="4710" y="966"/>
                  </a:lnTo>
                  <a:cubicBezTo>
                    <a:pt x="4646" y="959"/>
                    <a:pt x="4590" y="952"/>
                    <a:pt x="4526" y="945"/>
                  </a:cubicBezTo>
                  <a:lnTo>
                    <a:pt x="4505" y="945"/>
                  </a:lnTo>
                  <a:cubicBezTo>
                    <a:pt x="4442" y="945"/>
                    <a:pt x="4378" y="931"/>
                    <a:pt x="4315" y="924"/>
                  </a:cubicBezTo>
                  <a:lnTo>
                    <a:pt x="4294" y="924"/>
                  </a:lnTo>
                  <a:cubicBezTo>
                    <a:pt x="4223" y="917"/>
                    <a:pt x="4153" y="903"/>
                    <a:pt x="4082" y="896"/>
                  </a:cubicBezTo>
                  <a:lnTo>
                    <a:pt x="4068" y="896"/>
                  </a:lnTo>
                  <a:cubicBezTo>
                    <a:pt x="3990" y="882"/>
                    <a:pt x="3920" y="867"/>
                    <a:pt x="3842" y="853"/>
                  </a:cubicBezTo>
                  <a:cubicBezTo>
                    <a:pt x="3765" y="839"/>
                    <a:pt x="3680" y="818"/>
                    <a:pt x="3596" y="797"/>
                  </a:cubicBezTo>
                  <a:lnTo>
                    <a:pt x="3575" y="797"/>
                  </a:lnTo>
                  <a:cubicBezTo>
                    <a:pt x="3490" y="783"/>
                    <a:pt x="3412" y="762"/>
                    <a:pt x="3328" y="741"/>
                  </a:cubicBezTo>
                  <a:lnTo>
                    <a:pt x="3307" y="734"/>
                  </a:lnTo>
                  <a:lnTo>
                    <a:pt x="3194" y="705"/>
                  </a:lnTo>
                  <a:lnTo>
                    <a:pt x="3166" y="698"/>
                  </a:lnTo>
                  <a:lnTo>
                    <a:pt x="3039" y="663"/>
                  </a:lnTo>
                  <a:lnTo>
                    <a:pt x="3018" y="656"/>
                  </a:lnTo>
                  <a:lnTo>
                    <a:pt x="2912" y="628"/>
                  </a:lnTo>
                  <a:lnTo>
                    <a:pt x="2877" y="621"/>
                  </a:lnTo>
                  <a:lnTo>
                    <a:pt x="2757" y="586"/>
                  </a:lnTo>
                  <a:lnTo>
                    <a:pt x="2743" y="578"/>
                  </a:lnTo>
                  <a:lnTo>
                    <a:pt x="2595" y="536"/>
                  </a:lnTo>
                  <a:lnTo>
                    <a:pt x="2588" y="536"/>
                  </a:lnTo>
                  <a:lnTo>
                    <a:pt x="2447" y="487"/>
                  </a:lnTo>
                  <a:lnTo>
                    <a:pt x="2426" y="480"/>
                  </a:lnTo>
                  <a:lnTo>
                    <a:pt x="2299" y="437"/>
                  </a:lnTo>
                  <a:lnTo>
                    <a:pt x="2270" y="430"/>
                  </a:lnTo>
                  <a:cubicBezTo>
                    <a:pt x="2228" y="416"/>
                    <a:pt x="2186" y="402"/>
                    <a:pt x="2151" y="388"/>
                  </a:cubicBezTo>
                  <a:lnTo>
                    <a:pt x="1960" y="318"/>
                  </a:lnTo>
                  <a:lnTo>
                    <a:pt x="1911" y="304"/>
                  </a:lnTo>
                  <a:lnTo>
                    <a:pt x="1812" y="261"/>
                  </a:lnTo>
                  <a:lnTo>
                    <a:pt x="1763" y="247"/>
                  </a:lnTo>
                  <a:lnTo>
                    <a:pt x="1742" y="240"/>
                  </a:lnTo>
                  <a:lnTo>
                    <a:pt x="1692" y="219"/>
                  </a:lnTo>
                  <a:lnTo>
                    <a:pt x="1678" y="212"/>
                  </a:lnTo>
                  <a:lnTo>
                    <a:pt x="1615" y="191"/>
                  </a:lnTo>
                  <a:lnTo>
                    <a:pt x="1544" y="163"/>
                  </a:lnTo>
                  <a:lnTo>
                    <a:pt x="1488" y="134"/>
                  </a:lnTo>
                  <a:lnTo>
                    <a:pt x="1467" y="127"/>
                  </a:lnTo>
                  <a:lnTo>
                    <a:pt x="1403" y="99"/>
                  </a:lnTo>
                  <a:lnTo>
                    <a:pt x="1354" y="85"/>
                  </a:lnTo>
                  <a:lnTo>
                    <a:pt x="1241" y="36"/>
                  </a:lnTo>
                  <a:lnTo>
                    <a:pt x="1192" y="7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50075" y="1584475"/>
              <a:ext cx="62225" cy="254850"/>
            </a:xfrm>
            <a:custGeom>
              <a:avLst/>
              <a:gdLst/>
              <a:ahLst/>
              <a:cxnLst/>
              <a:rect l="l" t="t" r="r" b="b"/>
              <a:pathLst>
                <a:path w="2489" h="10194" extrusionOk="0">
                  <a:moveTo>
                    <a:pt x="2489" y="1"/>
                  </a:moveTo>
                  <a:lnTo>
                    <a:pt x="1361" y="663"/>
                  </a:lnTo>
                  <a:lnTo>
                    <a:pt x="1340" y="7797"/>
                  </a:lnTo>
                  <a:lnTo>
                    <a:pt x="1340" y="7825"/>
                  </a:lnTo>
                  <a:lnTo>
                    <a:pt x="1340" y="7931"/>
                  </a:lnTo>
                  <a:lnTo>
                    <a:pt x="1340" y="7973"/>
                  </a:lnTo>
                  <a:cubicBezTo>
                    <a:pt x="1340" y="8002"/>
                    <a:pt x="1340" y="8030"/>
                    <a:pt x="1333" y="8065"/>
                  </a:cubicBezTo>
                  <a:lnTo>
                    <a:pt x="1333" y="8100"/>
                  </a:lnTo>
                  <a:lnTo>
                    <a:pt x="1318" y="8206"/>
                  </a:lnTo>
                  <a:lnTo>
                    <a:pt x="1318" y="8220"/>
                  </a:lnTo>
                  <a:cubicBezTo>
                    <a:pt x="1318" y="8269"/>
                    <a:pt x="1311" y="8312"/>
                    <a:pt x="1304" y="8354"/>
                  </a:cubicBezTo>
                  <a:cubicBezTo>
                    <a:pt x="1304" y="8368"/>
                    <a:pt x="1297" y="8375"/>
                    <a:pt x="1297" y="8389"/>
                  </a:cubicBezTo>
                  <a:cubicBezTo>
                    <a:pt x="1290" y="8432"/>
                    <a:pt x="1276" y="8474"/>
                    <a:pt x="1269" y="8523"/>
                  </a:cubicBezTo>
                  <a:cubicBezTo>
                    <a:pt x="1255" y="8573"/>
                    <a:pt x="1248" y="8608"/>
                    <a:pt x="1234" y="8657"/>
                  </a:cubicBezTo>
                  <a:lnTo>
                    <a:pt x="1227" y="8685"/>
                  </a:lnTo>
                  <a:lnTo>
                    <a:pt x="1206" y="8742"/>
                  </a:lnTo>
                  <a:cubicBezTo>
                    <a:pt x="1206" y="8756"/>
                    <a:pt x="1199" y="8770"/>
                    <a:pt x="1192" y="8784"/>
                  </a:cubicBezTo>
                  <a:cubicBezTo>
                    <a:pt x="1192" y="8791"/>
                    <a:pt x="1184" y="8819"/>
                    <a:pt x="1177" y="8833"/>
                  </a:cubicBezTo>
                  <a:lnTo>
                    <a:pt x="1163" y="8869"/>
                  </a:lnTo>
                  <a:lnTo>
                    <a:pt x="1135" y="8946"/>
                  </a:lnTo>
                  <a:lnTo>
                    <a:pt x="1128" y="8960"/>
                  </a:lnTo>
                  <a:lnTo>
                    <a:pt x="1086" y="9052"/>
                  </a:lnTo>
                  <a:cubicBezTo>
                    <a:pt x="1086" y="9052"/>
                    <a:pt x="1079" y="9059"/>
                    <a:pt x="1079" y="9059"/>
                  </a:cubicBezTo>
                  <a:cubicBezTo>
                    <a:pt x="1058" y="9101"/>
                    <a:pt x="1036" y="9144"/>
                    <a:pt x="1015" y="9179"/>
                  </a:cubicBezTo>
                  <a:cubicBezTo>
                    <a:pt x="1015" y="9186"/>
                    <a:pt x="1015" y="9193"/>
                    <a:pt x="1008" y="9193"/>
                  </a:cubicBezTo>
                  <a:cubicBezTo>
                    <a:pt x="987" y="9235"/>
                    <a:pt x="966" y="9270"/>
                    <a:pt x="945" y="9306"/>
                  </a:cubicBezTo>
                  <a:lnTo>
                    <a:pt x="931" y="9327"/>
                  </a:lnTo>
                  <a:cubicBezTo>
                    <a:pt x="902" y="9369"/>
                    <a:pt x="874" y="9404"/>
                    <a:pt x="853" y="9447"/>
                  </a:cubicBezTo>
                  <a:lnTo>
                    <a:pt x="839" y="9461"/>
                  </a:lnTo>
                  <a:cubicBezTo>
                    <a:pt x="811" y="9503"/>
                    <a:pt x="776" y="9538"/>
                    <a:pt x="747" y="9574"/>
                  </a:cubicBezTo>
                  <a:lnTo>
                    <a:pt x="733" y="9588"/>
                  </a:lnTo>
                  <a:cubicBezTo>
                    <a:pt x="705" y="9623"/>
                    <a:pt x="670" y="9658"/>
                    <a:pt x="642" y="9693"/>
                  </a:cubicBezTo>
                  <a:lnTo>
                    <a:pt x="628" y="9707"/>
                  </a:lnTo>
                  <a:cubicBezTo>
                    <a:pt x="592" y="9743"/>
                    <a:pt x="557" y="9778"/>
                    <a:pt x="522" y="9806"/>
                  </a:cubicBezTo>
                  <a:lnTo>
                    <a:pt x="508" y="9820"/>
                  </a:lnTo>
                  <a:cubicBezTo>
                    <a:pt x="472" y="9848"/>
                    <a:pt x="437" y="9884"/>
                    <a:pt x="402" y="9912"/>
                  </a:cubicBezTo>
                  <a:lnTo>
                    <a:pt x="388" y="9926"/>
                  </a:lnTo>
                  <a:cubicBezTo>
                    <a:pt x="353" y="9954"/>
                    <a:pt x="317" y="9982"/>
                    <a:pt x="275" y="10011"/>
                  </a:cubicBezTo>
                  <a:lnTo>
                    <a:pt x="268" y="10018"/>
                  </a:lnTo>
                  <a:cubicBezTo>
                    <a:pt x="226" y="10046"/>
                    <a:pt x="183" y="10074"/>
                    <a:pt x="141" y="10109"/>
                  </a:cubicBezTo>
                  <a:cubicBezTo>
                    <a:pt x="132" y="10115"/>
                    <a:pt x="123" y="10121"/>
                    <a:pt x="114" y="10127"/>
                  </a:cubicBezTo>
                  <a:lnTo>
                    <a:pt x="114" y="10127"/>
                  </a:lnTo>
                  <a:lnTo>
                    <a:pt x="1149" y="9517"/>
                  </a:lnTo>
                  <a:cubicBezTo>
                    <a:pt x="1192" y="9496"/>
                    <a:pt x="1234" y="9468"/>
                    <a:pt x="1276" y="9440"/>
                  </a:cubicBezTo>
                  <a:cubicBezTo>
                    <a:pt x="1325" y="9411"/>
                    <a:pt x="1368" y="9383"/>
                    <a:pt x="1410" y="9348"/>
                  </a:cubicBezTo>
                  <a:lnTo>
                    <a:pt x="1417" y="9341"/>
                  </a:lnTo>
                  <a:cubicBezTo>
                    <a:pt x="1459" y="9313"/>
                    <a:pt x="1495" y="9285"/>
                    <a:pt x="1537" y="9256"/>
                  </a:cubicBezTo>
                  <a:lnTo>
                    <a:pt x="1544" y="9242"/>
                  </a:lnTo>
                  <a:cubicBezTo>
                    <a:pt x="1586" y="9214"/>
                    <a:pt x="1622" y="9186"/>
                    <a:pt x="1657" y="9151"/>
                  </a:cubicBezTo>
                  <a:lnTo>
                    <a:pt x="1671" y="9136"/>
                  </a:lnTo>
                  <a:cubicBezTo>
                    <a:pt x="1706" y="9108"/>
                    <a:pt x="1734" y="9073"/>
                    <a:pt x="1770" y="9038"/>
                  </a:cubicBezTo>
                  <a:lnTo>
                    <a:pt x="1784" y="9024"/>
                  </a:lnTo>
                  <a:cubicBezTo>
                    <a:pt x="1819" y="8995"/>
                    <a:pt x="1847" y="8960"/>
                    <a:pt x="1875" y="8918"/>
                  </a:cubicBezTo>
                  <a:lnTo>
                    <a:pt x="1889" y="8904"/>
                  </a:lnTo>
                  <a:cubicBezTo>
                    <a:pt x="1925" y="8869"/>
                    <a:pt x="1953" y="8833"/>
                    <a:pt x="1981" y="8791"/>
                  </a:cubicBezTo>
                  <a:lnTo>
                    <a:pt x="1995" y="8777"/>
                  </a:lnTo>
                  <a:cubicBezTo>
                    <a:pt x="2023" y="8742"/>
                    <a:pt x="2052" y="8699"/>
                    <a:pt x="2073" y="8657"/>
                  </a:cubicBezTo>
                  <a:lnTo>
                    <a:pt x="2080" y="8650"/>
                  </a:lnTo>
                  <a:lnTo>
                    <a:pt x="2087" y="8636"/>
                  </a:lnTo>
                  <a:cubicBezTo>
                    <a:pt x="2108" y="8601"/>
                    <a:pt x="2136" y="8565"/>
                    <a:pt x="2157" y="8530"/>
                  </a:cubicBezTo>
                  <a:cubicBezTo>
                    <a:pt x="2157" y="8523"/>
                    <a:pt x="2157" y="8516"/>
                    <a:pt x="2164" y="8509"/>
                  </a:cubicBezTo>
                  <a:cubicBezTo>
                    <a:pt x="2185" y="8474"/>
                    <a:pt x="2207" y="8432"/>
                    <a:pt x="2221" y="8396"/>
                  </a:cubicBezTo>
                  <a:lnTo>
                    <a:pt x="2228" y="8389"/>
                  </a:lnTo>
                  <a:lnTo>
                    <a:pt x="2270" y="8298"/>
                  </a:lnTo>
                  <a:lnTo>
                    <a:pt x="2277" y="8284"/>
                  </a:lnTo>
                  <a:lnTo>
                    <a:pt x="2305" y="8206"/>
                  </a:lnTo>
                  <a:lnTo>
                    <a:pt x="2305" y="8199"/>
                  </a:lnTo>
                  <a:lnTo>
                    <a:pt x="2319" y="8171"/>
                  </a:lnTo>
                  <a:cubicBezTo>
                    <a:pt x="2319" y="8157"/>
                    <a:pt x="2326" y="8135"/>
                    <a:pt x="2334" y="8114"/>
                  </a:cubicBezTo>
                  <a:cubicBezTo>
                    <a:pt x="2341" y="8100"/>
                    <a:pt x="2348" y="8093"/>
                    <a:pt x="2348" y="8079"/>
                  </a:cubicBezTo>
                  <a:cubicBezTo>
                    <a:pt x="2355" y="8065"/>
                    <a:pt x="2362" y="8044"/>
                    <a:pt x="2369" y="8023"/>
                  </a:cubicBezTo>
                  <a:lnTo>
                    <a:pt x="2369" y="8009"/>
                  </a:lnTo>
                  <a:lnTo>
                    <a:pt x="2369" y="7994"/>
                  </a:lnTo>
                  <a:cubicBezTo>
                    <a:pt x="2383" y="7945"/>
                    <a:pt x="2397" y="7903"/>
                    <a:pt x="2404" y="7861"/>
                  </a:cubicBezTo>
                  <a:cubicBezTo>
                    <a:pt x="2418" y="7818"/>
                    <a:pt x="2425" y="7769"/>
                    <a:pt x="2432" y="7727"/>
                  </a:cubicBezTo>
                  <a:lnTo>
                    <a:pt x="2432" y="7705"/>
                  </a:lnTo>
                  <a:lnTo>
                    <a:pt x="2432" y="7691"/>
                  </a:lnTo>
                  <a:cubicBezTo>
                    <a:pt x="2439" y="7649"/>
                    <a:pt x="2446" y="7607"/>
                    <a:pt x="2453" y="7557"/>
                  </a:cubicBezTo>
                  <a:lnTo>
                    <a:pt x="2453" y="7536"/>
                  </a:lnTo>
                  <a:lnTo>
                    <a:pt x="2460" y="7438"/>
                  </a:lnTo>
                  <a:cubicBezTo>
                    <a:pt x="2460" y="7431"/>
                    <a:pt x="2460" y="7431"/>
                    <a:pt x="2460" y="7424"/>
                  </a:cubicBezTo>
                  <a:lnTo>
                    <a:pt x="2460" y="7395"/>
                  </a:lnTo>
                  <a:cubicBezTo>
                    <a:pt x="2460" y="7367"/>
                    <a:pt x="2467" y="7339"/>
                    <a:pt x="2467" y="7311"/>
                  </a:cubicBezTo>
                  <a:cubicBezTo>
                    <a:pt x="2467" y="7304"/>
                    <a:pt x="2467" y="7297"/>
                    <a:pt x="2467" y="7283"/>
                  </a:cubicBezTo>
                  <a:lnTo>
                    <a:pt x="2467" y="7268"/>
                  </a:lnTo>
                  <a:lnTo>
                    <a:pt x="2467" y="7163"/>
                  </a:lnTo>
                  <a:cubicBezTo>
                    <a:pt x="2467" y="7156"/>
                    <a:pt x="2467" y="7149"/>
                    <a:pt x="2467" y="7142"/>
                  </a:cubicBezTo>
                  <a:lnTo>
                    <a:pt x="2467" y="7134"/>
                  </a:lnTo>
                  <a:lnTo>
                    <a:pt x="2489" y="1"/>
                  </a:lnTo>
                  <a:close/>
                  <a:moveTo>
                    <a:pt x="114" y="10127"/>
                  </a:moveTo>
                  <a:lnTo>
                    <a:pt x="0" y="10194"/>
                  </a:lnTo>
                  <a:cubicBezTo>
                    <a:pt x="39" y="10172"/>
                    <a:pt x="78" y="10149"/>
                    <a:pt x="114" y="101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749900" y="1584000"/>
              <a:ext cx="62925" cy="255675"/>
            </a:xfrm>
            <a:custGeom>
              <a:avLst/>
              <a:gdLst/>
              <a:ahLst/>
              <a:cxnLst/>
              <a:rect l="l" t="t" r="r" b="b"/>
              <a:pathLst>
                <a:path w="2517" h="10227" extrusionOk="0">
                  <a:moveTo>
                    <a:pt x="2481" y="34"/>
                  </a:moveTo>
                  <a:lnTo>
                    <a:pt x="2460" y="7153"/>
                  </a:lnTo>
                  <a:lnTo>
                    <a:pt x="2460" y="7182"/>
                  </a:lnTo>
                  <a:lnTo>
                    <a:pt x="2460" y="7287"/>
                  </a:lnTo>
                  <a:lnTo>
                    <a:pt x="2460" y="7309"/>
                  </a:lnTo>
                  <a:cubicBezTo>
                    <a:pt x="2460" y="7309"/>
                    <a:pt x="2460" y="7316"/>
                    <a:pt x="2460" y="7316"/>
                  </a:cubicBezTo>
                  <a:cubicBezTo>
                    <a:pt x="2460" y="7323"/>
                    <a:pt x="2460" y="7330"/>
                    <a:pt x="2460" y="7330"/>
                  </a:cubicBezTo>
                  <a:cubicBezTo>
                    <a:pt x="2460" y="7358"/>
                    <a:pt x="2453" y="7393"/>
                    <a:pt x="2453" y="7421"/>
                  </a:cubicBezTo>
                  <a:lnTo>
                    <a:pt x="2453" y="7428"/>
                  </a:lnTo>
                  <a:lnTo>
                    <a:pt x="2453" y="7457"/>
                  </a:lnTo>
                  <a:lnTo>
                    <a:pt x="2446" y="7562"/>
                  </a:lnTo>
                  <a:cubicBezTo>
                    <a:pt x="2439" y="7562"/>
                    <a:pt x="2439" y="7562"/>
                    <a:pt x="2446" y="7569"/>
                  </a:cubicBezTo>
                  <a:lnTo>
                    <a:pt x="2446" y="7576"/>
                  </a:lnTo>
                  <a:lnTo>
                    <a:pt x="2439" y="7576"/>
                  </a:lnTo>
                  <a:cubicBezTo>
                    <a:pt x="2439" y="7619"/>
                    <a:pt x="2432" y="7661"/>
                    <a:pt x="2418" y="7724"/>
                  </a:cubicBezTo>
                  <a:cubicBezTo>
                    <a:pt x="2418" y="7724"/>
                    <a:pt x="2418" y="7732"/>
                    <a:pt x="2418" y="7732"/>
                  </a:cubicBezTo>
                  <a:cubicBezTo>
                    <a:pt x="2418" y="7732"/>
                    <a:pt x="2418" y="7739"/>
                    <a:pt x="2418" y="7739"/>
                  </a:cubicBezTo>
                  <a:cubicBezTo>
                    <a:pt x="2411" y="7795"/>
                    <a:pt x="2404" y="7830"/>
                    <a:pt x="2390" y="7873"/>
                  </a:cubicBezTo>
                  <a:cubicBezTo>
                    <a:pt x="2383" y="7922"/>
                    <a:pt x="2376" y="7957"/>
                    <a:pt x="2362" y="8006"/>
                  </a:cubicBezTo>
                  <a:lnTo>
                    <a:pt x="2355" y="8021"/>
                  </a:lnTo>
                  <a:lnTo>
                    <a:pt x="2355" y="8035"/>
                  </a:lnTo>
                  <a:lnTo>
                    <a:pt x="2355" y="8042"/>
                  </a:lnTo>
                  <a:cubicBezTo>
                    <a:pt x="2348" y="8056"/>
                    <a:pt x="2341" y="8077"/>
                    <a:pt x="2341" y="8091"/>
                  </a:cubicBezTo>
                  <a:lnTo>
                    <a:pt x="2341" y="8105"/>
                  </a:lnTo>
                  <a:lnTo>
                    <a:pt x="2326" y="8133"/>
                  </a:lnTo>
                  <a:cubicBezTo>
                    <a:pt x="2319" y="8154"/>
                    <a:pt x="2312" y="8169"/>
                    <a:pt x="2305" y="8190"/>
                  </a:cubicBezTo>
                  <a:lnTo>
                    <a:pt x="2305" y="8197"/>
                  </a:lnTo>
                  <a:lnTo>
                    <a:pt x="2305" y="8218"/>
                  </a:lnTo>
                  <a:lnTo>
                    <a:pt x="2305" y="8225"/>
                  </a:lnTo>
                  <a:cubicBezTo>
                    <a:pt x="2291" y="8246"/>
                    <a:pt x="2284" y="8274"/>
                    <a:pt x="2270" y="8295"/>
                  </a:cubicBezTo>
                  <a:lnTo>
                    <a:pt x="2270" y="8303"/>
                  </a:lnTo>
                  <a:lnTo>
                    <a:pt x="2270" y="8317"/>
                  </a:lnTo>
                  <a:cubicBezTo>
                    <a:pt x="2256" y="8338"/>
                    <a:pt x="2242" y="8366"/>
                    <a:pt x="2228" y="8401"/>
                  </a:cubicBezTo>
                  <a:lnTo>
                    <a:pt x="2228" y="8408"/>
                  </a:lnTo>
                  <a:cubicBezTo>
                    <a:pt x="2207" y="8451"/>
                    <a:pt x="2185" y="8486"/>
                    <a:pt x="2164" y="8528"/>
                  </a:cubicBezTo>
                  <a:lnTo>
                    <a:pt x="2157" y="8542"/>
                  </a:lnTo>
                  <a:cubicBezTo>
                    <a:pt x="2136" y="8577"/>
                    <a:pt x="2115" y="8613"/>
                    <a:pt x="2080" y="8676"/>
                  </a:cubicBezTo>
                  <a:cubicBezTo>
                    <a:pt x="2051" y="8711"/>
                    <a:pt x="2023" y="8754"/>
                    <a:pt x="1995" y="8789"/>
                  </a:cubicBezTo>
                  <a:lnTo>
                    <a:pt x="1988" y="8810"/>
                  </a:lnTo>
                  <a:cubicBezTo>
                    <a:pt x="1953" y="8845"/>
                    <a:pt x="1925" y="8881"/>
                    <a:pt x="1896" y="8916"/>
                  </a:cubicBezTo>
                  <a:lnTo>
                    <a:pt x="1882" y="8937"/>
                  </a:lnTo>
                  <a:cubicBezTo>
                    <a:pt x="1854" y="8972"/>
                    <a:pt x="1819" y="9007"/>
                    <a:pt x="1791" y="9036"/>
                  </a:cubicBezTo>
                  <a:lnTo>
                    <a:pt x="1777" y="9050"/>
                  </a:lnTo>
                  <a:cubicBezTo>
                    <a:pt x="1741" y="9085"/>
                    <a:pt x="1706" y="9120"/>
                    <a:pt x="1671" y="9148"/>
                  </a:cubicBezTo>
                  <a:lnTo>
                    <a:pt x="1657" y="9163"/>
                  </a:lnTo>
                  <a:cubicBezTo>
                    <a:pt x="1621" y="9198"/>
                    <a:pt x="1586" y="9226"/>
                    <a:pt x="1551" y="9254"/>
                  </a:cubicBezTo>
                  <a:lnTo>
                    <a:pt x="1537" y="9268"/>
                  </a:lnTo>
                  <a:cubicBezTo>
                    <a:pt x="1502" y="9296"/>
                    <a:pt x="1459" y="9325"/>
                    <a:pt x="1424" y="9353"/>
                  </a:cubicBezTo>
                  <a:lnTo>
                    <a:pt x="1417" y="9360"/>
                  </a:lnTo>
                  <a:cubicBezTo>
                    <a:pt x="1375" y="9395"/>
                    <a:pt x="1332" y="9423"/>
                    <a:pt x="1283" y="9452"/>
                  </a:cubicBezTo>
                  <a:cubicBezTo>
                    <a:pt x="1241" y="9480"/>
                    <a:pt x="1199" y="9508"/>
                    <a:pt x="1156" y="9529"/>
                  </a:cubicBezTo>
                  <a:lnTo>
                    <a:pt x="332" y="10007"/>
                  </a:lnTo>
                  <a:lnTo>
                    <a:pt x="332" y="10007"/>
                  </a:lnTo>
                  <a:cubicBezTo>
                    <a:pt x="355" y="9992"/>
                    <a:pt x="379" y="9969"/>
                    <a:pt x="402" y="9952"/>
                  </a:cubicBezTo>
                  <a:lnTo>
                    <a:pt x="409" y="9945"/>
                  </a:lnTo>
                  <a:cubicBezTo>
                    <a:pt x="444" y="9917"/>
                    <a:pt x="487" y="9882"/>
                    <a:pt x="522" y="9853"/>
                  </a:cubicBezTo>
                  <a:lnTo>
                    <a:pt x="536" y="9839"/>
                  </a:lnTo>
                  <a:cubicBezTo>
                    <a:pt x="564" y="9804"/>
                    <a:pt x="599" y="9776"/>
                    <a:pt x="635" y="9741"/>
                  </a:cubicBezTo>
                  <a:lnTo>
                    <a:pt x="649" y="9726"/>
                  </a:lnTo>
                  <a:cubicBezTo>
                    <a:pt x="684" y="9691"/>
                    <a:pt x="712" y="9656"/>
                    <a:pt x="747" y="9621"/>
                  </a:cubicBezTo>
                  <a:lnTo>
                    <a:pt x="761" y="9600"/>
                  </a:lnTo>
                  <a:cubicBezTo>
                    <a:pt x="790" y="9564"/>
                    <a:pt x="818" y="9529"/>
                    <a:pt x="846" y="9494"/>
                  </a:cubicBezTo>
                  <a:lnTo>
                    <a:pt x="860" y="9473"/>
                  </a:lnTo>
                  <a:cubicBezTo>
                    <a:pt x="888" y="9437"/>
                    <a:pt x="917" y="9395"/>
                    <a:pt x="945" y="9353"/>
                  </a:cubicBezTo>
                  <a:lnTo>
                    <a:pt x="952" y="9339"/>
                  </a:lnTo>
                  <a:cubicBezTo>
                    <a:pt x="980" y="9296"/>
                    <a:pt x="1001" y="9261"/>
                    <a:pt x="1022" y="9219"/>
                  </a:cubicBezTo>
                  <a:lnTo>
                    <a:pt x="1029" y="9205"/>
                  </a:lnTo>
                  <a:cubicBezTo>
                    <a:pt x="1050" y="9170"/>
                    <a:pt x="1072" y="9127"/>
                    <a:pt x="1093" y="9085"/>
                  </a:cubicBezTo>
                  <a:lnTo>
                    <a:pt x="1093" y="9078"/>
                  </a:lnTo>
                  <a:cubicBezTo>
                    <a:pt x="1107" y="9050"/>
                    <a:pt x="1121" y="9014"/>
                    <a:pt x="1135" y="8986"/>
                  </a:cubicBezTo>
                  <a:lnTo>
                    <a:pt x="1142" y="8979"/>
                  </a:lnTo>
                  <a:lnTo>
                    <a:pt x="1142" y="8972"/>
                  </a:lnTo>
                  <a:lnTo>
                    <a:pt x="1170" y="8895"/>
                  </a:lnTo>
                  <a:cubicBezTo>
                    <a:pt x="1170" y="8888"/>
                    <a:pt x="1177" y="8881"/>
                    <a:pt x="1177" y="8874"/>
                  </a:cubicBezTo>
                  <a:lnTo>
                    <a:pt x="1184" y="8859"/>
                  </a:lnTo>
                  <a:cubicBezTo>
                    <a:pt x="1191" y="8845"/>
                    <a:pt x="1199" y="8824"/>
                    <a:pt x="1206" y="8810"/>
                  </a:cubicBezTo>
                  <a:lnTo>
                    <a:pt x="1213" y="8768"/>
                  </a:lnTo>
                  <a:cubicBezTo>
                    <a:pt x="1220" y="8747"/>
                    <a:pt x="1227" y="8733"/>
                    <a:pt x="1234" y="8711"/>
                  </a:cubicBezTo>
                  <a:lnTo>
                    <a:pt x="1241" y="8683"/>
                  </a:lnTo>
                  <a:cubicBezTo>
                    <a:pt x="1255" y="8634"/>
                    <a:pt x="1269" y="8592"/>
                    <a:pt x="1276" y="8549"/>
                  </a:cubicBezTo>
                  <a:cubicBezTo>
                    <a:pt x="1283" y="8507"/>
                    <a:pt x="1297" y="8465"/>
                    <a:pt x="1304" y="8408"/>
                  </a:cubicBezTo>
                  <a:cubicBezTo>
                    <a:pt x="1304" y="8394"/>
                    <a:pt x="1311" y="8387"/>
                    <a:pt x="1311" y="8380"/>
                  </a:cubicBezTo>
                  <a:cubicBezTo>
                    <a:pt x="1318" y="8338"/>
                    <a:pt x="1325" y="8288"/>
                    <a:pt x="1332" y="8246"/>
                  </a:cubicBezTo>
                  <a:lnTo>
                    <a:pt x="1332" y="8239"/>
                  </a:lnTo>
                  <a:lnTo>
                    <a:pt x="1332" y="8225"/>
                  </a:lnTo>
                  <a:lnTo>
                    <a:pt x="1347" y="8126"/>
                  </a:lnTo>
                  <a:lnTo>
                    <a:pt x="1347" y="8098"/>
                  </a:lnTo>
                  <a:lnTo>
                    <a:pt x="1347" y="8091"/>
                  </a:lnTo>
                  <a:cubicBezTo>
                    <a:pt x="1354" y="8056"/>
                    <a:pt x="1354" y="8028"/>
                    <a:pt x="1354" y="7992"/>
                  </a:cubicBezTo>
                  <a:lnTo>
                    <a:pt x="1354" y="7957"/>
                  </a:lnTo>
                  <a:lnTo>
                    <a:pt x="1354" y="7851"/>
                  </a:lnTo>
                  <a:lnTo>
                    <a:pt x="1354" y="7837"/>
                  </a:lnTo>
                  <a:lnTo>
                    <a:pt x="1354" y="7823"/>
                  </a:lnTo>
                  <a:lnTo>
                    <a:pt x="1375" y="689"/>
                  </a:lnTo>
                  <a:lnTo>
                    <a:pt x="2481" y="34"/>
                  </a:lnTo>
                  <a:close/>
                  <a:moveTo>
                    <a:pt x="2506" y="0"/>
                  </a:moveTo>
                  <a:cubicBezTo>
                    <a:pt x="2504" y="0"/>
                    <a:pt x="2503" y="2"/>
                    <a:pt x="2503" y="6"/>
                  </a:cubicBezTo>
                  <a:lnTo>
                    <a:pt x="1347" y="675"/>
                  </a:lnTo>
                  <a:cubicBezTo>
                    <a:pt x="1340" y="675"/>
                    <a:pt x="1340" y="682"/>
                    <a:pt x="1340" y="682"/>
                  </a:cubicBezTo>
                  <a:lnTo>
                    <a:pt x="1318" y="7823"/>
                  </a:lnTo>
                  <a:lnTo>
                    <a:pt x="1318" y="7851"/>
                  </a:lnTo>
                  <a:lnTo>
                    <a:pt x="1318" y="7957"/>
                  </a:lnTo>
                  <a:cubicBezTo>
                    <a:pt x="1318" y="7971"/>
                    <a:pt x="1318" y="7964"/>
                    <a:pt x="1318" y="7999"/>
                  </a:cubicBezTo>
                  <a:cubicBezTo>
                    <a:pt x="1318" y="8028"/>
                    <a:pt x="1311" y="8056"/>
                    <a:pt x="1311" y="8084"/>
                  </a:cubicBezTo>
                  <a:lnTo>
                    <a:pt x="1311" y="8098"/>
                  </a:lnTo>
                  <a:lnTo>
                    <a:pt x="1311" y="8126"/>
                  </a:lnTo>
                  <a:lnTo>
                    <a:pt x="1304" y="8225"/>
                  </a:lnTo>
                  <a:lnTo>
                    <a:pt x="1304" y="8246"/>
                  </a:lnTo>
                  <a:cubicBezTo>
                    <a:pt x="1297" y="8288"/>
                    <a:pt x="1290" y="8331"/>
                    <a:pt x="1283" y="8380"/>
                  </a:cubicBezTo>
                  <a:lnTo>
                    <a:pt x="1276" y="8408"/>
                  </a:lnTo>
                  <a:cubicBezTo>
                    <a:pt x="1269" y="8465"/>
                    <a:pt x="1262" y="8507"/>
                    <a:pt x="1248" y="8542"/>
                  </a:cubicBezTo>
                  <a:cubicBezTo>
                    <a:pt x="1241" y="8584"/>
                    <a:pt x="1227" y="8627"/>
                    <a:pt x="1213" y="8683"/>
                  </a:cubicBezTo>
                  <a:cubicBezTo>
                    <a:pt x="1213" y="8690"/>
                    <a:pt x="1213" y="8690"/>
                    <a:pt x="1206" y="8711"/>
                  </a:cubicBezTo>
                  <a:cubicBezTo>
                    <a:pt x="1199" y="8725"/>
                    <a:pt x="1191" y="8747"/>
                    <a:pt x="1184" y="8768"/>
                  </a:cubicBezTo>
                  <a:lnTo>
                    <a:pt x="1177" y="8803"/>
                  </a:lnTo>
                  <a:cubicBezTo>
                    <a:pt x="1170" y="8817"/>
                    <a:pt x="1163" y="8838"/>
                    <a:pt x="1156" y="8859"/>
                  </a:cubicBezTo>
                  <a:lnTo>
                    <a:pt x="1156" y="8866"/>
                  </a:lnTo>
                  <a:cubicBezTo>
                    <a:pt x="1149" y="8874"/>
                    <a:pt x="1149" y="8881"/>
                    <a:pt x="1149" y="8895"/>
                  </a:cubicBezTo>
                  <a:cubicBezTo>
                    <a:pt x="1135" y="8916"/>
                    <a:pt x="1128" y="8944"/>
                    <a:pt x="1114" y="8965"/>
                  </a:cubicBezTo>
                  <a:lnTo>
                    <a:pt x="1114" y="8972"/>
                  </a:lnTo>
                  <a:lnTo>
                    <a:pt x="1114" y="8979"/>
                  </a:lnTo>
                  <a:cubicBezTo>
                    <a:pt x="1100" y="9014"/>
                    <a:pt x="1086" y="9043"/>
                    <a:pt x="1072" y="9071"/>
                  </a:cubicBezTo>
                  <a:lnTo>
                    <a:pt x="1065" y="9085"/>
                  </a:lnTo>
                  <a:cubicBezTo>
                    <a:pt x="1050" y="9120"/>
                    <a:pt x="1029" y="9163"/>
                    <a:pt x="1008" y="9198"/>
                  </a:cubicBezTo>
                  <a:lnTo>
                    <a:pt x="1001" y="9212"/>
                  </a:lnTo>
                  <a:cubicBezTo>
                    <a:pt x="980" y="9247"/>
                    <a:pt x="959" y="9289"/>
                    <a:pt x="931" y="9325"/>
                  </a:cubicBezTo>
                  <a:lnTo>
                    <a:pt x="917" y="9346"/>
                  </a:lnTo>
                  <a:cubicBezTo>
                    <a:pt x="895" y="9388"/>
                    <a:pt x="867" y="9423"/>
                    <a:pt x="839" y="9466"/>
                  </a:cubicBezTo>
                  <a:lnTo>
                    <a:pt x="825" y="9480"/>
                  </a:lnTo>
                  <a:cubicBezTo>
                    <a:pt x="797" y="9515"/>
                    <a:pt x="769" y="9557"/>
                    <a:pt x="740" y="9593"/>
                  </a:cubicBezTo>
                  <a:lnTo>
                    <a:pt x="726" y="9607"/>
                  </a:lnTo>
                  <a:cubicBezTo>
                    <a:pt x="691" y="9642"/>
                    <a:pt x="663" y="9677"/>
                    <a:pt x="628" y="9712"/>
                  </a:cubicBezTo>
                  <a:lnTo>
                    <a:pt x="613" y="9726"/>
                  </a:lnTo>
                  <a:cubicBezTo>
                    <a:pt x="578" y="9762"/>
                    <a:pt x="550" y="9790"/>
                    <a:pt x="515" y="9825"/>
                  </a:cubicBezTo>
                  <a:lnTo>
                    <a:pt x="501" y="9839"/>
                  </a:lnTo>
                  <a:cubicBezTo>
                    <a:pt x="465" y="9867"/>
                    <a:pt x="430" y="9903"/>
                    <a:pt x="395" y="9931"/>
                  </a:cubicBezTo>
                  <a:lnTo>
                    <a:pt x="381" y="9938"/>
                  </a:lnTo>
                  <a:cubicBezTo>
                    <a:pt x="339" y="9973"/>
                    <a:pt x="303" y="10001"/>
                    <a:pt x="268" y="10030"/>
                  </a:cubicBezTo>
                  <a:lnTo>
                    <a:pt x="254" y="10037"/>
                  </a:lnTo>
                  <a:cubicBezTo>
                    <a:pt x="212" y="10065"/>
                    <a:pt x="169" y="10093"/>
                    <a:pt x="127" y="10121"/>
                  </a:cubicBezTo>
                  <a:cubicBezTo>
                    <a:pt x="78" y="10149"/>
                    <a:pt x="35" y="10185"/>
                    <a:pt x="0" y="10227"/>
                  </a:cubicBezTo>
                  <a:lnTo>
                    <a:pt x="7" y="10220"/>
                  </a:lnTo>
                  <a:lnTo>
                    <a:pt x="1177" y="9557"/>
                  </a:lnTo>
                  <a:cubicBezTo>
                    <a:pt x="1220" y="9529"/>
                    <a:pt x="1276" y="9501"/>
                    <a:pt x="1311" y="9473"/>
                  </a:cubicBezTo>
                  <a:cubicBezTo>
                    <a:pt x="1354" y="9444"/>
                    <a:pt x="1396" y="9416"/>
                    <a:pt x="1438" y="9381"/>
                  </a:cubicBezTo>
                  <a:lnTo>
                    <a:pt x="1445" y="9374"/>
                  </a:lnTo>
                  <a:cubicBezTo>
                    <a:pt x="1488" y="9346"/>
                    <a:pt x="1523" y="9318"/>
                    <a:pt x="1565" y="9289"/>
                  </a:cubicBezTo>
                  <a:lnTo>
                    <a:pt x="1579" y="9275"/>
                  </a:lnTo>
                  <a:cubicBezTo>
                    <a:pt x="1614" y="9247"/>
                    <a:pt x="1650" y="9219"/>
                    <a:pt x="1685" y="9184"/>
                  </a:cubicBezTo>
                  <a:lnTo>
                    <a:pt x="1699" y="9170"/>
                  </a:lnTo>
                  <a:cubicBezTo>
                    <a:pt x="1734" y="9141"/>
                    <a:pt x="1770" y="9106"/>
                    <a:pt x="1798" y="9071"/>
                  </a:cubicBezTo>
                  <a:lnTo>
                    <a:pt x="1812" y="9057"/>
                  </a:lnTo>
                  <a:cubicBezTo>
                    <a:pt x="1847" y="9022"/>
                    <a:pt x="1875" y="8986"/>
                    <a:pt x="1910" y="8951"/>
                  </a:cubicBezTo>
                  <a:lnTo>
                    <a:pt x="1925" y="8937"/>
                  </a:lnTo>
                  <a:cubicBezTo>
                    <a:pt x="1953" y="8902"/>
                    <a:pt x="1981" y="8859"/>
                    <a:pt x="2009" y="8824"/>
                  </a:cubicBezTo>
                  <a:cubicBezTo>
                    <a:pt x="2016" y="8817"/>
                    <a:pt x="2016" y="8810"/>
                    <a:pt x="2023" y="8803"/>
                  </a:cubicBezTo>
                  <a:cubicBezTo>
                    <a:pt x="2051" y="8768"/>
                    <a:pt x="2080" y="8725"/>
                    <a:pt x="2115" y="8669"/>
                  </a:cubicBezTo>
                  <a:cubicBezTo>
                    <a:pt x="2143" y="8627"/>
                    <a:pt x="2164" y="8592"/>
                    <a:pt x="2185" y="8556"/>
                  </a:cubicBezTo>
                  <a:lnTo>
                    <a:pt x="2192" y="8542"/>
                  </a:lnTo>
                  <a:cubicBezTo>
                    <a:pt x="2214" y="8500"/>
                    <a:pt x="2235" y="8465"/>
                    <a:pt x="2263" y="8408"/>
                  </a:cubicBezTo>
                  <a:cubicBezTo>
                    <a:pt x="2277" y="8380"/>
                    <a:pt x="2291" y="8352"/>
                    <a:pt x="2298" y="8324"/>
                  </a:cubicBezTo>
                  <a:lnTo>
                    <a:pt x="2305" y="8310"/>
                  </a:lnTo>
                  <a:lnTo>
                    <a:pt x="2305" y="8303"/>
                  </a:lnTo>
                  <a:lnTo>
                    <a:pt x="2333" y="8232"/>
                  </a:lnTo>
                  <a:lnTo>
                    <a:pt x="2333" y="8225"/>
                  </a:lnTo>
                  <a:lnTo>
                    <a:pt x="2341" y="8204"/>
                  </a:lnTo>
                  <a:lnTo>
                    <a:pt x="2341" y="8197"/>
                  </a:lnTo>
                  <a:cubicBezTo>
                    <a:pt x="2348" y="8176"/>
                    <a:pt x="2355" y="8162"/>
                    <a:pt x="2362" y="8140"/>
                  </a:cubicBezTo>
                  <a:lnTo>
                    <a:pt x="2376" y="8105"/>
                  </a:lnTo>
                  <a:lnTo>
                    <a:pt x="2376" y="8098"/>
                  </a:lnTo>
                  <a:cubicBezTo>
                    <a:pt x="2383" y="8084"/>
                    <a:pt x="2383" y="8063"/>
                    <a:pt x="2390" y="8049"/>
                  </a:cubicBezTo>
                  <a:lnTo>
                    <a:pt x="2390" y="8035"/>
                  </a:lnTo>
                  <a:lnTo>
                    <a:pt x="2390" y="8028"/>
                  </a:lnTo>
                  <a:cubicBezTo>
                    <a:pt x="2397" y="8028"/>
                    <a:pt x="2397" y="8021"/>
                    <a:pt x="2397" y="8013"/>
                  </a:cubicBezTo>
                  <a:cubicBezTo>
                    <a:pt x="2411" y="7964"/>
                    <a:pt x="2418" y="7922"/>
                    <a:pt x="2432" y="7880"/>
                  </a:cubicBezTo>
                  <a:cubicBezTo>
                    <a:pt x="2439" y="7837"/>
                    <a:pt x="2446" y="7795"/>
                    <a:pt x="2460" y="7739"/>
                  </a:cubicBezTo>
                  <a:lnTo>
                    <a:pt x="2460" y="7710"/>
                  </a:lnTo>
                  <a:cubicBezTo>
                    <a:pt x="2467" y="7668"/>
                    <a:pt x="2474" y="7619"/>
                    <a:pt x="2481" y="7576"/>
                  </a:cubicBezTo>
                  <a:lnTo>
                    <a:pt x="2481" y="7569"/>
                  </a:lnTo>
                  <a:lnTo>
                    <a:pt x="2481" y="7562"/>
                  </a:lnTo>
                  <a:cubicBezTo>
                    <a:pt x="2481" y="7527"/>
                    <a:pt x="2489" y="7492"/>
                    <a:pt x="2489" y="7450"/>
                  </a:cubicBezTo>
                  <a:cubicBezTo>
                    <a:pt x="2489" y="7450"/>
                    <a:pt x="2489" y="7443"/>
                    <a:pt x="2489" y="7443"/>
                  </a:cubicBezTo>
                  <a:cubicBezTo>
                    <a:pt x="2489" y="7435"/>
                    <a:pt x="2489" y="7435"/>
                    <a:pt x="2489" y="7428"/>
                  </a:cubicBezTo>
                  <a:lnTo>
                    <a:pt x="2489" y="7421"/>
                  </a:lnTo>
                  <a:cubicBezTo>
                    <a:pt x="2496" y="7386"/>
                    <a:pt x="2496" y="7358"/>
                    <a:pt x="2496" y="7330"/>
                  </a:cubicBezTo>
                  <a:cubicBezTo>
                    <a:pt x="2496" y="7323"/>
                    <a:pt x="2496" y="7323"/>
                    <a:pt x="2496" y="7316"/>
                  </a:cubicBezTo>
                  <a:cubicBezTo>
                    <a:pt x="2496" y="7316"/>
                    <a:pt x="2496" y="7309"/>
                    <a:pt x="2496" y="7302"/>
                  </a:cubicBezTo>
                  <a:lnTo>
                    <a:pt x="2496" y="7287"/>
                  </a:lnTo>
                  <a:lnTo>
                    <a:pt x="2496" y="7182"/>
                  </a:lnTo>
                  <a:lnTo>
                    <a:pt x="2496" y="7175"/>
                  </a:lnTo>
                  <a:lnTo>
                    <a:pt x="2496" y="7161"/>
                  </a:lnTo>
                  <a:lnTo>
                    <a:pt x="2517" y="13"/>
                  </a:lnTo>
                  <a:cubicBezTo>
                    <a:pt x="2517" y="6"/>
                    <a:pt x="2517" y="6"/>
                    <a:pt x="2510" y="6"/>
                  </a:cubicBezTo>
                  <a:cubicBezTo>
                    <a:pt x="2510" y="2"/>
                    <a:pt x="2508" y="0"/>
                    <a:pt x="250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57200" y="1457250"/>
              <a:ext cx="155800" cy="143650"/>
            </a:xfrm>
            <a:custGeom>
              <a:avLst/>
              <a:gdLst/>
              <a:ahLst/>
              <a:cxnLst/>
              <a:rect l="l" t="t" r="r" b="b"/>
              <a:pathLst>
                <a:path w="6232" h="5746" extrusionOk="0">
                  <a:moveTo>
                    <a:pt x="1156" y="0"/>
                  </a:moveTo>
                  <a:lnTo>
                    <a:pt x="0" y="670"/>
                  </a:lnTo>
                  <a:cubicBezTo>
                    <a:pt x="28" y="719"/>
                    <a:pt x="57" y="768"/>
                    <a:pt x="92" y="818"/>
                  </a:cubicBezTo>
                  <a:lnTo>
                    <a:pt x="120" y="860"/>
                  </a:lnTo>
                  <a:lnTo>
                    <a:pt x="191" y="959"/>
                  </a:lnTo>
                  <a:lnTo>
                    <a:pt x="226" y="1008"/>
                  </a:lnTo>
                  <a:cubicBezTo>
                    <a:pt x="247" y="1043"/>
                    <a:pt x="275" y="1079"/>
                    <a:pt x="296" y="1114"/>
                  </a:cubicBezTo>
                  <a:lnTo>
                    <a:pt x="324" y="1149"/>
                  </a:lnTo>
                  <a:cubicBezTo>
                    <a:pt x="360" y="1198"/>
                    <a:pt x="388" y="1248"/>
                    <a:pt x="423" y="1290"/>
                  </a:cubicBezTo>
                  <a:lnTo>
                    <a:pt x="444" y="1325"/>
                  </a:lnTo>
                  <a:lnTo>
                    <a:pt x="529" y="1438"/>
                  </a:lnTo>
                  <a:lnTo>
                    <a:pt x="564" y="1480"/>
                  </a:lnTo>
                  <a:cubicBezTo>
                    <a:pt x="592" y="1516"/>
                    <a:pt x="613" y="1544"/>
                    <a:pt x="642" y="1579"/>
                  </a:cubicBezTo>
                  <a:lnTo>
                    <a:pt x="677" y="1621"/>
                  </a:lnTo>
                  <a:lnTo>
                    <a:pt x="769" y="1741"/>
                  </a:lnTo>
                  <a:lnTo>
                    <a:pt x="783" y="1762"/>
                  </a:lnTo>
                  <a:cubicBezTo>
                    <a:pt x="818" y="1805"/>
                    <a:pt x="853" y="1847"/>
                    <a:pt x="895" y="1896"/>
                  </a:cubicBezTo>
                  <a:cubicBezTo>
                    <a:pt x="895" y="1903"/>
                    <a:pt x="903" y="1910"/>
                    <a:pt x="903" y="1910"/>
                  </a:cubicBezTo>
                  <a:lnTo>
                    <a:pt x="910" y="1917"/>
                  </a:lnTo>
                  <a:cubicBezTo>
                    <a:pt x="1008" y="2037"/>
                    <a:pt x="1107" y="2150"/>
                    <a:pt x="1199" y="2263"/>
                  </a:cubicBezTo>
                  <a:lnTo>
                    <a:pt x="1220" y="2277"/>
                  </a:lnTo>
                  <a:cubicBezTo>
                    <a:pt x="1318" y="2390"/>
                    <a:pt x="1417" y="2503"/>
                    <a:pt x="1516" y="2608"/>
                  </a:cubicBezTo>
                  <a:lnTo>
                    <a:pt x="1523" y="2622"/>
                  </a:lnTo>
                  <a:lnTo>
                    <a:pt x="1537" y="2636"/>
                  </a:lnTo>
                  <a:cubicBezTo>
                    <a:pt x="1586" y="2686"/>
                    <a:pt x="1629" y="2735"/>
                    <a:pt x="1671" y="2777"/>
                  </a:cubicBezTo>
                  <a:cubicBezTo>
                    <a:pt x="1713" y="2827"/>
                    <a:pt x="1770" y="2883"/>
                    <a:pt x="1812" y="2933"/>
                  </a:cubicBezTo>
                  <a:lnTo>
                    <a:pt x="1847" y="2968"/>
                  </a:lnTo>
                  <a:cubicBezTo>
                    <a:pt x="1896" y="3010"/>
                    <a:pt x="1939" y="3059"/>
                    <a:pt x="1988" y="3102"/>
                  </a:cubicBezTo>
                  <a:cubicBezTo>
                    <a:pt x="2030" y="3151"/>
                    <a:pt x="2080" y="3200"/>
                    <a:pt x="2122" y="3243"/>
                  </a:cubicBezTo>
                  <a:lnTo>
                    <a:pt x="2143" y="3264"/>
                  </a:lnTo>
                  <a:lnTo>
                    <a:pt x="2157" y="3278"/>
                  </a:lnTo>
                  <a:cubicBezTo>
                    <a:pt x="2207" y="3327"/>
                    <a:pt x="2256" y="3377"/>
                    <a:pt x="2305" y="3419"/>
                  </a:cubicBezTo>
                  <a:lnTo>
                    <a:pt x="2319" y="3440"/>
                  </a:lnTo>
                  <a:lnTo>
                    <a:pt x="2460" y="3567"/>
                  </a:lnTo>
                  <a:lnTo>
                    <a:pt x="2482" y="3595"/>
                  </a:lnTo>
                  <a:lnTo>
                    <a:pt x="2630" y="3729"/>
                  </a:lnTo>
                  <a:lnTo>
                    <a:pt x="2658" y="3757"/>
                  </a:lnTo>
                  <a:lnTo>
                    <a:pt x="2799" y="3891"/>
                  </a:lnTo>
                  <a:cubicBezTo>
                    <a:pt x="2862" y="3948"/>
                    <a:pt x="2919" y="3997"/>
                    <a:pt x="2975" y="4046"/>
                  </a:cubicBezTo>
                  <a:lnTo>
                    <a:pt x="2996" y="4067"/>
                  </a:lnTo>
                  <a:lnTo>
                    <a:pt x="3151" y="4208"/>
                  </a:lnTo>
                  <a:lnTo>
                    <a:pt x="3179" y="4230"/>
                  </a:lnTo>
                  <a:cubicBezTo>
                    <a:pt x="3229" y="4272"/>
                    <a:pt x="3278" y="4314"/>
                    <a:pt x="3335" y="4364"/>
                  </a:cubicBezTo>
                  <a:lnTo>
                    <a:pt x="3356" y="4385"/>
                  </a:lnTo>
                  <a:lnTo>
                    <a:pt x="3504" y="4512"/>
                  </a:lnTo>
                  <a:lnTo>
                    <a:pt x="3518" y="4519"/>
                  </a:lnTo>
                  <a:lnTo>
                    <a:pt x="3525" y="4533"/>
                  </a:lnTo>
                  <a:lnTo>
                    <a:pt x="3701" y="4674"/>
                  </a:lnTo>
                  <a:lnTo>
                    <a:pt x="3722" y="4695"/>
                  </a:lnTo>
                  <a:lnTo>
                    <a:pt x="3891" y="4829"/>
                  </a:lnTo>
                  <a:lnTo>
                    <a:pt x="3906" y="4843"/>
                  </a:lnTo>
                  <a:lnTo>
                    <a:pt x="4075" y="4977"/>
                  </a:lnTo>
                  <a:lnTo>
                    <a:pt x="4082" y="4984"/>
                  </a:lnTo>
                  <a:lnTo>
                    <a:pt x="4244" y="5118"/>
                  </a:lnTo>
                  <a:lnTo>
                    <a:pt x="4251" y="5118"/>
                  </a:lnTo>
                  <a:lnTo>
                    <a:pt x="4328" y="5181"/>
                  </a:lnTo>
                  <a:lnTo>
                    <a:pt x="4357" y="5202"/>
                  </a:lnTo>
                  <a:lnTo>
                    <a:pt x="4420" y="5252"/>
                  </a:lnTo>
                  <a:lnTo>
                    <a:pt x="4441" y="5273"/>
                  </a:lnTo>
                  <a:lnTo>
                    <a:pt x="4519" y="5329"/>
                  </a:lnTo>
                  <a:lnTo>
                    <a:pt x="4533" y="5343"/>
                  </a:lnTo>
                  <a:lnTo>
                    <a:pt x="4596" y="5386"/>
                  </a:lnTo>
                  <a:lnTo>
                    <a:pt x="4617" y="5407"/>
                  </a:lnTo>
                  <a:lnTo>
                    <a:pt x="4674" y="5449"/>
                  </a:lnTo>
                  <a:cubicBezTo>
                    <a:pt x="4674" y="5449"/>
                    <a:pt x="4681" y="5456"/>
                    <a:pt x="4688" y="5456"/>
                  </a:cubicBezTo>
                  <a:lnTo>
                    <a:pt x="4751" y="5506"/>
                  </a:lnTo>
                  <a:lnTo>
                    <a:pt x="4766" y="5520"/>
                  </a:lnTo>
                  <a:lnTo>
                    <a:pt x="4808" y="5548"/>
                  </a:lnTo>
                  <a:lnTo>
                    <a:pt x="4829" y="5562"/>
                  </a:lnTo>
                  <a:lnTo>
                    <a:pt x="4871" y="5597"/>
                  </a:lnTo>
                  <a:lnTo>
                    <a:pt x="4899" y="5618"/>
                  </a:lnTo>
                  <a:lnTo>
                    <a:pt x="4921" y="5632"/>
                  </a:lnTo>
                  <a:lnTo>
                    <a:pt x="4942" y="5647"/>
                  </a:lnTo>
                  <a:lnTo>
                    <a:pt x="4956" y="5654"/>
                  </a:lnTo>
                  <a:lnTo>
                    <a:pt x="4970" y="5668"/>
                  </a:lnTo>
                  <a:lnTo>
                    <a:pt x="4984" y="5682"/>
                  </a:lnTo>
                  <a:lnTo>
                    <a:pt x="5005" y="5689"/>
                  </a:lnTo>
                  <a:lnTo>
                    <a:pt x="5012" y="5696"/>
                  </a:lnTo>
                  <a:lnTo>
                    <a:pt x="5026" y="5710"/>
                  </a:lnTo>
                  <a:lnTo>
                    <a:pt x="5083" y="5745"/>
                  </a:lnTo>
                  <a:lnTo>
                    <a:pt x="6232" y="5076"/>
                  </a:lnTo>
                  <a:lnTo>
                    <a:pt x="6218" y="5068"/>
                  </a:lnTo>
                  <a:lnTo>
                    <a:pt x="6204" y="5061"/>
                  </a:lnTo>
                  <a:lnTo>
                    <a:pt x="6168" y="5033"/>
                  </a:lnTo>
                  <a:lnTo>
                    <a:pt x="6147" y="5019"/>
                  </a:lnTo>
                  <a:lnTo>
                    <a:pt x="6133" y="5012"/>
                  </a:lnTo>
                  <a:lnTo>
                    <a:pt x="6119" y="4998"/>
                  </a:lnTo>
                  <a:lnTo>
                    <a:pt x="6105" y="4984"/>
                  </a:lnTo>
                  <a:lnTo>
                    <a:pt x="6091" y="4977"/>
                  </a:lnTo>
                  <a:lnTo>
                    <a:pt x="6070" y="4963"/>
                  </a:lnTo>
                  <a:lnTo>
                    <a:pt x="6056" y="4949"/>
                  </a:lnTo>
                  <a:lnTo>
                    <a:pt x="6027" y="4927"/>
                  </a:lnTo>
                  <a:lnTo>
                    <a:pt x="5978" y="4892"/>
                  </a:lnTo>
                  <a:lnTo>
                    <a:pt x="5964" y="4878"/>
                  </a:lnTo>
                  <a:lnTo>
                    <a:pt x="5915" y="4843"/>
                  </a:lnTo>
                  <a:lnTo>
                    <a:pt x="5900" y="4836"/>
                  </a:lnTo>
                  <a:lnTo>
                    <a:pt x="5837" y="4787"/>
                  </a:lnTo>
                  <a:lnTo>
                    <a:pt x="5823" y="4779"/>
                  </a:lnTo>
                  <a:lnTo>
                    <a:pt x="5767" y="4737"/>
                  </a:lnTo>
                  <a:lnTo>
                    <a:pt x="5745" y="4716"/>
                  </a:lnTo>
                  <a:cubicBezTo>
                    <a:pt x="5724" y="4702"/>
                    <a:pt x="5703" y="4688"/>
                    <a:pt x="5682" y="4674"/>
                  </a:cubicBezTo>
                  <a:lnTo>
                    <a:pt x="5668" y="4660"/>
                  </a:lnTo>
                  <a:lnTo>
                    <a:pt x="5590" y="4596"/>
                  </a:lnTo>
                  <a:lnTo>
                    <a:pt x="5569" y="4582"/>
                  </a:lnTo>
                  <a:lnTo>
                    <a:pt x="5506" y="4533"/>
                  </a:lnTo>
                  <a:lnTo>
                    <a:pt x="5478" y="4512"/>
                  </a:lnTo>
                  <a:lnTo>
                    <a:pt x="5400" y="4448"/>
                  </a:lnTo>
                  <a:lnTo>
                    <a:pt x="5393" y="4441"/>
                  </a:lnTo>
                  <a:cubicBezTo>
                    <a:pt x="5337" y="4406"/>
                    <a:pt x="5287" y="4356"/>
                    <a:pt x="5231" y="4314"/>
                  </a:cubicBezTo>
                  <a:lnTo>
                    <a:pt x="5224" y="4307"/>
                  </a:lnTo>
                  <a:lnTo>
                    <a:pt x="5055" y="4173"/>
                  </a:lnTo>
                  <a:lnTo>
                    <a:pt x="5040" y="4159"/>
                  </a:lnTo>
                  <a:lnTo>
                    <a:pt x="4871" y="4025"/>
                  </a:lnTo>
                  <a:lnTo>
                    <a:pt x="4850" y="4004"/>
                  </a:lnTo>
                  <a:lnTo>
                    <a:pt x="4674" y="3856"/>
                  </a:lnTo>
                  <a:lnTo>
                    <a:pt x="4653" y="3842"/>
                  </a:lnTo>
                  <a:lnTo>
                    <a:pt x="4512" y="3715"/>
                  </a:lnTo>
                  <a:lnTo>
                    <a:pt x="4484" y="3694"/>
                  </a:lnTo>
                  <a:cubicBezTo>
                    <a:pt x="4434" y="3645"/>
                    <a:pt x="4378" y="3602"/>
                    <a:pt x="4328" y="3560"/>
                  </a:cubicBezTo>
                  <a:lnTo>
                    <a:pt x="4307" y="3539"/>
                  </a:lnTo>
                  <a:lnTo>
                    <a:pt x="4145" y="3398"/>
                  </a:lnTo>
                  <a:lnTo>
                    <a:pt x="4131" y="3377"/>
                  </a:lnTo>
                  <a:cubicBezTo>
                    <a:pt x="4075" y="3327"/>
                    <a:pt x="4018" y="3278"/>
                    <a:pt x="3955" y="3222"/>
                  </a:cubicBezTo>
                  <a:lnTo>
                    <a:pt x="3814" y="3088"/>
                  </a:lnTo>
                  <a:lnTo>
                    <a:pt x="3779" y="3059"/>
                  </a:lnTo>
                  <a:lnTo>
                    <a:pt x="3638" y="2925"/>
                  </a:lnTo>
                  <a:lnTo>
                    <a:pt x="3609" y="2897"/>
                  </a:lnTo>
                  <a:lnTo>
                    <a:pt x="3476" y="2770"/>
                  </a:lnTo>
                  <a:lnTo>
                    <a:pt x="3461" y="2749"/>
                  </a:lnTo>
                  <a:cubicBezTo>
                    <a:pt x="3412" y="2707"/>
                    <a:pt x="3363" y="2658"/>
                    <a:pt x="3313" y="2608"/>
                  </a:cubicBezTo>
                  <a:lnTo>
                    <a:pt x="3278" y="2573"/>
                  </a:lnTo>
                  <a:cubicBezTo>
                    <a:pt x="3236" y="2531"/>
                    <a:pt x="3186" y="2481"/>
                    <a:pt x="3137" y="2439"/>
                  </a:cubicBezTo>
                  <a:lnTo>
                    <a:pt x="3003" y="2298"/>
                  </a:lnTo>
                  <a:lnTo>
                    <a:pt x="2968" y="2263"/>
                  </a:lnTo>
                  <a:cubicBezTo>
                    <a:pt x="2926" y="2214"/>
                    <a:pt x="2883" y="2164"/>
                    <a:pt x="2834" y="2115"/>
                  </a:cubicBezTo>
                  <a:lnTo>
                    <a:pt x="2693" y="1967"/>
                  </a:lnTo>
                  <a:cubicBezTo>
                    <a:pt x="2686" y="1960"/>
                    <a:pt x="2679" y="1953"/>
                    <a:pt x="2665" y="1939"/>
                  </a:cubicBezTo>
                  <a:cubicBezTo>
                    <a:pt x="2566" y="1833"/>
                    <a:pt x="2467" y="1720"/>
                    <a:pt x="2369" y="1607"/>
                  </a:cubicBezTo>
                  <a:lnTo>
                    <a:pt x="2355" y="1593"/>
                  </a:lnTo>
                  <a:cubicBezTo>
                    <a:pt x="2256" y="1480"/>
                    <a:pt x="2157" y="1368"/>
                    <a:pt x="2066" y="1248"/>
                  </a:cubicBezTo>
                  <a:lnTo>
                    <a:pt x="2045" y="1227"/>
                  </a:lnTo>
                  <a:cubicBezTo>
                    <a:pt x="2009" y="1184"/>
                    <a:pt x="1974" y="1142"/>
                    <a:pt x="1939" y="1093"/>
                  </a:cubicBezTo>
                  <a:lnTo>
                    <a:pt x="1925" y="1072"/>
                  </a:lnTo>
                  <a:lnTo>
                    <a:pt x="1826" y="952"/>
                  </a:lnTo>
                  <a:lnTo>
                    <a:pt x="1791" y="909"/>
                  </a:lnTo>
                  <a:cubicBezTo>
                    <a:pt x="1770" y="874"/>
                    <a:pt x="1741" y="846"/>
                    <a:pt x="1720" y="811"/>
                  </a:cubicBezTo>
                  <a:lnTo>
                    <a:pt x="1685" y="768"/>
                  </a:lnTo>
                  <a:lnTo>
                    <a:pt x="1600" y="656"/>
                  </a:lnTo>
                  <a:lnTo>
                    <a:pt x="1579" y="620"/>
                  </a:lnTo>
                  <a:cubicBezTo>
                    <a:pt x="1544" y="578"/>
                    <a:pt x="1509" y="529"/>
                    <a:pt x="1474" y="479"/>
                  </a:cubicBezTo>
                  <a:lnTo>
                    <a:pt x="1452" y="444"/>
                  </a:lnTo>
                  <a:lnTo>
                    <a:pt x="1375" y="338"/>
                  </a:lnTo>
                  <a:lnTo>
                    <a:pt x="1347" y="289"/>
                  </a:lnTo>
                  <a:lnTo>
                    <a:pt x="1276" y="190"/>
                  </a:lnTo>
                  <a:lnTo>
                    <a:pt x="1248" y="141"/>
                  </a:lnTo>
                  <a:cubicBezTo>
                    <a:pt x="1213" y="99"/>
                    <a:pt x="1184" y="49"/>
                    <a:pt x="115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656850" y="1456925"/>
              <a:ext cx="156325" cy="144325"/>
            </a:xfrm>
            <a:custGeom>
              <a:avLst/>
              <a:gdLst/>
              <a:ahLst/>
              <a:cxnLst/>
              <a:rect l="l" t="t" r="r" b="b"/>
              <a:pathLst>
                <a:path w="6253" h="5773" extrusionOk="0">
                  <a:moveTo>
                    <a:pt x="1163" y="27"/>
                  </a:moveTo>
                  <a:cubicBezTo>
                    <a:pt x="1191" y="69"/>
                    <a:pt x="1220" y="112"/>
                    <a:pt x="1248" y="161"/>
                  </a:cubicBezTo>
                  <a:lnTo>
                    <a:pt x="1269" y="196"/>
                  </a:lnTo>
                  <a:lnTo>
                    <a:pt x="1276" y="210"/>
                  </a:lnTo>
                  <a:lnTo>
                    <a:pt x="1347" y="309"/>
                  </a:lnTo>
                  <a:lnTo>
                    <a:pt x="1382" y="358"/>
                  </a:lnTo>
                  <a:lnTo>
                    <a:pt x="1452" y="464"/>
                  </a:lnTo>
                  <a:lnTo>
                    <a:pt x="1480" y="499"/>
                  </a:lnTo>
                  <a:cubicBezTo>
                    <a:pt x="1516" y="549"/>
                    <a:pt x="1544" y="598"/>
                    <a:pt x="1579" y="640"/>
                  </a:cubicBezTo>
                  <a:lnTo>
                    <a:pt x="1600" y="676"/>
                  </a:lnTo>
                  <a:lnTo>
                    <a:pt x="1685" y="781"/>
                  </a:lnTo>
                  <a:lnTo>
                    <a:pt x="1720" y="831"/>
                  </a:lnTo>
                  <a:lnTo>
                    <a:pt x="1798" y="929"/>
                  </a:lnTo>
                  <a:lnTo>
                    <a:pt x="1833" y="972"/>
                  </a:lnTo>
                  <a:cubicBezTo>
                    <a:pt x="1861" y="1014"/>
                    <a:pt x="1896" y="1056"/>
                    <a:pt x="1925" y="1092"/>
                  </a:cubicBezTo>
                  <a:lnTo>
                    <a:pt x="1939" y="1113"/>
                  </a:lnTo>
                  <a:cubicBezTo>
                    <a:pt x="1974" y="1162"/>
                    <a:pt x="2016" y="1204"/>
                    <a:pt x="2051" y="1247"/>
                  </a:cubicBezTo>
                  <a:lnTo>
                    <a:pt x="2066" y="1268"/>
                  </a:lnTo>
                  <a:cubicBezTo>
                    <a:pt x="2157" y="1381"/>
                    <a:pt x="2256" y="1500"/>
                    <a:pt x="2362" y="1613"/>
                  </a:cubicBezTo>
                  <a:lnTo>
                    <a:pt x="2376" y="1627"/>
                  </a:lnTo>
                  <a:cubicBezTo>
                    <a:pt x="2467" y="1740"/>
                    <a:pt x="2573" y="1853"/>
                    <a:pt x="2672" y="1959"/>
                  </a:cubicBezTo>
                  <a:lnTo>
                    <a:pt x="2700" y="1987"/>
                  </a:lnTo>
                  <a:lnTo>
                    <a:pt x="2834" y="2135"/>
                  </a:lnTo>
                  <a:lnTo>
                    <a:pt x="2975" y="2283"/>
                  </a:lnTo>
                  <a:lnTo>
                    <a:pt x="3003" y="2318"/>
                  </a:lnTo>
                  <a:lnTo>
                    <a:pt x="3144" y="2459"/>
                  </a:lnTo>
                  <a:lnTo>
                    <a:pt x="3285" y="2600"/>
                  </a:lnTo>
                  <a:lnTo>
                    <a:pt x="3313" y="2628"/>
                  </a:lnTo>
                  <a:lnTo>
                    <a:pt x="3461" y="2769"/>
                  </a:lnTo>
                  <a:lnTo>
                    <a:pt x="3482" y="2790"/>
                  </a:lnTo>
                  <a:lnTo>
                    <a:pt x="3616" y="2917"/>
                  </a:lnTo>
                  <a:lnTo>
                    <a:pt x="3645" y="2946"/>
                  </a:lnTo>
                  <a:lnTo>
                    <a:pt x="3793" y="3079"/>
                  </a:lnTo>
                  <a:lnTo>
                    <a:pt x="3821" y="3108"/>
                  </a:lnTo>
                  <a:lnTo>
                    <a:pt x="3969" y="3242"/>
                  </a:lnTo>
                  <a:cubicBezTo>
                    <a:pt x="4025" y="3298"/>
                    <a:pt x="4082" y="3347"/>
                    <a:pt x="4145" y="3397"/>
                  </a:cubicBezTo>
                  <a:lnTo>
                    <a:pt x="4159" y="3411"/>
                  </a:lnTo>
                  <a:lnTo>
                    <a:pt x="4321" y="3559"/>
                  </a:lnTo>
                  <a:lnTo>
                    <a:pt x="4342" y="3580"/>
                  </a:lnTo>
                  <a:lnTo>
                    <a:pt x="4498" y="3714"/>
                  </a:lnTo>
                  <a:lnTo>
                    <a:pt x="4519" y="3735"/>
                  </a:lnTo>
                  <a:lnTo>
                    <a:pt x="4674" y="3862"/>
                  </a:lnTo>
                  <a:lnTo>
                    <a:pt x="4695" y="3883"/>
                  </a:lnTo>
                  <a:lnTo>
                    <a:pt x="4871" y="4024"/>
                  </a:lnTo>
                  <a:lnTo>
                    <a:pt x="4885" y="4045"/>
                  </a:lnTo>
                  <a:lnTo>
                    <a:pt x="5054" y="4179"/>
                  </a:lnTo>
                  <a:lnTo>
                    <a:pt x="5069" y="4193"/>
                  </a:lnTo>
                  <a:lnTo>
                    <a:pt x="5238" y="4327"/>
                  </a:lnTo>
                  <a:lnTo>
                    <a:pt x="5245" y="4334"/>
                  </a:lnTo>
                  <a:lnTo>
                    <a:pt x="5407" y="4468"/>
                  </a:lnTo>
                  <a:lnTo>
                    <a:pt x="5414" y="4475"/>
                  </a:lnTo>
                  <a:lnTo>
                    <a:pt x="5492" y="4532"/>
                  </a:lnTo>
                  <a:lnTo>
                    <a:pt x="5604" y="4623"/>
                  </a:lnTo>
                  <a:lnTo>
                    <a:pt x="5682" y="4680"/>
                  </a:lnTo>
                  <a:lnTo>
                    <a:pt x="5703" y="4694"/>
                  </a:lnTo>
                  <a:lnTo>
                    <a:pt x="5759" y="4743"/>
                  </a:lnTo>
                  <a:lnTo>
                    <a:pt x="5851" y="4807"/>
                  </a:lnTo>
                  <a:lnTo>
                    <a:pt x="5914" y="4856"/>
                  </a:lnTo>
                  <a:lnTo>
                    <a:pt x="5985" y="4912"/>
                  </a:lnTo>
                  <a:lnTo>
                    <a:pt x="6034" y="4948"/>
                  </a:lnTo>
                  <a:lnTo>
                    <a:pt x="6232" y="5089"/>
                  </a:lnTo>
                  <a:lnTo>
                    <a:pt x="5090" y="5751"/>
                  </a:lnTo>
                  <a:lnTo>
                    <a:pt x="5054" y="5723"/>
                  </a:lnTo>
                  <a:lnTo>
                    <a:pt x="4765" y="5511"/>
                  </a:lnTo>
                  <a:lnTo>
                    <a:pt x="4702" y="5462"/>
                  </a:lnTo>
                  <a:lnTo>
                    <a:pt x="4617" y="5399"/>
                  </a:lnTo>
                  <a:lnTo>
                    <a:pt x="4554" y="5349"/>
                  </a:lnTo>
                  <a:lnTo>
                    <a:pt x="4540" y="5335"/>
                  </a:lnTo>
                  <a:lnTo>
                    <a:pt x="4462" y="5279"/>
                  </a:lnTo>
                  <a:lnTo>
                    <a:pt x="4441" y="5265"/>
                  </a:lnTo>
                  <a:lnTo>
                    <a:pt x="4378" y="5208"/>
                  </a:lnTo>
                  <a:lnTo>
                    <a:pt x="4350" y="5194"/>
                  </a:lnTo>
                  <a:lnTo>
                    <a:pt x="4272" y="5131"/>
                  </a:lnTo>
                  <a:lnTo>
                    <a:pt x="4265" y="5124"/>
                  </a:lnTo>
                  <a:lnTo>
                    <a:pt x="4103" y="4990"/>
                  </a:lnTo>
                  <a:lnTo>
                    <a:pt x="4096" y="4983"/>
                  </a:lnTo>
                  <a:lnTo>
                    <a:pt x="3927" y="4849"/>
                  </a:lnTo>
                  <a:lnTo>
                    <a:pt x="3912" y="4835"/>
                  </a:lnTo>
                  <a:lnTo>
                    <a:pt x="3743" y="4701"/>
                  </a:lnTo>
                  <a:lnTo>
                    <a:pt x="3722" y="4687"/>
                  </a:lnTo>
                  <a:lnTo>
                    <a:pt x="3546" y="4539"/>
                  </a:lnTo>
                  <a:lnTo>
                    <a:pt x="3525" y="4518"/>
                  </a:lnTo>
                  <a:lnTo>
                    <a:pt x="3377" y="4391"/>
                  </a:lnTo>
                  <a:lnTo>
                    <a:pt x="3349" y="4369"/>
                  </a:lnTo>
                  <a:cubicBezTo>
                    <a:pt x="3299" y="4327"/>
                    <a:pt x="3250" y="4278"/>
                    <a:pt x="3200" y="4236"/>
                  </a:cubicBezTo>
                  <a:lnTo>
                    <a:pt x="3172" y="4214"/>
                  </a:lnTo>
                  <a:lnTo>
                    <a:pt x="3017" y="4073"/>
                  </a:lnTo>
                  <a:lnTo>
                    <a:pt x="2996" y="4059"/>
                  </a:lnTo>
                  <a:cubicBezTo>
                    <a:pt x="2940" y="4003"/>
                    <a:pt x="2883" y="3954"/>
                    <a:pt x="2820" y="3897"/>
                  </a:cubicBezTo>
                  <a:lnTo>
                    <a:pt x="2672" y="3763"/>
                  </a:lnTo>
                  <a:lnTo>
                    <a:pt x="2644" y="3735"/>
                  </a:lnTo>
                  <a:lnTo>
                    <a:pt x="2503" y="3601"/>
                  </a:lnTo>
                  <a:lnTo>
                    <a:pt x="2474" y="3580"/>
                  </a:lnTo>
                  <a:lnTo>
                    <a:pt x="2340" y="3446"/>
                  </a:lnTo>
                  <a:lnTo>
                    <a:pt x="2319" y="3432"/>
                  </a:lnTo>
                  <a:lnTo>
                    <a:pt x="2171" y="3284"/>
                  </a:lnTo>
                  <a:lnTo>
                    <a:pt x="2143" y="3256"/>
                  </a:lnTo>
                  <a:lnTo>
                    <a:pt x="2002" y="3115"/>
                  </a:lnTo>
                  <a:lnTo>
                    <a:pt x="1861" y="2974"/>
                  </a:lnTo>
                  <a:lnTo>
                    <a:pt x="1833" y="2938"/>
                  </a:lnTo>
                  <a:lnTo>
                    <a:pt x="1685" y="2790"/>
                  </a:lnTo>
                  <a:lnTo>
                    <a:pt x="1558" y="2649"/>
                  </a:lnTo>
                  <a:lnTo>
                    <a:pt x="1530" y="2621"/>
                  </a:lnTo>
                  <a:cubicBezTo>
                    <a:pt x="1431" y="2508"/>
                    <a:pt x="1332" y="2396"/>
                    <a:pt x="1234" y="2290"/>
                  </a:cubicBezTo>
                  <a:lnTo>
                    <a:pt x="1220" y="2269"/>
                  </a:lnTo>
                  <a:cubicBezTo>
                    <a:pt x="1121" y="2156"/>
                    <a:pt x="1022" y="2043"/>
                    <a:pt x="924" y="1923"/>
                  </a:cubicBezTo>
                  <a:lnTo>
                    <a:pt x="909" y="1909"/>
                  </a:lnTo>
                  <a:lnTo>
                    <a:pt x="804" y="1768"/>
                  </a:lnTo>
                  <a:lnTo>
                    <a:pt x="790" y="1754"/>
                  </a:lnTo>
                  <a:cubicBezTo>
                    <a:pt x="761" y="1712"/>
                    <a:pt x="726" y="1670"/>
                    <a:pt x="698" y="1634"/>
                  </a:cubicBezTo>
                  <a:lnTo>
                    <a:pt x="663" y="1585"/>
                  </a:lnTo>
                  <a:cubicBezTo>
                    <a:pt x="635" y="1557"/>
                    <a:pt x="613" y="1522"/>
                    <a:pt x="585" y="1486"/>
                  </a:cubicBezTo>
                  <a:lnTo>
                    <a:pt x="550" y="1444"/>
                  </a:lnTo>
                  <a:cubicBezTo>
                    <a:pt x="522" y="1409"/>
                    <a:pt x="501" y="1367"/>
                    <a:pt x="472" y="1331"/>
                  </a:cubicBezTo>
                  <a:lnTo>
                    <a:pt x="451" y="1303"/>
                  </a:lnTo>
                  <a:cubicBezTo>
                    <a:pt x="416" y="1254"/>
                    <a:pt x="381" y="1204"/>
                    <a:pt x="346" y="1162"/>
                  </a:cubicBezTo>
                  <a:lnTo>
                    <a:pt x="331" y="1141"/>
                  </a:lnTo>
                  <a:lnTo>
                    <a:pt x="324" y="1127"/>
                  </a:lnTo>
                  <a:cubicBezTo>
                    <a:pt x="296" y="1092"/>
                    <a:pt x="268" y="1056"/>
                    <a:pt x="247" y="1014"/>
                  </a:cubicBezTo>
                  <a:cubicBezTo>
                    <a:pt x="233" y="1000"/>
                    <a:pt x="226" y="986"/>
                    <a:pt x="212" y="972"/>
                  </a:cubicBezTo>
                  <a:lnTo>
                    <a:pt x="148" y="866"/>
                  </a:lnTo>
                  <a:lnTo>
                    <a:pt x="120" y="824"/>
                  </a:lnTo>
                  <a:cubicBezTo>
                    <a:pt x="85" y="774"/>
                    <a:pt x="57" y="725"/>
                    <a:pt x="28" y="690"/>
                  </a:cubicBezTo>
                  <a:lnTo>
                    <a:pt x="1163" y="27"/>
                  </a:lnTo>
                  <a:close/>
                  <a:moveTo>
                    <a:pt x="1173" y="1"/>
                  </a:moveTo>
                  <a:cubicBezTo>
                    <a:pt x="1170" y="1"/>
                    <a:pt x="1167" y="2"/>
                    <a:pt x="1163" y="6"/>
                  </a:cubicBezTo>
                  <a:lnTo>
                    <a:pt x="7" y="676"/>
                  </a:lnTo>
                  <a:cubicBezTo>
                    <a:pt x="0" y="676"/>
                    <a:pt x="0" y="676"/>
                    <a:pt x="0" y="683"/>
                  </a:cubicBezTo>
                  <a:cubicBezTo>
                    <a:pt x="0" y="683"/>
                    <a:pt x="0" y="690"/>
                    <a:pt x="0" y="690"/>
                  </a:cubicBezTo>
                  <a:cubicBezTo>
                    <a:pt x="28" y="732"/>
                    <a:pt x="57" y="781"/>
                    <a:pt x="92" y="838"/>
                  </a:cubicBezTo>
                  <a:lnTo>
                    <a:pt x="120" y="880"/>
                  </a:lnTo>
                  <a:lnTo>
                    <a:pt x="190" y="979"/>
                  </a:lnTo>
                  <a:lnTo>
                    <a:pt x="226" y="1028"/>
                  </a:lnTo>
                  <a:lnTo>
                    <a:pt x="296" y="1134"/>
                  </a:lnTo>
                  <a:lnTo>
                    <a:pt x="303" y="1148"/>
                  </a:lnTo>
                  <a:lnTo>
                    <a:pt x="324" y="1176"/>
                  </a:lnTo>
                  <a:cubicBezTo>
                    <a:pt x="353" y="1218"/>
                    <a:pt x="388" y="1268"/>
                    <a:pt x="423" y="1317"/>
                  </a:cubicBezTo>
                  <a:lnTo>
                    <a:pt x="444" y="1345"/>
                  </a:lnTo>
                  <a:lnTo>
                    <a:pt x="529" y="1458"/>
                  </a:lnTo>
                  <a:lnTo>
                    <a:pt x="564" y="1500"/>
                  </a:lnTo>
                  <a:lnTo>
                    <a:pt x="642" y="1599"/>
                  </a:lnTo>
                  <a:lnTo>
                    <a:pt x="677" y="1648"/>
                  </a:lnTo>
                  <a:cubicBezTo>
                    <a:pt x="705" y="1684"/>
                    <a:pt x="733" y="1726"/>
                    <a:pt x="768" y="1768"/>
                  </a:cubicBezTo>
                  <a:lnTo>
                    <a:pt x="783" y="1782"/>
                  </a:lnTo>
                  <a:lnTo>
                    <a:pt x="895" y="1923"/>
                  </a:lnTo>
                  <a:lnTo>
                    <a:pt x="909" y="1938"/>
                  </a:lnTo>
                  <a:cubicBezTo>
                    <a:pt x="1001" y="2057"/>
                    <a:pt x="1100" y="2170"/>
                    <a:pt x="1198" y="2283"/>
                  </a:cubicBezTo>
                  <a:lnTo>
                    <a:pt x="1220" y="2304"/>
                  </a:lnTo>
                  <a:cubicBezTo>
                    <a:pt x="1311" y="2410"/>
                    <a:pt x="1410" y="2523"/>
                    <a:pt x="1516" y="2635"/>
                  </a:cubicBezTo>
                  <a:lnTo>
                    <a:pt x="1537" y="2664"/>
                  </a:lnTo>
                  <a:lnTo>
                    <a:pt x="1678" y="2812"/>
                  </a:lnTo>
                  <a:lnTo>
                    <a:pt x="1812" y="2953"/>
                  </a:lnTo>
                  <a:lnTo>
                    <a:pt x="1847" y="2988"/>
                  </a:lnTo>
                  <a:lnTo>
                    <a:pt x="1988" y="3129"/>
                  </a:lnTo>
                  <a:lnTo>
                    <a:pt x="2122" y="3270"/>
                  </a:lnTo>
                  <a:lnTo>
                    <a:pt x="2157" y="3298"/>
                  </a:lnTo>
                  <a:lnTo>
                    <a:pt x="2305" y="3446"/>
                  </a:lnTo>
                  <a:lnTo>
                    <a:pt x="2319" y="3460"/>
                  </a:lnTo>
                  <a:lnTo>
                    <a:pt x="2460" y="3594"/>
                  </a:lnTo>
                  <a:lnTo>
                    <a:pt x="2489" y="3615"/>
                  </a:lnTo>
                  <a:cubicBezTo>
                    <a:pt x="2531" y="3665"/>
                    <a:pt x="2580" y="3707"/>
                    <a:pt x="2629" y="3749"/>
                  </a:cubicBezTo>
                  <a:lnTo>
                    <a:pt x="2658" y="3777"/>
                  </a:lnTo>
                  <a:lnTo>
                    <a:pt x="2806" y="3918"/>
                  </a:lnTo>
                  <a:cubicBezTo>
                    <a:pt x="2862" y="3968"/>
                    <a:pt x="2919" y="4024"/>
                    <a:pt x="2975" y="4073"/>
                  </a:cubicBezTo>
                  <a:lnTo>
                    <a:pt x="2996" y="4088"/>
                  </a:lnTo>
                  <a:lnTo>
                    <a:pt x="3151" y="4229"/>
                  </a:lnTo>
                  <a:lnTo>
                    <a:pt x="3179" y="4250"/>
                  </a:lnTo>
                  <a:lnTo>
                    <a:pt x="3327" y="4384"/>
                  </a:lnTo>
                  <a:lnTo>
                    <a:pt x="3356" y="4405"/>
                  </a:lnTo>
                  <a:cubicBezTo>
                    <a:pt x="3405" y="4447"/>
                    <a:pt x="3454" y="4496"/>
                    <a:pt x="3504" y="4532"/>
                  </a:cubicBezTo>
                  <a:lnTo>
                    <a:pt x="3525" y="4553"/>
                  </a:lnTo>
                  <a:lnTo>
                    <a:pt x="3701" y="4701"/>
                  </a:lnTo>
                  <a:lnTo>
                    <a:pt x="3722" y="4715"/>
                  </a:lnTo>
                  <a:lnTo>
                    <a:pt x="3891" y="4856"/>
                  </a:lnTo>
                  <a:lnTo>
                    <a:pt x="3905" y="4870"/>
                  </a:lnTo>
                  <a:lnTo>
                    <a:pt x="4075" y="5004"/>
                  </a:lnTo>
                  <a:lnTo>
                    <a:pt x="4082" y="5011"/>
                  </a:lnTo>
                  <a:lnTo>
                    <a:pt x="4244" y="5138"/>
                  </a:lnTo>
                  <a:lnTo>
                    <a:pt x="4251" y="5145"/>
                  </a:lnTo>
                  <a:lnTo>
                    <a:pt x="4335" y="5208"/>
                  </a:lnTo>
                  <a:lnTo>
                    <a:pt x="4357" y="5230"/>
                  </a:lnTo>
                  <a:lnTo>
                    <a:pt x="4420" y="5279"/>
                  </a:lnTo>
                  <a:lnTo>
                    <a:pt x="4441" y="5293"/>
                  </a:lnTo>
                  <a:lnTo>
                    <a:pt x="4519" y="5356"/>
                  </a:lnTo>
                  <a:lnTo>
                    <a:pt x="4533" y="5363"/>
                  </a:lnTo>
                  <a:lnTo>
                    <a:pt x="4596" y="5413"/>
                  </a:lnTo>
                  <a:lnTo>
                    <a:pt x="4688" y="5483"/>
                  </a:lnTo>
                  <a:lnTo>
                    <a:pt x="4751" y="5533"/>
                  </a:lnTo>
                  <a:lnTo>
                    <a:pt x="4808" y="5575"/>
                  </a:lnTo>
                  <a:lnTo>
                    <a:pt x="5033" y="5737"/>
                  </a:lnTo>
                  <a:cubicBezTo>
                    <a:pt x="5054" y="5751"/>
                    <a:pt x="5069" y="5765"/>
                    <a:pt x="5090" y="5772"/>
                  </a:cubicBezTo>
                  <a:lnTo>
                    <a:pt x="6253" y="5103"/>
                  </a:lnTo>
                  <a:cubicBezTo>
                    <a:pt x="6253" y="5103"/>
                    <a:pt x="6253" y="5096"/>
                    <a:pt x="6253" y="5096"/>
                  </a:cubicBezTo>
                  <a:cubicBezTo>
                    <a:pt x="6253" y="5089"/>
                    <a:pt x="6253" y="5089"/>
                    <a:pt x="6253" y="5081"/>
                  </a:cubicBezTo>
                  <a:lnTo>
                    <a:pt x="6048" y="4933"/>
                  </a:lnTo>
                  <a:lnTo>
                    <a:pt x="5999" y="4898"/>
                  </a:lnTo>
                  <a:lnTo>
                    <a:pt x="5922" y="4842"/>
                  </a:lnTo>
                  <a:lnTo>
                    <a:pt x="5858" y="4792"/>
                  </a:lnTo>
                  <a:lnTo>
                    <a:pt x="5773" y="4729"/>
                  </a:lnTo>
                  <a:lnTo>
                    <a:pt x="5710" y="4680"/>
                  </a:lnTo>
                  <a:lnTo>
                    <a:pt x="5696" y="4666"/>
                  </a:lnTo>
                  <a:lnTo>
                    <a:pt x="5618" y="4609"/>
                  </a:lnTo>
                  <a:lnTo>
                    <a:pt x="5506" y="4518"/>
                  </a:lnTo>
                  <a:lnTo>
                    <a:pt x="5428" y="4461"/>
                  </a:lnTo>
                  <a:lnTo>
                    <a:pt x="5421" y="4454"/>
                  </a:lnTo>
                  <a:lnTo>
                    <a:pt x="5259" y="4320"/>
                  </a:lnTo>
                  <a:lnTo>
                    <a:pt x="5252" y="4313"/>
                  </a:lnTo>
                  <a:lnTo>
                    <a:pt x="5083" y="4179"/>
                  </a:lnTo>
                  <a:lnTo>
                    <a:pt x="5069" y="4165"/>
                  </a:lnTo>
                  <a:lnTo>
                    <a:pt x="4899" y="4031"/>
                  </a:lnTo>
                  <a:lnTo>
                    <a:pt x="4878" y="4010"/>
                  </a:lnTo>
                  <a:lnTo>
                    <a:pt x="4702" y="3869"/>
                  </a:lnTo>
                  <a:lnTo>
                    <a:pt x="4681" y="3848"/>
                  </a:lnTo>
                  <a:lnTo>
                    <a:pt x="4533" y="3721"/>
                  </a:lnTo>
                  <a:lnTo>
                    <a:pt x="4512" y="3700"/>
                  </a:lnTo>
                  <a:cubicBezTo>
                    <a:pt x="4455" y="3650"/>
                    <a:pt x="4406" y="3608"/>
                    <a:pt x="4357" y="3566"/>
                  </a:cubicBezTo>
                  <a:lnTo>
                    <a:pt x="4328" y="3545"/>
                  </a:lnTo>
                  <a:lnTo>
                    <a:pt x="4173" y="3404"/>
                  </a:lnTo>
                  <a:lnTo>
                    <a:pt x="4152" y="3383"/>
                  </a:lnTo>
                  <a:cubicBezTo>
                    <a:pt x="4096" y="3333"/>
                    <a:pt x="4039" y="3284"/>
                    <a:pt x="3976" y="3228"/>
                  </a:cubicBezTo>
                  <a:lnTo>
                    <a:pt x="3835" y="3094"/>
                  </a:lnTo>
                  <a:lnTo>
                    <a:pt x="3807" y="3065"/>
                  </a:lnTo>
                  <a:lnTo>
                    <a:pt x="3659" y="2931"/>
                  </a:lnTo>
                  <a:lnTo>
                    <a:pt x="3638" y="2910"/>
                  </a:lnTo>
                  <a:lnTo>
                    <a:pt x="3497" y="2776"/>
                  </a:lnTo>
                  <a:lnTo>
                    <a:pt x="3482" y="2762"/>
                  </a:lnTo>
                  <a:lnTo>
                    <a:pt x="3334" y="2614"/>
                  </a:lnTo>
                  <a:lnTo>
                    <a:pt x="3299" y="2586"/>
                  </a:lnTo>
                  <a:cubicBezTo>
                    <a:pt x="3257" y="2537"/>
                    <a:pt x="3208" y="2494"/>
                    <a:pt x="3165" y="2445"/>
                  </a:cubicBezTo>
                  <a:lnTo>
                    <a:pt x="3024" y="2304"/>
                  </a:lnTo>
                  <a:lnTo>
                    <a:pt x="2989" y="2269"/>
                  </a:lnTo>
                  <a:lnTo>
                    <a:pt x="2848" y="2121"/>
                  </a:lnTo>
                  <a:lnTo>
                    <a:pt x="2714" y="1973"/>
                  </a:lnTo>
                  <a:lnTo>
                    <a:pt x="2686" y="1945"/>
                  </a:lnTo>
                  <a:cubicBezTo>
                    <a:pt x="2587" y="1832"/>
                    <a:pt x="2481" y="1726"/>
                    <a:pt x="2390" y="1613"/>
                  </a:cubicBezTo>
                  <a:lnTo>
                    <a:pt x="2376" y="1599"/>
                  </a:lnTo>
                  <a:cubicBezTo>
                    <a:pt x="2277" y="1486"/>
                    <a:pt x="2178" y="1367"/>
                    <a:pt x="2080" y="1254"/>
                  </a:cubicBezTo>
                  <a:lnTo>
                    <a:pt x="2066" y="1233"/>
                  </a:lnTo>
                  <a:lnTo>
                    <a:pt x="1953" y="1099"/>
                  </a:lnTo>
                  <a:lnTo>
                    <a:pt x="1939" y="1077"/>
                  </a:lnTo>
                  <a:cubicBezTo>
                    <a:pt x="1910" y="1035"/>
                    <a:pt x="1875" y="1000"/>
                    <a:pt x="1847" y="958"/>
                  </a:cubicBezTo>
                  <a:lnTo>
                    <a:pt x="1812" y="915"/>
                  </a:lnTo>
                  <a:lnTo>
                    <a:pt x="1734" y="817"/>
                  </a:lnTo>
                  <a:lnTo>
                    <a:pt x="1699" y="767"/>
                  </a:lnTo>
                  <a:cubicBezTo>
                    <a:pt x="1671" y="732"/>
                    <a:pt x="1650" y="697"/>
                    <a:pt x="1621" y="662"/>
                  </a:cubicBezTo>
                  <a:lnTo>
                    <a:pt x="1600" y="626"/>
                  </a:lnTo>
                  <a:cubicBezTo>
                    <a:pt x="1565" y="584"/>
                    <a:pt x="1530" y="535"/>
                    <a:pt x="1495" y="485"/>
                  </a:cubicBezTo>
                  <a:lnTo>
                    <a:pt x="1473" y="450"/>
                  </a:lnTo>
                  <a:cubicBezTo>
                    <a:pt x="1445" y="415"/>
                    <a:pt x="1417" y="380"/>
                    <a:pt x="1396" y="344"/>
                  </a:cubicBezTo>
                  <a:lnTo>
                    <a:pt x="1361" y="295"/>
                  </a:lnTo>
                  <a:lnTo>
                    <a:pt x="1297" y="189"/>
                  </a:lnTo>
                  <a:lnTo>
                    <a:pt x="1290" y="182"/>
                  </a:lnTo>
                  <a:lnTo>
                    <a:pt x="1269" y="147"/>
                  </a:lnTo>
                  <a:cubicBezTo>
                    <a:pt x="1234" y="91"/>
                    <a:pt x="1206" y="48"/>
                    <a:pt x="1177" y="6"/>
                  </a:cubicBezTo>
                  <a:cubicBezTo>
                    <a:pt x="1177" y="2"/>
                    <a:pt x="1176" y="1"/>
                    <a:pt x="1173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529250" y="1454250"/>
              <a:ext cx="254850" cy="400475"/>
            </a:xfrm>
            <a:custGeom>
              <a:avLst/>
              <a:gdLst/>
              <a:ahLst/>
              <a:cxnLst/>
              <a:rect l="l" t="t" r="r" b="b"/>
              <a:pathLst>
                <a:path w="10194" h="16019" extrusionOk="0">
                  <a:moveTo>
                    <a:pt x="29" y="0"/>
                  </a:moveTo>
                  <a:lnTo>
                    <a:pt x="7" y="7148"/>
                  </a:lnTo>
                  <a:cubicBezTo>
                    <a:pt x="0" y="10341"/>
                    <a:pt x="4040" y="14966"/>
                    <a:pt x="5076" y="15917"/>
                  </a:cubicBezTo>
                  <a:cubicBezTo>
                    <a:pt x="5310" y="15973"/>
                    <a:pt x="5696" y="16018"/>
                    <a:pt x="6155" y="16018"/>
                  </a:cubicBezTo>
                  <a:cubicBezTo>
                    <a:pt x="7732" y="16018"/>
                    <a:pt x="10162" y="15485"/>
                    <a:pt x="10173" y="13006"/>
                  </a:cubicBezTo>
                  <a:lnTo>
                    <a:pt x="10194" y="5872"/>
                  </a:lnTo>
                  <a:cubicBezTo>
                    <a:pt x="10017" y="5752"/>
                    <a:pt x="6789" y="3454"/>
                    <a:pt x="5118" y="790"/>
                  </a:cubicBezTo>
                  <a:cubicBezTo>
                    <a:pt x="4780" y="935"/>
                    <a:pt x="4380" y="994"/>
                    <a:pt x="3955" y="994"/>
                  </a:cubicBezTo>
                  <a:cubicBezTo>
                    <a:pt x="2259" y="994"/>
                    <a:pt x="164" y="62"/>
                    <a:pt x="2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529075" y="1454075"/>
              <a:ext cx="255200" cy="400950"/>
            </a:xfrm>
            <a:custGeom>
              <a:avLst/>
              <a:gdLst/>
              <a:ahLst/>
              <a:cxnLst/>
              <a:rect l="l" t="t" r="r" b="b"/>
              <a:pathLst>
                <a:path w="10208" h="16038" extrusionOk="0">
                  <a:moveTo>
                    <a:pt x="50" y="28"/>
                  </a:moveTo>
                  <a:cubicBezTo>
                    <a:pt x="373" y="173"/>
                    <a:pt x="2346" y="1013"/>
                    <a:pt x="3958" y="1013"/>
                  </a:cubicBezTo>
                  <a:cubicBezTo>
                    <a:pt x="4382" y="1013"/>
                    <a:pt x="4781" y="955"/>
                    <a:pt x="5118" y="811"/>
                  </a:cubicBezTo>
                  <a:cubicBezTo>
                    <a:pt x="6739" y="3391"/>
                    <a:pt x="9820" y="5618"/>
                    <a:pt x="10187" y="5879"/>
                  </a:cubicBezTo>
                  <a:lnTo>
                    <a:pt x="10165" y="13020"/>
                  </a:lnTo>
                  <a:cubicBezTo>
                    <a:pt x="10165" y="13922"/>
                    <a:pt x="9834" y="14649"/>
                    <a:pt x="9186" y="15156"/>
                  </a:cubicBezTo>
                  <a:cubicBezTo>
                    <a:pt x="8495" y="15706"/>
                    <a:pt x="7578" y="15903"/>
                    <a:pt x="6923" y="15974"/>
                  </a:cubicBezTo>
                  <a:cubicBezTo>
                    <a:pt x="6665" y="16003"/>
                    <a:pt x="6412" y="16015"/>
                    <a:pt x="6175" y="16015"/>
                  </a:cubicBezTo>
                  <a:cubicBezTo>
                    <a:pt x="5724" y="16015"/>
                    <a:pt x="5332" y="15970"/>
                    <a:pt x="5083" y="15910"/>
                  </a:cubicBezTo>
                  <a:cubicBezTo>
                    <a:pt x="4554" y="15424"/>
                    <a:pt x="3292" y="14035"/>
                    <a:pt x="2172" y="12372"/>
                  </a:cubicBezTo>
                  <a:cubicBezTo>
                    <a:pt x="1192" y="10934"/>
                    <a:pt x="22" y="8861"/>
                    <a:pt x="29" y="7155"/>
                  </a:cubicBezTo>
                  <a:lnTo>
                    <a:pt x="50" y="28"/>
                  </a:lnTo>
                  <a:close/>
                  <a:moveTo>
                    <a:pt x="29" y="0"/>
                  </a:moveTo>
                  <a:cubicBezTo>
                    <a:pt x="29" y="0"/>
                    <a:pt x="29" y="7"/>
                    <a:pt x="29" y="7"/>
                  </a:cubicBezTo>
                  <a:lnTo>
                    <a:pt x="7" y="7155"/>
                  </a:lnTo>
                  <a:cubicBezTo>
                    <a:pt x="0" y="8861"/>
                    <a:pt x="1171" y="10948"/>
                    <a:pt x="2150" y="12386"/>
                  </a:cubicBezTo>
                  <a:cubicBezTo>
                    <a:pt x="3278" y="14049"/>
                    <a:pt x="4540" y="15445"/>
                    <a:pt x="5076" y="15932"/>
                  </a:cubicBezTo>
                  <a:cubicBezTo>
                    <a:pt x="5435" y="16009"/>
                    <a:pt x="5802" y="16037"/>
                    <a:pt x="6169" y="16037"/>
                  </a:cubicBezTo>
                  <a:cubicBezTo>
                    <a:pt x="6422" y="16030"/>
                    <a:pt x="6676" y="16016"/>
                    <a:pt x="6930" y="15988"/>
                  </a:cubicBezTo>
                  <a:cubicBezTo>
                    <a:pt x="7578" y="15917"/>
                    <a:pt x="8502" y="15720"/>
                    <a:pt x="9200" y="15170"/>
                  </a:cubicBezTo>
                  <a:cubicBezTo>
                    <a:pt x="9855" y="14656"/>
                    <a:pt x="10187" y="13930"/>
                    <a:pt x="10187" y="13013"/>
                  </a:cubicBezTo>
                  <a:lnTo>
                    <a:pt x="10208" y="5879"/>
                  </a:lnTo>
                  <a:cubicBezTo>
                    <a:pt x="10208" y="5872"/>
                    <a:pt x="10208" y="5872"/>
                    <a:pt x="10201" y="5872"/>
                  </a:cubicBezTo>
                  <a:cubicBezTo>
                    <a:pt x="9855" y="5625"/>
                    <a:pt x="6754" y="3384"/>
                    <a:pt x="5132" y="797"/>
                  </a:cubicBezTo>
                  <a:cubicBezTo>
                    <a:pt x="5132" y="790"/>
                    <a:pt x="5125" y="790"/>
                    <a:pt x="5118" y="790"/>
                  </a:cubicBezTo>
                  <a:cubicBezTo>
                    <a:pt x="4783" y="935"/>
                    <a:pt x="4385" y="993"/>
                    <a:pt x="3963" y="993"/>
                  </a:cubicBezTo>
                  <a:cubicBezTo>
                    <a:pt x="2332" y="993"/>
                    <a:pt x="323" y="123"/>
                    <a:pt x="4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544575" y="1509575"/>
              <a:ext cx="208525" cy="327800"/>
            </a:xfrm>
            <a:custGeom>
              <a:avLst/>
              <a:gdLst/>
              <a:ahLst/>
              <a:cxnLst/>
              <a:rect l="l" t="t" r="r" b="b"/>
              <a:pathLst>
                <a:path w="8341" h="13112" extrusionOk="0">
                  <a:moveTo>
                    <a:pt x="22" y="1"/>
                  </a:moveTo>
                  <a:lnTo>
                    <a:pt x="8" y="5852"/>
                  </a:lnTo>
                  <a:cubicBezTo>
                    <a:pt x="1" y="8467"/>
                    <a:pt x="3307" y="12252"/>
                    <a:pt x="4153" y="13028"/>
                  </a:cubicBezTo>
                  <a:cubicBezTo>
                    <a:pt x="4345" y="13074"/>
                    <a:pt x="4664" y="13112"/>
                    <a:pt x="5043" y="13112"/>
                  </a:cubicBezTo>
                  <a:cubicBezTo>
                    <a:pt x="6334" y="13112"/>
                    <a:pt x="8320" y="12674"/>
                    <a:pt x="8326" y="10652"/>
                  </a:cubicBezTo>
                  <a:lnTo>
                    <a:pt x="8340" y="4801"/>
                  </a:lnTo>
                  <a:cubicBezTo>
                    <a:pt x="8206" y="4703"/>
                    <a:pt x="5556" y="2827"/>
                    <a:pt x="4188" y="649"/>
                  </a:cubicBezTo>
                  <a:cubicBezTo>
                    <a:pt x="3913" y="768"/>
                    <a:pt x="3587" y="815"/>
                    <a:pt x="3241" y="815"/>
                  </a:cubicBezTo>
                  <a:cubicBezTo>
                    <a:pt x="1854" y="815"/>
                    <a:pt x="135" y="51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515850" y="1491775"/>
              <a:ext cx="133075" cy="36500"/>
            </a:xfrm>
            <a:custGeom>
              <a:avLst/>
              <a:gdLst/>
              <a:ahLst/>
              <a:cxnLst/>
              <a:rect l="l" t="t" r="r" b="b"/>
              <a:pathLst>
                <a:path w="5323" h="1460" extrusionOk="0">
                  <a:moveTo>
                    <a:pt x="1157" y="1"/>
                  </a:moveTo>
                  <a:lnTo>
                    <a:pt x="1" y="670"/>
                  </a:lnTo>
                  <a:lnTo>
                    <a:pt x="15" y="677"/>
                  </a:lnTo>
                  <a:lnTo>
                    <a:pt x="36" y="692"/>
                  </a:lnTo>
                  <a:lnTo>
                    <a:pt x="64" y="699"/>
                  </a:lnTo>
                  <a:lnTo>
                    <a:pt x="71" y="699"/>
                  </a:lnTo>
                  <a:lnTo>
                    <a:pt x="99" y="713"/>
                  </a:lnTo>
                  <a:lnTo>
                    <a:pt x="142" y="727"/>
                  </a:lnTo>
                  <a:lnTo>
                    <a:pt x="149" y="727"/>
                  </a:lnTo>
                  <a:lnTo>
                    <a:pt x="191" y="748"/>
                  </a:lnTo>
                  <a:lnTo>
                    <a:pt x="247" y="769"/>
                  </a:lnTo>
                  <a:lnTo>
                    <a:pt x="262" y="776"/>
                  </a:lnTo>
                  <a:lnTo>
                    <a:pt x="304" y="797"/>
                  </a:lnTo>
                  <a:lnTo>
                    <a:pt x="360" y="818"/>
                  </a:lnTo>
                  <a:lnTo>
                    <a:pt x="417" y="840"/>
                  </a:lnTo>
                  <a:lnTo>
                    <a:pt x="431" y="847"/>
                  </a:lnTo>
                  <a:lnTo>
                    <a:pt x="466" y="861"/>
                  </a:lnTo>
                  <a:lnTo>
                    <a:pt x="487" y="868"/>
                  </a:lnTo>
                  <a:lnTo>
                    <a:pt x="522" y="882"/>
                  </a:lnTo>
                  <a:lnTo>
                    <a:pt x="551" y="889"/>
                  </a:lnTo>
                  <a:lnTo>
                    <a:pt x="586" y="903"/>
                  </a:lnTo>
                  <a:lnTo>
                    <a:pt x="607" y="910"/>
                  </a:lnTo>
                  <a:lnTo>
                    <a:pt x="642" y="924"/>
                  </a:lnTo>
                  <a:lnTo>
                    <a:pt x="670" y="938"/>
                  </a:lnTo>
                  <a:lnTo>
                    <a:pt x="713" y="945"/>
                  </a:lnTo>
                  <a:lnTo>
                    <a:pt x="741" y="959"/>
                  </a:lnTo>
                  <a:lnTo>
                    <a:pt x="776" y="974"/>
                  </a:lnTo>
                  <a:lnTo>
                    <a:pt x="797" y="981"/>
                  </a:lnTo>
                  <a:lnTo>
                    <a:pt x="903" y="1016"/>
                  </a:lnTo>
                  <a:lnTo>
                    <a:pt x="924" y="1023"/>
                  </a:lnTo>
                  <a:lnTo>
                    <a:pt x="1030" y="1058"/>
                  </a:lnTo>
                  <a:lnTo>
                    <a:pt x="1044" y="1065"/>
                  </a:lnTo>
                  <a:lnTo>
                    <a:pt x="1164" y="1100"/>
                  </a:lnTo>
                  <a:lnTo>
                    <a:pt x="1291" y="1143"/>
                  </a:lnTo>
                  <a:lnTo>
                    <a:pt x="1298" y="1143"/>
                  </a:lnTo>
                  <a:cubicBezTo>
                    <a:pt x="1375" y="1164"/>
                    <a:pt x="1446" y="1185"/>
                    <a:pt x="1523" y="1206"/>
                  </a:cubicBezTo>
                  <a:cubicBezTo>
                    <a:pt x="1601" y="1227"/>
                    <a:pt x="1685" y="1248"/>
                    <a:pt x="1763" y="1270"/>
                  </a:cubicBezTo>
                  <a:cubicBezTo>
                    <a:pt x="1841" y="1291"/>
                    <a:pt x="1904" y="1305"/>
                    <a:pt x="1967" y="1319"/>
                  </a:cubicBezTo>
                  <a:lnTo>
                    <a:pt x="1989" y="1319"/>
                  </a:lnTo>
                  <a:cubicBezTo>
                    <a:pt x="2052" y="1333"/>
                    <a:pt x="2123" y="1347"/>
                    <a:pt x="2193" y="1361"/>
                  </a:cubicBezTo>
                  <a:cubicBezTo>
                    <a:pt x="2256" y="1375"/>
                    <a:pt x="2313" y="1382"/>
                    <a:pt x="2376" y="1396"/>
                  </a:cubicBezTo>
                  <a:lnTo>
                    <a:pt x="2390" y="1396"/>
                  </a:lnTo>
                  <a:lnTo>
                    <a:pt x="2560" y="1425"/>
                  </a:lnTo>
                  <a:lnTo>
                    <a:pt x="2588" y="1425"/>
                  </a:lnTo>
                  <a:cubicBezTo>
                    <a:pt x="2637" y="1432"/>
                    <a:pt x="2686" y="1432"/>
                    <a:pt x="2736" y="1439"/>
                  </a:cubicBezTo>
                  <a:lnTo>
                    <a:pt x="2757" y="1439"/>
                  </a:lnTo>
                  <a:lnTo>
                    <a:pt x="2905" y="1453"/>
                  </a:lnTo>
                  <a:lnTo>
                    <a:pt x="2926" y="1453"/>
                  </a:lnTo>
                  <a:lnTo>
                    <a:pt x="3067" y="1460"/>
                  </a:lnTo>
                  <a:lnTo>
                    <a:pt x="3377" y="1460"/>
                  </a:lnTo>
                  <a:cubicBezTo>
                    <a:pt x="3420" y="1460"/>
                    <a:pt x="3462" y="1453"/>
                    <a:pt x="3504" y="1453"/>
                  </a:cubicBezTo>
                  <a:cubicBezTo>
                    <a:pt x="3546" y="1446"/>
                    <a:pt x="3596" y="1446"/>
                    <a:pt x="3638" y="1439"/>
                  </a:cubicBezTo>
                  <a:lnTo>
                    <a:pt x="3659" y="1439"/>
                  </a:lnTo>
                  <a:cubicBezTo>
                    <a:pt x="3695" y="1432"/>
                    <a:pt x="3737" y="1425"/>
                    <a:pt x="3772" y="1418"/>
                  </a:cubicBezTo>
                  <a:lnTo>
                    <a:pt x="3793" y="1418"/>
                  </a:lnTo>
                  <a:cubicBezTo>
                    <a:pt x="3835" y="1411"/>
                    <a:pt x="3878" y="1396"/>
                    <a:pt x="3913" y="1389"/>
                  </a:cubicBezTo>
                  <a:lnTo>
                    <a:pt x="3934" y="1389"/>
                  </a:lnTo>
                  <a:cubicBezTo>
                    <a:pt x="3976" y="1375"/>
                    <a:pt x="4012" y="1368"/>
                    <a:pt x="4054" y="1354"/>
                  </a:cubicBezTo>
                  <a:lnTo>
                    <a:pt x="4075" y="1347"/>
                  </a:lnTo>
                  <a:cubicBezTo>
                    <a:pt x="4103" y="1333"/>
                    <a:pt x="4139" y="1319"/>
                    <a:pt x="4167" y="1305"/>
                  </a:cubicBezTo>
                  <a:lnTo>
                    <a:pt x="5323" y="628"/>
                  </a:lnTo>
                  <a:lnTo>
                    <a:pt x="5323" y="628"/>
                  </a:lnTo>
                  <a:cubicBezTo>
                    <a:pt x="5295" y="642"/>
                    <a:pt x="5259" y="656"/>
                    <a:pt x="5231" y="670"/>
                  </a:cubicBezTo>
                  <a:lnTo>
                    <a:pt x="5210" y="677"/>
                  </a:lnTo>
                  <a:cubicBezTo>
                    <a:pt x="5168" y="692"/>
                    <a:pt x="5133" y="699"/>
                    <a:pt x="5090" y="713"/>
                  </a:cubicBezTo>
                  <a:lnTo>
                    <a:pt x="5076" y="713"/>
                  </a:lnTo>
                  <a:cubicBezTo>
                    <a:pt x="5034" y="720"/>
                    <a:pt x="4992" y="734"/>
                    <a:pt x="4949" y="741"/>
                  </a:cubicBezTo>
                  <a:lnTo>
                    <a:pt x="4928" y="741"/>
                  </a:lnTo>
                  <a:cubicBezTo>
                    <a:pt x="4893" y="748"/>
                    <a:pt x="4851" y="755"/>
                    <a:pt x="4815" y="762"/>
                  </a:cubicBezTo>
                  <a:lnTo>
                    <a:pt x="4794" y="762"/>
                  </a:lnTo>
                  <a:cubicBezTo>
                    <a:pt x="4752" y="769"/>
                    <a:pt x="4717" y="769"/>
                    <a:pt x="4674" y="776"/>
                  </a:cubicBezTo>
                  <a:lnTo>
                    <a:pt x="4660" y="776"/>
                  </a:lnTo>
                  <a:lnTo>
                    <a:pt x="4533" y="783"/>
                  </a:lnTo>
                  <a:lnTo>
                    <a:pt x="4216" y="783"/>
                  </a:lnTo>
                  <a:cubicBezTo>
                    <a:pt x="4174" y="783"/>
                    <a:pt x="4132" y="783"/>
                    <a:pt x="4082" y="776"/>
                  </a:cubicBezTo>
                  <a:lnTo>
                    <a:pt x="4061" y="776"/>
                  </a:lnTo>
                  <a:lnTo>
                    <a:pt x="3913" y="762"/>
                  </a:lnTo>
                  <a:lnTo>
                    <a:pt x="3892" y="762"/>
                  </a:lnTo>
                  <a:cubicBezTo>
                    <a:pt x="3843" y="755"/>
                    <a:pt x="3793" y="755"/>
                    <a:pt x="3744" y="748"/>
                  </a:cubicBezTo>
                  <a:lnTo>
                    <a:pt x="3723" y="748"/>
                  </a:lnTo>
                  <a:lnTo>
                    <a:pt x="3546" y="720"/>
                  </a:lnTo>
                  <a:lnTo>
                    <a:pt x="3532" y="720"/>
                  </a:lnTo>
                  <a:cubicBezTo>
                    <a:pt x="3476" y="706"/>
                    <a:pt x="3413" y="699"/>
                    <a:pt x="3349" y="684"/>
                  </a:cubicBezTo>
                  <a:cubicBezTo>
                    <a:pt x="3293" y="670"/>
                    <a:pt x="3208" y="656"/>
                    <a:pt x="3145" y="642"/>
                  </a:cubicBezTo>
                  <a:lnTo>
                    <a:pt x="3124" y="642"/>
                  </a:lnTo>
                  <a:cubicBezTo>
                    <a:pt x="3060" y="628"/>
                    <a:pt x="2990" y="614"/>
                    <a:pt x="2926" y="593"/>
                  </a:cubicBezTo>
                  <a:lnTo>
                    <a:pt x="2919" y="593"/>
                  </a:lnTo>
                  <a:cubicBezTo>
                    <a:pt x="2842" y="579"/>
                    <a:pt x="2764" y="558"/>
                    <a:pt x="2686" y="536"/>
                  </a:cubicBezTo>
                  <a:cubicBezTo>
                    <a:pt x="2609" y="515"/>
                    <a:pt x="2531" y="487"/>
                    <a:pt x="2454" y="466"/>
                  </a:cubicBezTo>
                  <a:lnTo>
                    <a:pt x="2447" y="466"/>
                  </a:lnTo>
                  <a:lnTo>
                    <a:pt x="2327" y="431"/>
                  </a:lnTo>
                  <a:lnTo>
                    <a:pt x="2207" y="388"/>
                  </a:lnTo>
                  <a:lnTo>
                    <a:pt x="2186" y="388"/>
                  </a:lnTo>
                  <a:lnTo>
                    <a:pt x="2080" y="353"/>
                  </a:lnTo>
                  <a:lnTo>
                    <a:pt x="2059" y="346"/>
                  </a:lnTo>
                  <a:lnTo>
                    <a:pt x="1960" y="311"/>
                  </a:lnTo>
                  <a:lnTo>
                    <a:pt x="1932" y="297"/>
                  </a:lnTo>
                  <a:lnTo>
                    <a:pt x="1897" y="290"/>
                  </a:lnTo>
                  <a:lnTo>
                    <a:pt x="1869" y="276"/>
                  </a:lnTo>
                  <a:lnTo>
                    <a:pt x="1826" y="262"/>
                  </a:lnTo>
                  <a:lnTo>
                    <a:pt x="1805" y="254"/>
                  </a:lnTo>
                  <a:lnTo>
                    <a:pt x="1770" y="240"/>
                  </a:lnTo>
                  <a:lnTo>
                    <a:pt x="1742" y="226"/>
                  </a:lnTo>
                  <a:lnTo>
                    <a:pt x="1707" y="219"/>
                  </a:lnTo>
                  <a:lnTo>
                    <a:pt x="1685" y="205"/>
                  </a:lnTo>
                  <a:lnTo>
                    <a:pt x="1650" y="191"/>
                  </a:lnTo>
                  <a:lnTo>
                    <a:pt x="1629" y="184"/>
                  </a:lnTo>
                  <a:lnTo>
                    <a:pt x="1587" y="170"/>
                  </a:lnTo>
                  <a:lnTo>
                    <a:pt x="1573" y="163"/>
                  </a:lnTo>
                  <a:lnTo>
                    <a:pt x="1523" y="142"/>
                  </a:lnTo>
                  <a:lnTo>
                    <a:pt x="1474" y="128"/>
                  </a:lnTo>
                  <a:lnTo>
                    <a:pt x="1467" y="128"/>
                  </a:lnTo>
                  <a:lnTo>
                    <a:pt x="1418" y="106"/>
                  </a:lnTo>
                  <a:lnTo>
                    <a:pt x="1403" y="99"/>
                  </a:lnTo>
                  <a:lnTo>
                    <a:pt x="1354" y="78"/>
                  </a:lnTo>
                  <a:lnTo>
                    <a:pt x="1305" y="64"/>
                  </a:lnTo>
                  <a:lnTo>
                    <a:pt x="1298" y="64"/>
                  </a:lnTo>
                  <a:lnTo>
                    <a:pt x="1255" y="43"/>
                  </a:lnTo>
                  <a:lnTo>
                    <a:pt x="1227" y="29"/>
                  </a:lnTo>
                  <a:lnTo>
                    <a:pt x="1192" y="15"/>
                  </a:lnTo>
                  <a:lnTo>
                    <a:pt x="1171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515675" y="1491600"/>
              <a:ext cx="133600" cy="37225"/>
            </a:xfrm>
            <a:custGeom>
              <a:avLst/>
              <a:gdLst/>
              <a:ahLst/>
              <a:cxnLst/>
              <a:rect l="l" t="t" r="r" b="b"/>
              <a:pathLst>
                <a:path w="5344" h="1489" extrusionOk="0">
                  <a:moveTo>
                    <a:pt x="1171" y="29"/>
                  </a:moveTo>
                  <a:cubicBezTo>
                    <a:pt x="1171" y="29"/>
                    <a:pt x="1171" y="29"/>
                    <a:pt x="1171" y="29"/>
                  </a:cubicBezTo>
                  <a:lnTo>
                    <a:pt x="1305" y="85"/>
                  </a:lnTo>
                  <a:lnTo>
                    <a:pt x="1347" y="99"/>
                  </a:lnTo>
                  <a:lnTo>
                    <a:pt x="1418" y="128"/>
                  </a:lnTo>
                  <a:lnTo>
                    <a:pt x="1460" y="149"/>
                  </a:lnTo>
                  <a:lnTo>
                    <a:pt x="1523" y="170"/>
                  </a:lnTo>
                  <a:lnTo>
                    <a:pt x="1573" y="191"/>
                  </a:lnTo>
                  <a:lnTo>
                    <a:pt x="1960" y="339"/>
                  </a:lnTo>
                  <a:lnTo>
                    <a:pt x="2059" y="374"/>
                  </a:lnTo>
                  <a:lnTo>
                    <a:pt x="2080" y="374"/>
                  </a:lnTo>
                  <a:lnTo>
                    <a:pt x="2186" y="417"/>
                  </a:lnTo>
                  <a:lnTo>
                    <a:pt x="2207" y="417"/>
                  </a:lnTo>
                  <a:cubicBezTo>
                    <a:pt x="2242" y="431"/>
                    <a:pt x="2278" y="445"/>
                    <a:pt x="2327" y="459"/>
                  </a:cubicBezTo>
                  <a:lnTo>
                    <a:pt x="2447" y="494"/>
                  </a:lnTo>
                  <a:lnTo>
                    <a:pt x="2454" y="494"/>
                  </a:lnTo>
                  <a:lnTo>
                    <a:pt x="2686" y="565"/>
                  </a:lnTo>
                  <a:cubicBezTo>
                    <a:pt x="2764" y="586"/>
                    <a:pt x="2841" y="600"/>
                    <a:pt x="2919" y="621"/>
                  </a:cubicBezTo>
                  <a:lnTo>
                    <a:pt x="2926" y="621"/>
                  </a:lnTo>
                  <a:lnTo>
                    <a:pt x="3131" y="670"/>
                  </a:lnTo>
                  <a:lnTo>
                    <a:pt x="3145" y="670"/>
                  </a:lnTo>
                  <a:cubicBezTo>
                    <a:pt x="3215" y="684"/>
                    <a:pt x="3286" y="699"/>
                    <a:pt x="3349" y="713"/>
                  </a:cubicBezTo>
                  <a:lnTo>
                    <a:pt x="3532" y="748"/>
                  </a:lnTo>
                  <a:lnTo>
                    <a:pt x="3546" y="748"/>
                  </a:lnTo>
                  <a:lnTo>
                    <a:pt x="3723" y="769"/>
                  </a:lnTo>
                  <a:lnTo>
                    <a:pt x="3744" y="769"/>
                  </a:lnTo>
                  <a:lnTo>
                    <a:pt x="3899" y="790"/>
                  </a:lnTo>
                  <a:lnTo>
                    <a:pt x="3920" y="790"/>
                  </a:lnTo>
                  <a:lnTo>
                    <a:pt x="4068" y="804"/>
                  </a:lnTo>
                  <a:lnTo>
                    <a:pt x="4089" y="804"/>
                  </a:lnTo>
                  <a:lnTo>
                    <a:pt x="4223" y="811"/>
                  </a:lnTo>
                  <a:lnTo>
                    <a:pt x="4540" y="811"/>
                  </a:lnTo>
                  <a:cubicBezTo>
                    <a:pt x="4590" y="811"/>
                    <a:pt x="4632" y="804"/>
                    <a:pt x="4667" y="804"/>
                  </a:cubicBezTo>
                  <a:lnTo>
                    <a:pt x="4681" y="804"/>
                  </a:lnTo>
                  <a:cubicBezTo>
                    <a:pt x="4717" y="797"/>
                    <a:pt x="4759" y="797"/>
                    <a:pt x="4801" y="790"/>
                  </a:cubicBezTo>
                  <a:lnTo>
                    <a:pt x="4822" y="790"/>
                  </a:lnTo>
                  <a:cubicBezTo>
                    <a:pt x="4865" y="783"/>
                    <a:pt x="4900" y="776"/>
                    <a:pt x="4942" y="769"/>
                  </a:cubicBezTo>
                  <a:lnTo>
                    <a:pt x="4956" y="769"/>
                  </a:lnTo>
                  <a:cubicBezTo>
                    <a:pt x="5006" y="762"/>
                    <a:pt x="5041" y="748"/>
                    <a:pt x="5083" y="741"/>
                  </a:cubicBezTo>
                  <a:lnTo>
                    <a:pt x="5104" y="734"/>
                  </a:lnTo>
                  <a:cubicBezTo>
                    <a:pt x="5140" y="727"/>
                    <a:pt x="5175" y="713"/>
                    <a:pt x="5210" y="699"/>
                  </a:cubicBezTo>
                  <a:lnTo>
                    <a:pt x="5210" y="699"/>
                  </a:lnTo>
                  <a:lnTo>
                    <a:pt x="4174" y="1305"/>
                  </a:lnTo>
                  <a:cubicBezTo>
                    <a:pt x="4146" y="1319"/>
                    <a:pt x="4110" y="1333"/>
                    <a:pt x="4054" y="1354"/>
                  </a:cubicBezTo>
                  <a:cubicBezTo>
                    <a:pt x="4019" y="1361"/>
                    <a:pt x="3983" y="1375"/>
                    <a:pt x="3941" y="1389"/>
                  </a:cubicBezTo>
                  <a:lnTo>
                    <a:pt x="3920" y="1389"/>
                  </a:lnTo>
                  <a:cubicBezTo>
                    <a:pt x="3885" y="1403"/>
                    <a:pt x="3842" y="1411"/>
                    <a:pt x="3779" y="1425"/>
                  </a:cubicBezTo>
                  <a:cubicBezTo>
                    <a:pt x="3744" y="1432"/>
                    <a:pt x="3702" y="1439"/>
                    <a:pt x="3666" y="1446"/>
                  </a:cubicBezTo>
                  <a:lnTo>
                    <a:pt x="3645" y="1446"/>
                  </a:lnTo>
                  <a:cubicBezTo>
                    <a:pt x="3603" y="1453"/>
                    <a:pt x="3561" y="1460"/>
                    <a:pt x="3525" y="1460"/>
                  </a:cubicBezTo>
                  <a:lnTo>
                    <a:pt x="3511" y="1460"/>
                  </a:lnTo>
                  <a:lnTo>
                    <a:pt x="3384" y="1467"/>
                  </a:lnTo>
                  <a:lnTo>
                    <a:pt x="3060" y="1467"/>
                  </a:lnTo>
                  <a:cubicBezTo>
                    <a:pt x="3011" y="1467"/>
                    <a:pt x="2968" y="1460"/>
                    <a:pt x="2926" y="1460"/>
                  </a:cubicBezTo>
                  <a:lnTo>
                    <a:pt x="2905" y="1460"/>
                  </a:lnTo>
                  <a:lnTo>
                    <a:pt x="2750" y="1446"/>
                  </a:lnTo>
                  <a:lnTo>
                    <a:pt x="2729" y="1446"/>
                  </a:lnTo>
                  <a:lnTo>
                    <a:pt x="2581" y="1425"/>
                  </a:lnTo>
                  <a:lnTo>
                    <a:pt x="2560" y="1425"/>
                  </a:lnTo>
                  <a:lnTo>
                    <a:pt x="2390" y="1403"/>
                  </a:lnTo>
                  <a:lnTo>
                    <a:pt x="2376" y="1403"/>
                  </a:lnTo>
                  <a:cubicBezTo>
                    <a:pt x="2313" y="1389"/>
                    <a:pt x="2256" y="1382"/>
                    <a:pt x="2193" y="1368"/>
                  </a:cubicBezTo>
                  <a:cubicBezTo>
                    <a:pt x="2122" y="1354"/>
                    <a:pt x="2059" y="1340"/>
                    <a:pt x="1989" y="1326"/>
                  </a:cubicBezTo>
                  <a:lnTo>
                    <a:pt x="1967" y="1326"/>
                  </a:lnTo>
                  <a:cubicBezTo>
                    <a:pt x="1904" y="1312"/>
                    <a:pt x="1833" y="1291"/>
                    <a:pt x="1770" y="1277"/>
                  </a:cubicBezTo>
                  <a:lnTo>
                    <a:pt x="1770" y="1291"/>
                  </a:lnTo>
                  <a:cubicBezTo>
                    <a:pt x="1770" y="1291"/>
                    <a:pt x="1770" y="1277"/>
                    <a:pt x="1763" y="1277"/>
                  </a:cubicBezTo>
                  <a:cubicBezTo>
                    <a:pt x="1685" y="1255"/>
                    <a:pt x="1601" y="1234"/>
                    <a:pt x="1523" y="1213"/>
                  </a:cubicBezTo>
                  <a:cubicBezTo>
                    <a:pt x="1453" y="1192"/>
                    <a:pt x="1375" y="1171"/>
                    <a:pt x="1305" y="1150"/>
                  </a:cubicBezTo>
                  <a:lnTo>
                    <a:pt x="1291" y="1150"/>
                  </a:lnTo>
                  <a:lnTo>
                    <a:pt x="1171" y="1107"/>
                  </a:lnTo>
                  <a:lnTo>
                    <a:pt x="1051" y="1072"/>
                  </a:lnTo>
                  <a:lnTo>
                    <a:pt x="1037" y="1065"/>
                  </a:lnTo>
                  <a:lnTo>
                    <a:pt x="924" y="1030"/>
                  </a:lnTo>
                  <a:lnTo>
                    <a:pt x="910" y="1023"/>
                  </a:lnTo>
                  <a:lnTo>
                    <a:pt x="811" y="988"/>
                  </a:lnTo>
                  <a:lnTo>
                    <a:pt x="593" y="910"/>
                  </a:lnTo>
                  <a:lnTo>
                    <a:pt x="558" y="896"/>
                  </a:lnTo>
                  <a:lnTo>
                    <a:pt x="424" y="847"/>
                  </a:lnTo>
                  <a:lnTo>
                    <a:pt x="367" y="825"/>
                  </a:lnTo>
                  <a:lnTo>
                    <a:pt x="311" y="804"/>
                  </a:lnTo>
                  <a:lnTo>
                    <a:pt x="269" y="783"/>
                  </a:lnTo>
                  <a:lnTo>
                    <a:pt x="254" y="776"/>
                  </a:lnTo>
                  <a:lnTo>
                    <a:pt x="205" y="755"/>
                  </a:lnTo>
                  <a:lnTo>
                    <a:pt x="149" y="734"/>
                  </a:lnTo>
                  <a:lnTo>
                    <a:pt x="106" y="713"/>
                  </a:lnTo>
                  <a:lnTo>
                    <a:pt x="43" y="684"/>
                  </a:lnTo>
                  <a:lnTo>
                    <a:pt x="29" y="684"/>
                  </a:lnTo>
                  <a:cubicBezTo>
                    <a:pt x="29" y="684"/>
                    <a:pt x="1152" y="29"/>
                    <a:pt x="1171" y="29"/>
                  </a:cubicBezTo>
                  <a:close/>
                  <a:moveTo>
                    <a:pt x="1157" y="1"/>
                  </a:moveTo>
                  <a:lnTo>
                    <a:pt x="1" y="677"/>
                  </a:lnTo>
                  <a:cubicBezTo>
                    <a:pt x="1" y="677"/>
                    <a:pt x="1" y="684"/>
                    <a:pt x="1" y="684"/>
                  </a:cubicBezTo>
                  <a:cubicBezTo>
                    <a:pt x="1" y="691"/>
                    <a:pt x="1" y="691"/>
                    <a:pt x="1" y="691"/>
                  </a:cubicBezTo>
                  <a:lnTo>
                    <a:pt x="36" y="713"/>
                  </a:lnTo>
                  <a:lnTo>
                    <a:pt x="43" y="699"/>
                  </a:lnTo>
                  <a:lnTo>
                    <a:pt x="43" y="713"/>
                  </a:lnTo>
                  <a:lnTo>
                    <a:pt x="106" y="741"/>
                  </a:lnTo>
                  <a:lnTo>
                    <a:pt x="142" y="755"/>
                  </a:lnTo>
                  <a:lnTo>
                    <a:pt x="198" y="776"/>
                  </a:lnTo>
                  <a:lnTo>
                    <a:pt x="247" y="797"/>
                  </a:lnTo>
                  <a:lnTo>
                    <a:pt x="261" y="804"/>
                  </a:lnTo>
                  <a:cubicBezTo>
                    <a:pt x="276" y="811"/>
                    <a:pt x="297" y="818"/>
                    <a:pt x="318" y="825"/>
                  </a:cubicBezTo>
                  <a:lnTo>
                    <a:pt x="325" y="818"/>
                  </a:lnTo>
                  <a:lnTo>
                    <a:pt x="325" y="825"/>
                  </a:lnTo>
                  <a:lnTo>
                    <a:pt x="367" y="847"/>
                  </a:lnTo>
                  <a:lnTo>
                    <a:pt x="424" y="868"/>
                  </a:lnTo>
                  <a:lnTo>
                    <a:pt x="558" y="917"/>
                  </a:lnTo>
                  <a:lnTo>
                    <a:pt x="593" y="931"/>
                  </a:lnTo>
                  <a:lnTo>
                    <a:pt x="811" y="1009"/>
                  </a:lnTo>
                  <a:lnTo>
                    <a:pt x="910" y="1044"/>
                  </a:lnTo>
                  <a:lnTo>
                    <a:pt x="931" y="1051"/>
                  </a:lnTo>
                  <a:lnTo>
                    <a:pt x="1037" y="1086"/>
                  </a:lnTo>
                  <a:lnTo>
                    <a:pt x="1051" y="1093"/>
                  </a:lnTo>
                  <a:lnTo>
                    <a:pt x="1178" y="1136"/>
                  </a:lnTo>
                  <a:lnTo>
                    <a:pt x="1298" y="1171"/>
                  </a:lnTo>
                  <a:lnTo>
                    <a:pt x="1305" y="1171"/>
                  </a:lnTo>
                  <a:lnTo>
                    <a:pt x="1537" y="1234"/>
                  </a:lnTo>
                  <a:lnTo>
                    <a:pt x="1770" y="1298"/>
                  </a:lnTo>
                  <a:cubicBezTo>
                    <a:pt x="1840" y="1312"/>
                    <a:pt x="1904" y="1333"/>
                    <a:pt x="1974" y="1347"/>
                  </a:cubicBezTo>
                  <a:lnTo>
                    <a:pt x="1989" y="1347"/>
                  </a:lnTo>
                  <a:cubicBezTo>
                    <a:pt x="2059" y="1361"/>
                    <a:pt x="2130" y="1375"/>
                    <a:pt x="2193" y="1389"/>
                  </a:cubicBezTo>
                  <a:cubicBezTo>
                    <a:pt x="2256" y="1403"/>
                    <a:pt x="2320" y="1411"/>
                    <a:pt x="2376" y="1425"/>
                  </a:cubicBezTo>
                  <a:lnTo>
                    <a:pt x="2390" y="1425"/>
                  </a:lnTo>
                  <a:lnTo>
                    <a:pt x="2567" y="1446"/>
                  </a:lnTo>
                  <a:lnTo>
                    <a:pt x="2588" y="1446"/>
                  </a:lnTo>
                  <a:lnTo>
                    <a:pt x="2743" y="1467"/>
                  </a:lnTo>
                  <a:lnTo>
                    <a:pt x="2764" y="1467"/>
                  </a:lnTo>
                  <a:lnTo>
                    <a:pt x="2912" y="1481"/>
                  </a:lnTo>
                  <a:lnTo>
                    <a:pt x="2933" y="1481"/>
                  </a:lnTo>
                  <a:lnTo>
                    <a:pt x="3067" y="1488"/>
                  </a:lnTo>
                  <a:lnTo>
                    <a:pt x="3236" y="1488"/>
                  </a:lnTo>
                  <a:lnTo>
                    <a:pt x="3243" y="1481"/>
                  </a:lnTo>
                  <a:lnTo>
                    <a:pt x="3384" y="1481"/>
                  </a:lnTo>
                  <a:cubicBezTo>
                    <a:pt x="3427" y="1474"/>
                    <a:pt x="3469" y="1474"/>
                    <a:pt x="3525" y="1467"/>
                  </a:cubicBezTo>
                  <a:cubicBezTo>
                    <a:pt x="3561" y="1467"/>
                    <a:pt x="3603" y="1460"/>
                    <a:pt x="3645" y="1453"/>
                  </a:cubicBezTo>
                  <a:lnTo>
                    <a:pt x="3666" y="1453"/>
                  </a:lnTo>
                  <a:cubicBezTo>
                    <a:pt x="3702" y="1453"/>
                    <a:pt x="3744" y="1446"/>
                    <a:pt x="3800" y="1432"/>
                  </a:cubicBezTo>
                  <a:cubicBezTo>
                    <a:pt x="3842" y="1425"/>
                    <a:pt x="3885" y="1411"/>
                    <a:pt x="3927" y="1403"/>
                  </a:cubicBezTo>
                  <a:lnTo>
                    <a:pt x="3941" y="1403"/>
                  </a:lnTo>
                  <a:cubicBezTo>
                    <a:pt x="3983" y="1389"/>
                    <a:pt x="4026" y="1375"/>
                    <a:pt x="4082" y="1361"/>
                  </a:cubicBezTo>
                  <a:cubicBezTo>
                    <a:pt x="4117" y="1347"/>
                    <a:pt x="4153" y="1333"/>
                    <a:pt x="4181" y="1319"/>
                  </a:cubicBezTo>
                  <a:lnTo>
                    <a:pt x="5337" y="656"/>
                  </a:lnTo>
                  <a:cubicBezTo>
                    <a:pt x="5344" y="656"/>
                    <a:pt x="5344" y="649"/>
                    <a:pt x="5337" y="642"/>
                  </a:cubicBezTo>
                  <a:cubicBezTo>
                    <a:pt x="5337" y="635"/>
                    <a:pt x="5330" y="635"/>
                    <a:pt x="5330" y="635"/>
                  </a:cubicBezTo>
                  <a:cubicBezTo>
                    <a:pt x="5302" y="649"/>
                    <a:pt x="5266" y="663"/>
                    <a:pt x="5231" y="670"/>
                  </a:cubicBezTo>
                  <a:lnTo>
                    <a:pt x="5210" y="684"/>
                  </a:lnTo>
                  <a:cubicBezTo>
                    <a:pt x="5175" y="691"/>
                    <a:pt x="5133" y="706"/>
                    <a:pt x="5097" y="720"/>
                  </a:cubicBezTo>
                  <a:lnTo>
                    <a:pt x="5076" y="720"/>
                  </a:lnTo>
                  <a:lnTo>
                    <a:pt x="4956" y="748"/>
                  </a:lnTo>
                  <a:lnTo>
                    <a:pt x="4935" y="748"/>
                  </a:lnTo>
                  <a:cubicBezTo>
                    <a:pt x="4900" y="762"/>
                    <a:pt x="4858" y="762"/>
                    <a:pt x="4822" y="769"/>
                  </a:cubicBezTo>
                  <a:lnTo>
                    <a:pt x="4801" y="769"/>
                  </a:lnTo>
                  <a:cubicBezTo>
                    <a:pt x="4759" y="776"/>
                    <a:pt x="4717" y="783"/>
                    <a:pt x="4681" y="783"/>
                  </a:cubicBezTo>
                  <a:lnTo>
                    <a:pt x="4667" y="783"/>
                  </a:lnTo>
                  <a:lnTo>
                    <a:pt x="4540" y="790"/>
                  </a:lnTo>
                  <a:lnTo>
                    <a:pt x="4230" y="790"/>
                  </a:lnTo>
                  <a:cubicBezTo>
                    <a:pt x="4181" y="790"/>
                    <a:pt x="4139" y="783"/>
                    <a:pt x="4089" y="783"/>
                  </a:cubicBezTo>
                  <a:lnTo>
                    <a:pt x="4068" y="783"/>
                  </a:lnTo>
                  <a:lnTo>
                    <a:pt x="3920" y="776"/>
                  </a:lnTo>
                  <a:lnTo>
                    <a:pt x="3899" y="776"/>
                  </a:lnTo>
                  <a:lnTo>
                    <a:pt x="3751" y="755"/>
                  </a:lnTo>
                  <a:lnTo>
                    <a:pt x="3730" y="755"/>
                  </a:lnTo>
                  <a:cubicBezTo>
                    <a:pt x="3673" y="748"/>
                    <a:pt x="3617" y="741"/>
                    <a:pt x="3561" y="727"/>
                  </a:cubicBezTo>
                  <a:lnTo>
                    <a:pt x="3546" y="727"/>
                  </a:lnTo>
                  <a:cubicBezTo>
                    <a:pt x="3483" y="720"/>
                    <a:pt x="3420" y="706"/>
                    <a:pt x="3356" y="699"/>
                  </a:cubicBezTo>
                  <a:lnTo>
                    <a:pt x="3152" y="649"/>
                  </a:lnTo>
                  <a:lnTo>
                    <a:pt x="3138" y="649"/>
                  </a:lnTo>
                  <a:cubicBezTo>
                    <a:pt x="3074" y="635"/>
                    <a:pt x="3004" y="621"/>
                    <a:pt x="2940" y="607"/>
                  </a:cubicBezTo>
                  <a:lnTo>
                    <a:pt x="2926" y="607"/>
                  </a:lnTo>
                  <a:cubicBezTo>
                    <a:pt x="2856" y="586"/>
                    <a:pt x="2764" y="565"/>
                    <a:pt x="2693" y="543"/>
                  </a:cubicBezTo>
                  <a:cubicBezTo>
                    <a:pt x="2616" y="522"/>
                    <a:pt x="2545" y="501"/>
                    <a:pt x="2468" y="480"/>
                  </a:cubicBezTo>
                  <a:lnTo>
                    <a:pt x="2454" y="480"/>
                  </a:lnTo>
                  <a:lnTo>
                    <a:pt x="2334" y="438"/>
                  </a:lnTo>
                  <a:lnTo>
                    <a:pt x="2214" y="402"/>
                  </a:lnTo>
                  <a:lnTo>
                    <a:pt x="2200" y="395"/>
                  </a:lnTo>
                  <a:lnTo>
                    <a:pt x="2094" y="360"/>
                  </a:lnTo>
                  <a:lnTo>
                    <a:pt x="2073" y="353"/>
                  </a:lnTo>
                  <a:lnTo>
                    <a:pt x="1974" y="318"/>
                  </a:lnTo>
                  <a:lnTo>
                    <a:pt x="1904" y="297"/>
                  </a:lnTo>
                  <a:lnTo>
                    <a:pt x="1587" y="177"/>
                  </a:lnTo>
                  <a:lnTo>
                    <a:pt x="1537" y="156"/>
                  </a:lnTo>
                  <a:lnTo>
                    <a:pt x="1474" y="135"/>
                  </a:lnTo>
                  <a:lnTo>
                    <a:pt x="1432" y="113"/>
                  </a:lnTo>
                  <a:lnTo>
                    <a:pt x="1361" y="85"/>
                  </a:lnTo>
                  <a:lnTo>
                    <a:pt x="1319" y="71"/>
                  </a:lnTo>
                  <a:lnTo>
                    <a:pt x="1270" y="50"/>
                  </a:lnTo>
                  <a:lnTo>
                    <a:pt x="1185" y="8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695975" y="1611450"/>
              <a:ext cx="56575" cy="212025"/>
            </a:xfrm>
            <a:custGeom>
              <a:avLst/>
              <a:gdLst/>
              <a:ahLst/>
              <a:cxnLst/>
              <a:rect l="l" t="t" r="r" b="b"/>
              <a:pathLst>
                <a:path w="2263" h="8481" extrusionOk="0">
                  <a:moveTo>
                    <a:pt x="2263" y="0"/>
                  </a:moveTo>
                  <a:lnTo>
                    <a:pt x="1114" y="677"/>
                  </a:lnTo>
                  <a:lnTo>
                    <a:pt x="1100" y="6521"/>
                  </a:lnTo>
                  <a:cubicBezTo>
                    <a:pt x="1100" y="6577"/>
                    <a:pt x="1100" y="6634"/>
                    <a:pt x="1093" y="6683"/>
                  </a:cubicBezTo>
                  <a:lnTo>
                    <a:pt x="1093" y="6718"/>
                  </a:lnTo>
                  <a:cubicBezTo>
                    <a:pt x="1093" y="6767"/>
                    <a:pt x="1086" y="6824"/>
                    <a:pt x="1079" y="6873"/>
                  </a:cubicBezTo>
                  <a:lnTo>
                    <a:pt x="1079" y="6887"/>
                  </a:lnTo>
                  <a:cubicBezTo>
                    <a:pt x="1072" y="6930"/>
                    <a:pt x="1064" y="6972"/>
                    <a:pt x="1057" y="7014"/>
                  </a:cubicBezTo>
                  <a:cubicBezTo>
                    <a:pt x="1057" y="7035"/>
                    <a:pt x="1050" y="7049"/>
                    <a:pt x="1050" y="7064"/>
                  </a:cubicBezTo>
                  <a:cubicBezTo>
                    <a:pt x="1043" y="7099"/>
                    <a:pt x="1036" y="7127"/>
                    <a:pt x="1022" y="7162"/>
                  </a:cubicBezTo>
                  <a:cubicBezTo>
                    <a:pt x="1022" y="7176"/>
                    <a:pt x="1015" y="7190"/>
                    <a:pt x="1015" y="7212"/>
                  </a:cubicBezTo>
                  <a:cubicBezTo>
                    <a:pt x="1008" y="7226"/>
                    <a:pt x="1001" y="7254"/>
                    <a:pt x="994" y="7282"/>
                  </a:cubicBezTo>
                  <a:cubicBezTo>
                    <a:pt x="980" y="7303"/>
                    <a:pt x="973" y="7338"/>
                    <a:pt x="959" y="7367"/>
                  </a:cubicBezTo>
                  <a:cubicBezTo>
                    <a:pt x="952" y="7395"/>
                    <a:pt x="945" y="7409"/>
                    <a:pt x="938" y="7430"/>
                  </a:cubicBezTo>
                  <a:cubicBezTo>
                    <a:pt x="931" y="7451"/>
                    <a:pt x="916" y="7486"/>
                    <a:pt x="902" y="7515"/>
                  </a:cubicBezTo>
                  <a:cubicBezTo>
                    <a:pt x="888" y="7543"/>
                    <a:pt x="881" y="7557"/>
                    <a:pt x="867" y="7578"/>
                  </a:cubicBezTo>
                  <a:cubicBezTo>
                    <a:pt x="860" y="7599"/>
                    <a:pt x="853" y="7613"/>
                    <a:pt x="846" y="7627"/>
                  </a:cubicBezTo>
                  <a:cubicBezTo>
                    <a:pt x="839" y="7642"/>
                    <a:pt x="818" y="7677"/>
                    <a:pt x="804" y="7698"/>
                  </a:cubicBezTo>
                  <a:lnTo>
                    <a:pt x="775" y="7747"/>
                  </a:lnTo>
                  <a:cubicBezTo>
                    <a:pt x="768" y="7768"/>
                    <a:pt x="754" y="7790"/>
                    <a:pt x="733" y="7811"/>
                  </a:cubicBezTo>
                  <a:cubicBezTo>
                    <a:pt x="719" y="7832"/>
                    <a:pt x="712" y="7846"/>
                    <a:pt x="698" y="7860"/>
                  </a:cubicBezTo>
                  <a:cubicBezTo>
                    <a:pt x="691" y="7881"/>
                    <a:pt x="670" y="7902"/>
                    <a:pt x="656" y="7916"/>
                  </a:cubicBezTo>
                  <a:lnTo>
                    <a:pt x="613" y="7966"/>
                  </a:lnTo>
                  <a:cubicBezTo>
                    <a:pt x="599" y="7987"/>
                    <a:pt x="585" y="8001"/>
                    <a:pt x="571" y="8022"/>
                  </a:cubicBezTo>
                  <a:lnTo>
                    <a:pt x="529" y="8065"/>
                  </a:lnTo>
                  <a:cubicBezTo>
                    <a:pt x="508" y="8086"/>
                    <a:pt x="494" y="8100"/>
                    <a:pt x="472" y="8121"/>
                  </a:cubicBezTo>
                  <a:cubicBezTo>
                    <a:pt x="458" y="8135"/>
                    <a:pt x="444" y="8149"/>
                    <a:pt x="430" y="8163"/>
                  </a:cubicBezTo>
                  <a:lnTo>
                    <a:pt x="374" y="8213"/>
                  </a:lnTo>
                  <a:cubicBezTo>
                    <a:pt x="360" y="8227"/>
                    <a:pt x="345" y="8241"/>
                    <a:pt x="331" y="8248"/>
                  </a:cubicBezTo>
                  <a:cubicBezTo>
                    <a:pt x="317" y="8262"/>
                    <a:pt x="289" y="8283"/>
                    <a:pt x="268" y="8297"/>
                  </a:cubicBezTo>
                  <a:cubicBezTo>
                    <a:pt x="247" y="8311"/>
                    <a:pt x="240" y="8318"/>
                    <a:pt x="226" y="8332"/>
                  </a:cubicBezTo>
                  <a:lnTo>
                    <a:pt x="155" y="8382"/>
                  </a:lnTo>
                  <a:lnTo>
                    <a:pt x="113" y="8410"/>
                  </a:lnTo>
                  <a:cubicBezTo>
                    <a:pt x="78" y="8431"/>
                    <a:pt x="42" y="8452"/>
                    <a:pt x="0" y="8480"/>
                  </a:cubicBezTo>
                  <a:lnTo>
                    <a:pt x="1156" y="7804"/>
                  </a:lnTo>
                  <a:cubicBezTo>
                    <a:pt x="1198" y="7783"/>
                    <a:pt x="1234" y="7761"/>
                    <a:pt x="1276" y="7733"/>
                  </a:cubicBezTo>
                  <a:lnTo>
                    <a:pt x="1311" y="7712"/>
                  </a:lnTo>
                  <a:cubicBezTo>
                    <a:pt x="1332" y="7691"/>
                    <a:pt x="1361" y="7677"/>
                    <a:pt x="1382" y="7656"/>
                  </a:cubicBezTo>
                  <a:lnTo>
                    <a:pt x="1424" y="7627"/>
                  </a:lnTo>
                  <a:lnTo>
                    <a:pt x="1487" y="7578"/>
                  </a:lnTo>
                  <a:lnTo>
                    <a:pt x="1530" y="7543"/>
                  </a:lnTo>
                  <a:lnTo>
                    <a:pt x="1586" y="7486"/>
                  </a:lnTo>
                  <a:lnTo>
                    <a:pt x="1628" y="7451"/>
                  </a:lnTo>
                  <a:lnTo>
                    <a:pt x="1685" y="7395"/>
                  </a:lnTo>
                  <a:lnTo>
                    <a:pt x="1727" y="7353"/>
                  </a:lnTo>
                  <a:cubicBezTo>
                    <a:pt x="1741" y="7331"/>
                    <a:pt x="1755" y="7310"/>
                    <a:pt x="1776" y="7296"/>
                  </a:cubicBezTo>
                  <a:lnTo>
                    <a:pt x="1812" y="7247"/>
                  </a:lnTo>
                  <a:cubicBezTo>
                    <a:pt x="1826" y="7226"/>
                    <a:pt x="1840" y="7205"/>
                    <a:pt x="1854" y="7190"/>
                  </a:cubicBezTo>
                  <a:lnTo>
                    <a:pt x="1896" y="7134"/>
                  </a:lnTo>
                  <a:cubicBezTo>
                    <a:pt x="1903" y="7120"/>
                    <a:pt x="1910" y="7106"/>
                    <a:pt x="1925" y="7092"/>
                  </a:cubicBezTo>
                  <a:cubicBezTo>
                    <a:pt x="1925" y="7085"/>
                    <a:pt x="1932" y="7078"/>
                    <a:pt x="1932" y="7071"/>
                  </a:cubicBezTo>
                  <a:lnTo>
                    <a:pt x="1960" y="7028"/>
                  </a:lnTo>
                  <a:cubicBezTo>
                    <a:pt x="1974" y="7007"/>
                    <a:pt x="1988" y="6979"/>
                    <a:pt x="2002" y="6958"/>
                  </a:cubicBezTo>
                  <a:cubicBezTo>
                    <a:pt x="2016" y="6930"/>
                    <a:pt x="2016" y="6923"/>
                    <a:pt x="2023" y="6908"/>
                  </a:cubicBezTo>
                  <a:lnTo>
                    <a:pt x="2044" y="6873"/>
                  </a:lnTo>
                  <a:cubicBezTo>
                    <a:pt x="2051" y="6866"/>
                    <a:pt x="2051" y="6852"/>
                    <a:pt x="2058" y="6845"/>
                  </a:cubicBezTo>
                  <a:cubicBezTo>
                    <a:pt x="2073" y="6817"/>
                    <a:pt x="2087" y="6782"/>
                    <a:pt x="2094" y="6753"/>
                  </a:cubicBezTo>
                  <a:cubicBezTo>
                    <a:pt x="2101" y="6746"/>
                    <a:pt x="2108" y="6732"/>
                    <a:pt x="2108" y="6725"/>
                  </a:cubicBezTo>
                  <a:cubicBezTo>
                    <a:pt x="2115" y="6711"/>
                    <a:pt x="2115" y="6704"/>
                    <a:pt x="2122" y="6697"/>
                  </a:cubicBezTo>
                  <a:cubicBezTo>
                    <a:pt x="2129" y="6669"/>
                    <a:pt x="2136" y="6641"/>
                    <a:pt x="2150" y="6605"/>
                  </a:cubicBezTo>
                  <a:cubicBezTo>
                    <a:pt x="2150" y="6591"/>
                    <a:pt x="2157" y="6577"/>
                    <a:pt x="2164" y="6563"/>
                  </a:cubicBezTo>
                  <a:cubicBezTo>
                    <a:pt x="2164" y="6549"/>
                    <a:pt x="2164" y="6549"/>
                    <a:pt x="2171" y="6535"/>
                  </a:cubicBezTo>
                  <a:cubicBezTo>
                    <a:pt x="2171" y="6528"/>
                    <a:pt x="2178" y="6507"/>
                    <a:pt x="2185" y="6493"/>
                  </a:cubicBezTo>
                  <a:cubicBezTo>
                    <a:pt x="2185" y="6471"/>
                    <a:pt x="2192" y="6457"/>
                    <a:pt x="2192" y="6443"/>
                  </a:cubicBezTo>
                  <a:cubicBezTo>
                    <a:pt x="2199" y="6422"/>
                    <a:pt x="2199" y="6408"/>
                    <a:pt x="2206" y="6394"/>
                  </a:cubicBezTo>
                  <a:cubicBezTo>
                    <a:pt x="2206" y="6373"/>
                    <a:pt x="2214" y="6359"/>
                    <a:pt x="2214" y="6345"/>
                  </a:cubicBezTo>
                  <a:lnTo>
                    <a:pt x="2221" y="6316"/>
                  </a:lnTo>
                  <a:cubicBezTo>
                    <a:pt x="2228" y="6281"/>
                    <a:pt x="2235" y="6246"/>
                    <a:pt x="2235" y="6211"/>
                  </a:cubicBezTo>
                  <a:lnTo>
                    <a:pt x="2235" y="6196"/>
                  </a:lnTo>
                  <a:cubicBezTo>
                    <a:pt x="2242" y="6154"/>
                    <a:pt x="2242" y="6119"/>
                    <a:pt x="2249" y="6084"/>
                  </a:cubicBezTo>
                  <a:lnTo>
                    <a:pt x="2249" y="6048"/>
                  </a:lnTo>
                  <a:lnTo>
                    <a:pt x="2249" y="6013"/>
                  </a:lnTo>
                  <a:lnTo>
                    <a:pt x="2249" y="5971"/>
                  </a:lnTo>
                  <a:lnTo>
                    <a:pt x="2249" y="5858"/>
                  </a:lnTo>
                  <a:cubicBezTo>
                    <a:pt x="2249" y="5851"/>
                    <a:pt x="2263" y="0"/>
                    <a:pt x="226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695975" y="1611125"/>
              <a:ext cx="57125" cy="212525"/>
            </a:xfrm>
            <a:custGeom>
              <a:avLst/>
              <a:gdLst/>
              <a:ahLst/>
              <a:cxnLst/>
              <a:rect l="l" t="t" r="r" b="b"/>
              <a:pathLst>
                <a:path w="2285" h="8501" extrusionOk="0">
                  <a:moveTo>
                    <a:pt x="2235" y="34"/>
                  </a:moveTo>
                  <a:lnTo>
                    <a:pt x="2235" y="34"/>
                  </a:lnTo>
                  <a:cubicBezTo>
                    <a:pt x="2235" y="34"/>
                    <a:pt x="2221" y="5857"/>
                    <a:pt x="2221" y="5864"/>
                  </a:cubicBezTo>
                  <a:lnTo>
                    <a:pt x="2221" y="5984"/>
                  </a:lnTo>
                  <a:lnTo>
                    <a:pt x="2221" y="6005"/>
                  </a:lnTo>
                  <a:lnTo>
                    <a:pt x="2221" y="6019"/>
                  </a:lnTo>
                  <a:lnTo>
                    <a:pt x="2221" y="6054"/>
                  </a:lnTo>
                  <a:lnTo>
                    <a:pt x="2221" y="6076"/>
                  </a:lnTo>
                  <a:lnTo>
                    <a:pt x="2221" y="6097"/>
                  </a:lnTo>
                  <a:cubicBezTo>
                    <a:pt x="2221" y="6132"/>
                    <a:pt x="2206" y="6167"/>
                    <a:pt x="2206" y="6209"/>
                  </a:cubicBezTo>
                  <a:lnTo>
                    <a:pt x="2206" y="6217"/>
                  </a:lnTo>
                  <a:lnTo>
                    <a:pt x="2206" y="6224"/>
                  </a:lnTo>
                  <a:cubicBezTo>
                    <a:pt x="2206" y="6252"/>
                    <a:pt x="2199" y="6294"/>
                    <a:pt x="2192" y="6329"/>
                  </a:cubicBezTo>
                  <a:lnTo>
                    <a:pt x="2192" y="6343"/>
                  </a:lnTo>
                  <a:lnTo>
                    <a:pt x="2192" y="6350"/>
                  </a:lnTo>
                  <a:lnTo>
                    <a:pt x="2185" y="6400"/>
                  </a:lnTo>
                  <a:cubicBezTo>
                    <a:pt x="2185" y="6407"/>
                    <a:pt x="2185" y="6414"/>
                    <a:pt x="2185" y="6421"/>
                  </a:cubicBezTo>
                  <a:cubicBezTo>
                    <a:pt x="2178" y="6428"/>
                    <a:pt x="2178" y="6442"/>
                    <a:pt x="2178" y="6449"/>
                  </a:cubicBezTo>
                  <a:lnTo>
                    <a:pt x="2171" y="6477"/>
                  </a:lnTo>
                  <a:lnTo>
                    <a:pt x="2164" y="6506"/>
                  </a:lnTo>
                  <a:cubicBezTo>
                    <a:pt x="2157" y="6520"/>
                    <a:pt x="2157" y="6534"/>
                    <a:pt x="2150" y="6548"/>
                  </a:cubicBezTo>
                  <a:lnTo>
                    <a:pt x="2150" y="6555"/>
                  </a:lnTo>
                  <a:cubicBezTo>
                    <a:pt x="2150" y="6562"/>
                    <a:pt x="2150" y="6569"/>
                    <a:pt x="2150" y="6569"/>
                  </a:cubicBezTo>
                  <a:cubicBezTo>
                    <a:pt x="2150" y="6576"/>
                    <a:pt x="2150" y="6590"/>
                    <a:pt x="2143" y="6597"/>
                  </a:cubicBezTo>
                  <a:cubicBezTo>
                    <a:pt x="2143" y="6604"/>
                    <a:pt x="2136" y="6611"/>
                    <a:pt x="2136" y="6618"/>
                  </a:cubicBezTo>
                  <a:cubicBezTo>
                    <a:pt x="2129" y="6639"/>
                    <a:pt x="2122" y="6675"/>
                    <a:pt x="2108" y="6703"/>
                  </a:cubicBezTo>
                  <a:lnTo>
                    <a:pt x="2101" y="6717"/>
                  </a:lnTo>
                  <a:cubicBezTo>
                    <a:pt x="2101" y="6717"/>
                    <a:pt x="2101" y="6724"/>
                    <a:pt x="2101" y="6731"/>
                  </a:cubicBezTo>
                  <a:lnTo>
                    <a:pt x="2094" y="6745"/>
                  </a:lnTo>
                  <a:cubicBezTo>
                    <a:pt x="2087" y="6752"/>
                    <a:pt x="2087" y="6759"/>
                    <a:pt x="2087" y="6766"/>
                  </a:cubicBezTo>
                  <a:cubicBezTo>
                    <a:pt x="2073" y="6795"/>
                    <a:pt x="2058" y="6823"/>
                    <a:pt x="2044" y="6851"/>
                  </a:cubicBezTo>
                  <a:cubicBezTo>
                    <a:pt x="2044" y="6858"/>
                    <a:pt x="2044" y="6858"/>
                    <a:pt x="2037" y="6865"/>
                  </a:cubicBezTo>
                  <a:cubicBezTo>
                    <a:pt x="2037" y="6872"/>
                    <a:pt x="2030" y="6879"/>
                    <a:pt x="2030" y="6886"/>
                  </a:cubicBezTo>
                  <a:lnTo>
                    <a:pt x="2023" y="6900"/>
                  </a:lnTo>
                  <a:lnTo>
                    <a:pt x="2016" y="6914"/>
                  </a:lnTo>
                  <a:cubicBezTo>
                    <a:pt x="2009" y="6928"/>
                    <a:pt x="2002" y="6943"/>
                    <a:pt x="1988" y="6964"/>
                  </a:cubicBezTo>
                  <a:cubicBezTo>
                    <a:pt x="1981" y="6985"/>
                    <a:pt x="1967" y="7013"/>
                    <a:pt x="1953" y="7034"/>
                  </a:cubicBezTo>
                  <a:lnTo>
                    <a:pt x="1946" y="7041"/>
                  </a:lnTo>
                  <a:lnTo>
                    <a:pt x="1925" y="7077"/>
                  </a:lnTo>
                  <a:lnTo>
                    <a:pt x="1917" y="7091"/>
                  </a:lnTo>
                  <a:lnTo>
                    <a:pt x="1910" y="7098"/>
                  </a:lnTo>
                  <a:lnTo>
                    <a:pt x="1896" y="7126"/>
                  </a:lnTo>
                  <a:lnTo>
                    <a:pt x="1882" y="7140"/>
                  </a:lnTo>
                  <a:lnTo>
                    <a:pt x="1875" y="7154"/>
                  </a:lnTo>
                  <a:cubicBezTo>
                    <a:pt x="1868" y="7168"/>
                    <a:pt x="1861" y="7175"/>
                    <a:pt x="1847" y="7196"/>
                  </a:cubicBezTo>
                  <a:cubicBezTo>
                    <a:pt x="1833" y="7210"/>
                    <a:pt x="1819" y="7232"/>
                    <a:pt x="1805" y="7246"/>
                  </a:cubicBezTo>
                  <a:lnTo>
                    <a:pt x="1798" y="7267"/>
                  </a:lnTo>
                  <a:lnTo>
                    <a:pt x="1762" y="7302"/>
                  </a:lnTo>
                  <a:cubicBezTo>
                    <a:pt x="1755" y="7316"/>
                    <a:pt x="1741" y="7330"/>
                    <a:pt x="1720" y="7351"/>
                  </a:cubicBezTo>
                  <a:lnTo>
                    <a:pt x="1706" y="7366"/>
                  </a:lnTo>
                  <a:lnTo>
                    <a:pt x="1678" y="7401"/>
                  </a:lnTo>
                  <a:lnTo>
                    <a:pt x="1635" y="7443"/>
                  </a:lnTo>
                  <a:lnTo>
                    <a:pt x="1607" y="7464"/>
                  </a:lnTo>
                  <a:lnTo>
                    <a:pt x="1579" y="7492"/>
                  </a:lnTo>
                  <a:lnTo>
                    <a:pt x="1537" y="7535"/>
                  </a:lnTo>
                  <a:lnTo>
                    <a:pt x="1509" y="7556"/>
                  </a:lnTo>
                  <a:lnTo>
                    <a:pt x="1480" y="7584"/>
                  </a:lnTo>
                  <a:cubicBezTo>
                    <a:pt x="1466" y="7598"/>
                    <a:pt x="1445" y="7605"/>
                    <a:pt x="1431" y="7619"/>
                  </a:cubicBezTo>
                  <a:lnTo>
                    <a:pt x="1417" y="7626"/>
                  </a:lnTo>
                  <a:lnTo>
                    <a:pt x="1403" y="7640"/>
                  </a:lnTo>
                  <a:lnTo>
                    <a:pt x="1375" y="7662"/>
                  </a:lnTo>
                  <a:cubicBezTo>
                    <a:pt x="1354" y="7676"/>
                    <a:pt x="1332" y="7690"/>
                    <a:pt x="1311" y="7704"/>
                  </a:cubicBezTo>
                  <a:lnTo>
                    <a:pt x="1304" y="7711"/>
                  </a:lnTo>
                  <a:lnTo>
                    <a:pt x="1290" y="7725"/>
                  </a:lnTo>
                  <a:lnTo>
                    <a:pt x="1269" y="7739"/>
                  </a:lnTo>
                  <a:cubicBezTo>
                    <a:pt x="1227" y="7760"/>
                    <a:pt x="1191" y="7789"/>
                    <a:pt x="1156" y="7810"/>
                  </a:cubicBezTo>
                  <a:lnTo>
                    <a:pt x="275" y="8317"/>
                  </a:lnTo>
                  <a:lnTo>
                    <a:pt x="275" y="8317"/>
                  </a:lnTo>
                  <a:lnTo>
                    <a:pt x="282" y="8310"/>
                  </a:lnTo>
                  <a:cubicBezTo>
                    <a:pt x="303" y="8296"/>
                    <a:pt x="324" y="8282"/>
                    <a:pt x="338" y="8268"/>
                  </a:cubicBezTo>
                  <a:cubicBezTo>
                    <a:pt x="345" y="8261"/>
                    <a:pt x="360" y="8254"/>
                    <a:pt x="367" y="8247"/>
                  </a:cubicBezTo>
                  <a:lnTo>
                    <a:pt x="395" y="8226"/>
                  </a:lnTo>
                  <a:lnTo>
                    <a:pt x="437" y="8183"/>
                  </a:lnTo>
                  <a:lnTo>
                    <a:pt x="465" y="8155"/>
                  </a:lnTo>
                  <a:lnTo>
                    <a:pt x="486" y="8134"/>
                  </a:lnTo>
                  <a:lnTo>
                    <a:pt x="536" y="8085"/>
                  </a:lnTo>
                  <a:lnTo>
                    <a:pt x="564" y="8056"/>
                  </a:lnTo>
                  <a:lnTo>
                    <a:pt x="585" y="8035"/>
                  </a:lnTo>
                  <a:cubicBezTo>
                    <a:pt x="599" y="8021"/>
                    <a:pt x="613" y="8000"/>
                    <a:pt x="627" y="7986"/>
                  </a:cubicBezTo>
                  <a:cubicBezTo>
                    <a:pt x="634" y="7972"/>
                    <a:pt x="642" y="7965"/>
                    <a:pt x="656" y="7951"/>
                  </a:cubicBezTo>
                  <a:lnTo>
                    <a:pt x="670" y="7929"/>
                  </a:lnTo>
                  <a:lnTo>
                    <a:pt x="712" y="7880"/>
                  </a:lnTo>
                  <a:lnTo>
                    <a:pt x="740" y="7838"/>
                  </a:lnTo>
                  <a:lnTo>
                    <a:pt x="747" y="7824"/>
                  </a:lnTo>
                  <a:cubicBezTo>
                    <a:pt x="761" y="7803"/>
                    <a:pt x="775" y="7774"/>
                    <a:pt x="790" y="7760"/>
                  </a:cubicBezTo>
                  <a:cubicBezTo>
                    <a:pt x="797" y="7753"/>
                    <a:pt x="804" y="7739"/>
                    <a:pt x="811" y="7725"/>
                  </a:cubicBezTo>
                  <a:lnTo>
                    <a:pt x="811" y="7718"/>
                  </a:lnTo>
                  <a:cubicBezTo>
                    <a:pt x="832" y="7690"/>
                    <a:pt x="839" y="7669"/>
                    <a:pt x="853" y="7648"/>
                  </a:cubicBezTo>
                  <a:lnTo>
                    <a:pt x="881" y="7598"/>
                  </a:lnTo>
                  <a:cubicBezTo>
                    <a:pt x="888" y="7577"/>
                    <a:pt x="902" y="7556"/>
                    <a:pt x="909" y="7535"/>
                  </a:cubicBezTo>
                  <a:lnTo>
                    <a:pt x="952" y="7443"/>
                  </a:lnTo>
                  <a:cubicBezTo>
                    <a:pt x="959" y="7422"/>
                    <a:pt x="959" y="7415"/>
                    <a:pt x="973" y="7387"/>
                  </a:cubicBezTo>
                  <a:cubicBezTo>
                    <a:pt x="980" y="7351"/>
                    <a:pt x="994" y="7323"/>
                    <a:pt x="1001" y="7295"/>
                  </a:cubicBezTo>
                  <a:lnTo>
                    <a:pt x="1008" y="7281"/>
                  </a:lnTo>
                  <a:cubicBezTo>
                    <a:pt x="1015" y="7260"/>
                    <a:pt x="1015" y="7246"/>
                    <a:pt x="1022" y="7225"/>
                  </a:cubicBezTo>
                  <a:lnTo>
                    <a:pt x="1036" y="7175"/>
                  </a:lnTo>
                  <a:cubicBezTo>
                    <a:pt x="1043" y="7147"/>
                    <a:pt x="1050" y="7112"/>
                    <a:pt x="1057" y="7077"/>
                  </a:cubicBezTo>
                  <a:lnTo>
                    <a:pt x="1057" y="7069"/>
                  </a:lnTo>
                  <a:lnTo>
                    <a:pt x="1064" y="7034"/>
                  </a:lnTo>
                  <a:cubicBezTo>
                    <a:pt x="1072" y="6985"/>
                    <a:pt x="1079" y="6943"/>
                    <a:pt x="1086" y="6893"/>
                  </a:cubicBezTo>
                  <a:lnTo>
                    <a:pt x="1086" y="6886"/>
                  </a:lnTo>
                  <a:cubicBezTo>
                    <a:pt x="1093" y="6837"/>
                    <a:pt x="1100" y="6788"/>
                    <a:pt x="1100" y="6731"/>
                  </a:cubicBezTo>
                  <a:lnTo>
                    <a:pt x="1100" y="6696"/>
                  </a:lnTo>
                  <a:cubicBezTo>
                    <a:pt x="1107" y="6639"/>
                    <a:pt x="1107" y="6583"/>
                    <a:pt x="1107" y="6534"/>
                  </a:cubicBezTo>
                  <a:lnTo>
                    <a:pt x="1128" y="690"/>
                  </a:lnTo>
                  <a:lnTo>
                    <a:pt x="2235" y="34"/>
                  </a:lnTo>
                  <a:close/>
                  <a:moveTo>
                    <a:pt x="2273" y="1"/>
                  </a:moveTo>
                  <a:cubicBezTo>
                    <a:pt x="2270" y="1"/>
                    <a:pt x="2266" y="3"/>
                    <a:pt x="2263" y="6"/>
                  </a:cubicBezTo>
                  <a:lnTo>
                    <a:pt x="1100" y="683"/>
                  </a:lnTo>
                  <a:cubicBezTo>
                    <a:pt x="1100" y="683"/>
                    <a:pt x="1100" y="683"/>
                    <a:pt x="1100" y="690"/>
                  </a:cubicBezTo>
                  <a:lnTo>
                    <a:pt x="1079" y="6534"/>
                  </a:lnTo>
                  <a:cubicBezTo>
                    <a:pt x="1079" y="6583"/>
                    <a:pt x="1079" y="6639"/>
                    <a:pt x="1079" y="6696"/>
                  </a:cubicBezTo>
                  <a:lnTo>
                    <a:pt x="1079" y="6731"/>
                  </a:lnTo>
                  <a:cubicBezTo>
                    <a:pt x="1072" y="6788"/>
                    <a:pt x="1064" y="6837"/>
                    <a:pt x="1064" y="6886"/>
                  </a:cubicBezTo>
                  <a:lnTo>
                    <a:pt x="1064" y="6893"/>
                  </a:lnTo>
                  <a:lnTo>
                    <a:pt x="1064" y="6900"/>
                  </a:lnTo>
                  <a:cubicBezTo>
                    <a:pt x="1057" y="6943"/>
                    <a:pt x="1050" y="6985"/>
                    <a:pt x="1043" y="7027"/>
                  </a:cubicBezTo>
                  <a:lnTo>
                    <a:pt x="1036" y="7069"/>
                  </a:lnTo>
                  <a:lnTo>
                    <a:pt x="1036" y="7077"/>
                  </a:lnTo>
                  <a:cubicBezTo>
                    <a:pt x="1029" y="7112"/>
                    <a:pt x="1022" y="7140"/>
                    <a:pt x="1008" y="7182"/>
                  </a:cubicBezTo>
                  <a:cubicBezTo>
                    <a:pt x="1008" y="7196"/>
                    <a:pt x="1001" y="7203"/>
                    <a:pt x="1001" y="7225"/>
                  </a:cubicBezTo>
                  <a:cubicBezTo>
                    <a:pt x="994" y="7239"/>
                    <a:pt x="987" y="7260"/>
                    <a:pt x="980" y="7274"/>
                  </a:cubicBezTo>
                  <a:lnTo>
                    <a:pt x="980" y="7288"/>
                  </a:lnTo>
                  <a:cubicBezTo>
                    <a:pt x="966" y="7316"/>
                    <a:pt x="959" y="7351"/>
                    <a:pt x="945" y="7380"/>
                  </a:cubicBezTo>
                  <a:lnTo>
                    <a:pt x="924" y="7443"/>
                  </a:lnTo>
                  <a:cubicBezTo>
                    <a:pt x="909" y="7471"/>
                    <a:pt x="895" y="7507"/>
                    <a:pt x="888" y="7528"/>
                  </a:cubicBezTo>
                  <a:cubicBezTo>
                    <a:pt x="874" y="7549"/>
                    <a:pt x="860" y="7577"/>
                    <a:pt x="853" y="7591"/>
                  </a:cubicBezTo>
                  <a:cubicBezTo>
                    <a:pt x="846" y="7605"/>
                    <a:pt x="839" y="7619"/>
                    <a:pt x="832" y="7640"/>
                  </a:cubicBezTo>
                  <a:cubicBezTo>
                    <a:pt x="818" y="7662"/>
                    <a:pt x="804" y="7683"/>
                    <a:pt x="790" y="7711"/>
                  </a:cubicBezTo>
                  <a:lnTo>
                    <a:pt x="783" y="7718"/>
                  </a:lnTo>
                  <a:lnTo>
                    <a:pt x="761" y="7753"/>
                  </a:lnTo>
                  <a:lnTo>
                    <a:pt x="726" y="7817"/>
                  </a:lnTo>
                  <a:lnTo>
                    <a:pt x="712" y="7831"/>
                  </a:lnTo>
                  <a:cubicBezTo>
                    <a:pt x="705" y="7845"/>
                    <a:pt x="698" y="7859"/>
                    <a:pt x="684" y="7866"/>
                  </a:cubicBezTo>
                  <a:lnTo>
                    <a:pt x="649" y="7922"/>
                  </a:lnTo>
                  <a:lnTo>
                    <a:pt x="634" y="7944"/>
                  </a:lnTo>
                  <a:lnTo>
                    <a:pt x="606" y="7979"/>
                  </a:lnTo>
                  <a:cubicBezTo>
                    <a:pt x="592" y="7993"/>
                    <a:pt x="578" y="8007"/>
                    <a:pt x="564" y="8021"/>
                  </a:cubicBezTo>
                  <a:lnTo>
                    <a:pt x="543" y="8042"/>
                  </a:lnTo>
                  <a:lnTo>
                    <a:pt x="515" y="8078"/>
                  </a:lnTo>
                  <a:cubicBezTo>
                    <a:pt x="501" y="8092"/>
                    <a:pt x="486" y="8106"/>
                    <a:pt x="472" y="8120"/>
                  </a:cubicBezTo>
                  <a:lnTo>
                    <a:pt x="451" y="8141"/>
                  </a:lnTo>
                  <a:lnTo>
                    <a:pt x="423" y="8169"/>
                  </a:lnTo>
                  <a:lnTo>
                    <a:pt x="374" y="8211"/>
                  </a:lnTo>
                  <a:lnTo>
                    <a:pt x="345" y="8233"/>
                  </a:lnTo>
                  <a:lnTo>
                    <a:pt x="317" y="8254"/>
                  </a:lnTo>
                  <a:cubicBezTo>
                    <a:pt x="303" y="8268"/>
                    <a:pt x="282" y="8282"/>
                    <a:pt x="268" y="8296"/>
                  </a:cubicBezTo>
                  <a:lnTo>
                    <a:pt x="254" y="8303"/>
                  </a:lnTo>
                  <a:lnTo>
                    <a:pt x="240" y="8317"/>
                  </a:lnTo>
                  <a:lnTo>
                    <a:pt x="219" y="8338"/>
                  </a:lnTo>
                  <a:cubicBezTo>
                    <a:pt x="190" y="8352"/>
                    <a:pt x="169" y="8374"/>
                    <a:pt x="141" y="8388"/>
                  </a:cubicBezTo>
                  <a:lnTo>
                    <a:pt x="127" y="8402"/>
                  </a:lnTo>
                  <a:lnTo>
                    <a:pt x="106" y="8416"/>
                  </a:lnTo>
                  <a:cubicBezTo>
                    <a:pt x="63" y="8437"/>
                    <a:pt x="28" y="8465"/>
                    <a:pt x="0" y="8500"/>
                  </a:cubicBezTo>
                  <a:lnTo>
                    <a:pt x="28" y="8493"/>
                  </a:lnTo>
                  <a:lnTo>
                    <a:pt x="1184" y="7824"/>
                  </a:lnTo>
                  <a:cubicBezTo>
                    <a:pt x="1220" y="7803"/>
                    <a:pt x="1262" y="7781"/>
                    <a:pt x="1297" y="7753"/>
                  </a:cubicBezTo>
                  <a:lnTo>
                    <a:pt x="1318" y="7739"/>
                  </a:lnTo>
                  <a:lnTo>
                    <a:pt x="1339" y="7725"/>
                  </a:lnTo>
                  <a:lnTo>
                    <a:pt x="1346" y="7725"/>
                  </a:lnTo>
                  <a:cubicBezTo>
                    <a:pt x="1368" y="7711"/>
                    <a:pt x="1389" y="7697"/>
                    <a:pt x="1410" y="7676"/>
                  </a:cubicBezTo>
                  <a:lnTo>
                    <a:pt x="1438" y="7655"/>
                  </a:lnTo>
                  <a:lnTo>
                    <a:pt x="1452" y="7648"/>
                  </a:lnTo>
                  <a:lnTo>
                    <a:pt x="1459" y="7633"/>
                  </a:lnTo>
                  <a:cubicBezTo>
                    <a:pt x="1480" y="7626"/>
                    <a:pt x="1495" y="7612"/>
                    <a:pt x="1516" y="7598"/>
                  </a:cubicBezTo>
                  <a:cubicBezTo>
                    <a:pt x="1523" y="7584"/>
                    <a:pt x="1537" y="7577"/>
                    <a:pt x="1544" y="7570"/>
                  </a:cubicBezTo>
                  <a:lnTo>
                    <a:pt x="1572" y="7549"/>
                  </a:lnTo>
                  <a:lnTo>
                    <a:pt x="1614" y="7507"/>
                  </a:lnTo>
                  <a:lnTo>
                    <a:pt x="1643" y="7478"/>
                  </a:lnTo>
                  <a:lnTo>
                    <a:pt x="1671" y="7457"/>
                  </a:lnTo>
                  <a:lnTo>
                    <a:pt x="1713" y="7415"/>
                  </a:lnTo>
                  <a:lnTo>
                    <a:pt x="1741" y="7380"/>
                  </a:lnTo>
                  <a:lnTo>
                    <a:pt x="1762" y="7358"/>
                  </a:lnTo>
                  <a:cubicBezTo>
                    <a:pt x="1776" y="7344"/>
                    <a:pt x="1791" y="7330"/>
                    <a:pt x="1805" y="7309"/>
                  </a:cubicBezTo>
                  <a:lnTo>
                    <a:pt x="1833" y="7274"/>
                  </a:lnTo>
                  <a:lnTo>
                    <a:pt x="1847" y="7260"/>
                  </a:lnTo>
                  <a:cubicBezTo>
                    <a:pt x="1861" y="7239"/>
                    <a:pt x="1875" y="7218"/>
                    <a:pt x="1889" y="7203"/>
                  </a:cubicBezTo>
                  <a:cubicBezTo>
                    <a:pt x="1896" y="7189"/>
                    <a:pt x="1903" y="7175"/>
                    <a:pt x="1917" y="7161"/>
                  </a:cubicBezTo>
                  <a:lnTo>
                    <a:pt x="1925" y="7154"/>
                  </a:lnTo>
                  <a:cubicBezTo>
                    <a:pt x="1925" y="7147"/>
                    <a:pt x="1932" y="7140"/>
                    <a:pt x="1932" y="7133"/>
                  </a:cubicBezTo>
                  <a:cubicBezTo>
                    <a:pt x="1939" y="7126"/>
                    <a:pt x="1946" y="7119"/>
                    <a:pt x="1953" y="7105"/>
                  </a:cubicBezTo>
                  <a:lnTo>
                    <a:pt x="1960" y="7098"/>
                  </a:lnTo>
                  <a:cubicBezTo>
                    <a:pt x="1960" y="7091"/>
                    <a:pt x="1960" y="7091"/>
                    <a:pt x="1960" y="7091"/>
                  </a:cubicBezTo>
                  <a:cubicBezTo>
                    <a:pt x="1974" y="7077"/>
                    <a:pt x="1981" y="7062"/>
                    <a:pt x="1988" y="7055"/>
                  </a:cubicBezTo>
                  <a:lnTo>
                    <a:pt x="1988" y="7041"/>
                  </a:lnTo>
                  <a:cubicBezTo>
                    <a:pt x="2009" y="7020"/>
                    <a:pt x="2016" y="6992"/>
                    <a:pt x="2030" y="6971"/>
                  </a:cubicBezTo>
                  <a:lnTo>
                    <a:pt x="2058" y="6921"/>
                  </a:lnTo>
                  <a:cubicBezTo>
                    <a:pt x="2058" y="6921"/>
                    <a:pt x="2065" y="6907"/>
                    <a:pt x="2065" y="6907"/>
                  </a:cubicBezTo>
                  <a:cubicBezTo>
                    <a:pt x="2065" y="6900"/>
                    <a:pt x="2073" y="6893"/>
                    <a:pt x="2073" y="6893"/>
                  </a:cubicBezTo>
                  <a:lnTo>
                    <a:pt x="2080" y="6872"/>
                  </a:lnTo>
                  <a:cubicBezTo>
                    <a:pt x="2080" y="6865"/>
                    <a:pt x="2087" y="6865"/>
                    <a:pt x="2087" y="6858"/>
                  </a:cubicBezTo>
                  <a:lnTo>
                    <a:pt x="2122" y="6773"/>
                  </a:lnTo>
                  <a:lnTo>
                    <a:pt x="2129" y="6752"/>
                  </a:lnTo>
                  <a:cubicBezTo>
                    <a:pt x="2136" y="6745"/>
                    <a:pt x="2136" y="6738"/>
                    <a:pt x="2143" y="6738"/>
                  </a:cubicBezTo>
                  <a:cubicBezTo>
                    <a:pt x="2143" y="6731"/>
                    <a:pt x="2143" y="6724"/>
                    <a:pt x="2143" y="6724"/>
                  </a:cubicBezTo>
                  <a:lnTo>
                    <a:pt x="2150" y="6710"/>
                  </a:lnTo>
                  <a:cubicBezTo>
                    <a:pt x="2157" y="6682"/>
                    <a:pt x="2171" y="6647"/>
                    <a:pt x="2178" y="6618"/>
                  </a:cubicBezTo>
                  <a:cubicBezTo>
                    <a:pt x="2178" y="6611"/>
                    <a:pt x="2178" y="6611"/>
                    <a:pt x="2185" y="6604"/>
                  </a:cubicBezTo>
                  <a:cubicBezTo>
                    <a:pt x="2185" y="6590"/>
                    <a:pt x="2192" y="6583"/>
                    <a:pt x="2192" y="6576"/>
                  </a:cubicBezTo>
                  <a:lnTo>
                    <a:pt x="2192" y="6562"/>
                  </a:lnTo>
                  <a:cubicBezTo>
                    <a:pt x="2192" y="6555"/>
                    <a:pt x="2192" y="6555"/>
                    <a:pt x="2192" y="6548"/>
                  </a:cubicBezTo>
                  <a:lnTo>
                    <a:pt x="2206" y="6506"/>
                  </a:lnTo>
                  <a:cubicBezTo>
                    <a:pt x="2206" y="6498"/>
                    <a:pt x="2206" y="6491"/>
                    <a:pt x="2214" y="6484"/>
                  </a:cubicBezTo>
                  <a:lnTo>
                    <a:pt x="2221" y="6456"/>
                  </a:lnTo>
                  <a:cubicBezTo>
                    <a:pt x="2221" y="6442"/>
                    <a:pt x="2221" y="6428"/>
                    <a:pt x="2221" y="6421"/>
                  </a:cubicBezTo>
                  <a:cubicBezTo>
                    <a:pt x="2228" y="6421"/>
                    <a:pt x="2228" y="6407"/>
                    <a:pt x="2228" y="6400"/>
                  </a:cubicBezTo>
                  <a:cubicBezTo>
                    <a:pt x="2235" y="6386"/>
                    <a:pt x="2235" y="6372"/>
                    <a:pt x="2235" y="6358"/>
                  </a:cubicBezTo>
                  <a:lnTo>
                    <a:pt x="2235" y="6343"/>
                  </a:lnTo>
                  <a:lnTo>
                    <a:pt x="2235" y="6329"/>
                  </a:lnTo>
                  <a:cubicBezTo>
                    <a:pt x="2242" y="6294"/>
                    <a:pt x="2249" y="6259"/>
                    <a:pt x="2256" y="6217"/>
                  </a:cubicBezTo>
                  <a:cubicBezTo>
                    <a:pt x="2256" y="6217"/>
                    <a:pt x="2256" y="6209"/>
                    <a:pt x="2256" y="6209"/>
                  </a:cubicBezTo>
                  <a:cubicBezTo>
                    <a:pt x="2263" y="6167"/>
                    <a:pt x="2263" y="6132"/>
                    <a:pt x="2263" y="6097"/>
                  </a:cubicBezTo>
                  <a:cubicBezTo>
                    <a:pt x="2270" y="6090"/>
                    <a:pt x="2270" y="6083"/>
                    <a:pt x="2263" y="6076"/>
                  </a:cubicBezTo>
                  <a:lnTo>
                    <a:pt x="2263" y="6061"/>
                  </a:lnTo>
                  <a:lnTo>
                    <a:pt x="2263" y="6019"/>
                  </a:lnTo>
                  <a:lnTo>
                    <a:pt x="2263" y="6005"/>
                  </a:lnTo>
                  <a:lnTo>
                    <a:pt x="2263" y="5984"/>
                  </a:lnTo>
                  <a:lnTo>
                    <a:pt x="2263" y="5864"/>
                  </a:lnTo>
                  <a:lnTo>
                    <a:pt x="2284" y="13"/>
                  </a:lnTo>
                  <a:cubicBezTo>
                    <a:pt x="2284" y="6"/>
                    <a:pt x="2284" y="6"/>
                    <a:pt x="2277" y="6"/>
                  </a:cubicBezTo>
                  <a:cubicBezTo>
                    <a:pt x="2277" y="3"/>
                    <a:pt x="2275" y="1"/>
                    <a:pt x="22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620000" y="1507475"/>
              <a:ext cx="132725" cy="120900"/>
            </a:xfrm>
            <a:custGeom>
              <a:avLst/>
              <a:gdLst/>
              <a:ahLst/>
              <a:cxnLst/>
              <a:rect l="l" t="t" r="r" b="b"/>
              <a:pathLst>
                <a:path w="5309" h="4836" extrusionOk="0">
                  <a:moveTo>
                    <a:pt x="1157" y="0"/>
                  </a:moveTo>
                  <a:lnTo>
                    <a:pt x="1" y="677"/>
                  </a:lnTo>
                  <a:cubicBezTo>
                    <a:pt x="57" y="761"/>
                    <a:pt x="114" y="839"/>
                    <a:pt x="170" y="924"/>
                  </a:cubicBezTo>
                  <a:lnTo>
                    <a:pt x="177" y="945"/>
                  </a:lnTo>
                  <a:cubicBezTo>
                    <a:pt x="233" y="1022"/>
                    <a:pt x="297" y="1107"/>
                    <a:pt x="353" y="1184"/>
                  </a:cubicBezTo>
                  <a:lnTo>
                    <a:pt x="360" y="1198"/>
                  </a:lnTo>
                  <a:cubicBezTo>
                    <a:pt x="424" y="1276"/>
                    <a:pt x="480" y="1354"/>
                    <a:pt x="537" y="1431"/>
                  </a:cubicBezTo>
                  <a:lnTo>
                    <a:pt x="551" y="1452"/>
                  </a:lnTo>
                  <a:cubicBezTo>
                    <a:pt x="614" y="1530"/>
                    <a:pt x="678" y="1607"/>
                    <a:pt x="741" y="1685"/>
                  </a:cubicBezTo>
                  <a:lnTo>
                    <a:pt x="748" y="1699"/>
                  </a:lnTo>
                  <a:cubicBezTo>
                    <a:pt x="826" y="1791"/>
                    <a:pt x="910" y="1889"/>
                    <a:pt x="988" y="1981"/>
                  </a:cubicBezTo>
                  <a:lnTo>
                    <a:pt x="1002" y="1995"/>
                  </a:lnTo>
                  <a:cubicBezTo>
                    <a:pt x="1079" y="2080"/>
                    <a:pt x="1164" y="2171"/>
                    <a:pt x="1241" y="2263"/>
                  </a:cubicBezTo>
                  <a:cubicBezTo>
                    <a:pt x="1249" y="2263"/>
                    <a:pt x="1249" y="2270"/>
                    <a:pt x="1249" y="2270"/>
                  </a:cubicBezTo>
                  <a:lnTo>
                    <a:pt x="1256" y="2277"/>
                  </a:lnTo>
                  <a:cubicBezTo>
                    <a:pt x="1340" y="2369"/>
                    <a:pt x="1418" y="2446"/>
                    <a:pt x="1495" y="2531"/>
                  </a:cubicBezTo>
                  <a:lnTo>
                    <a:pt x="1509" y="2545"/>
                  </a:lnTo>
                  <a:cubicBezTo>
                    <a:pt x="1594" y="2629"/>
                    <a:pt x="1671" y="2707"/>
                    <a:pt x="1749" y="2792"/>
                  </a:cubicBezTo>
                  <a:lnTo>
                    <a:pt x="1756" y="2799"/>
                  </a:lnTo>
                  <a:lnTo>
                    <a:pt x="1770" y="2813"/>
                  </a:lnTo>
                  <a:lnTo>
                    <a:pt x="1890" y="2926"/>
                  </a:lnTo>
                  <a:lnTo>
                    <a:pt x="1904" y="2940"/>
                  </a:lnTo>
                  <a:lnTo>
                    <a:pt x="2017" y="3045"/>
                  </a:lnTo>
                  <a:lnTo>
                    <a:pt x="2038" y="3067"/>
                  </a:lnTo>
                  <a:lnTo>
                    <a:pt x="2158" y="3179"/>
                  </a:lnTo>
                  <a:lnTo>
                    <a:pt x="2179" y="3200"/>
                  </a:lnTo>
                  <a:lnTo>
                    <a:pt x="2299" y="3313"/>
                  </a:lnTo>
                  <a:lnTo>
                    <a:pt x="2440" y="3440"/>
                  </a:lnTo>
                  <a:lnTo>
                    <a:pt x="2454" y="3454"/>
                  </a:lnTo>
                  <a:lnTo>
                    <a:pt x="2588" y="3567"/>
                  </a:lnTo>
                  <a:lnTo>
                    <a:pt x="2609" y="3588"/>
                  </a:lnTo>
                  <a:lnTo>
                    <a:pt x="2729" y="3694"/>
                  </a:lnTo>
                  <a:lnTo>
                    <a:pt x="2750" y="3715"/>
                  </a:lnTo>
                  <a:lnTo>
                    <a:pt x="2877" y="3821"/>
                  </a:lnTo>
                  <a:lnTo>
                    <a:pt x="2884" y="3828"/>
                  </a:lnTo>
                  <a:lnTo>
                    <a:pt x="2891" y="3835"/>
                  </a:lnTo>
                  <a:lnTo>
                    <a:pt x="3032" y="3955"/>
                  </a:lnTo>
                  <a:lnTo>
                    <a:pt x="3053" y="3969"/>
                  </a:lnTo>
                  <a:lnTo>
                    <a:pt x="3187" y="4082"/>
                  </a:lnTo>
                  <a:lnTo>
                    <a:pt x="3201" y="4089"/>
                  </a:lnTo>
                  <a:lnTo>
                    <a:pt x="3335" y="4201"/>
                  </a:lnTo>
                  <a:lnTo>
                    <a:pt x="3342" y="4209"/>
                  </a:lnTo>
                  <a:lnTo>
                    <a:pt x="3476" y="4314"/>
                  </a:lnTo>
                  <a:lnTo>
                    <a:pt x="3483" y="4321"/>
                  </a:lnTo>
                  <a:cubicBezTo>
                    <a:pt x="3504" y="4335"/>
                    <a:pt x="3525" y="4357"/>
                    <a:pt x="3547" y="4371"/>
                  </a:cubicBezTo>
                  <a:lnTo>
                    <a:pt x="3568" y="4385"/>
                  </a:lnTo>
                  <a:lnTo>
                    <a:pt x="3617" y="4427"/>
                  </a:lnTo>
                  <a:lnTo>
                    <a:pt x="3638" y="4441"/>
                  </a:lnTo>
                  <a:lnTo>
                    <a:pt x="3702" y="4490"/>
                  </a:lnTo>
                  <a:lnTo>
                    <a:pt x="3716" y="4498"/>
                  </a:lnTo>
                  <a:lnTo>
                    <a:pt x="3765" y="4540"/>
                  </a:lnTo>
                  <a:lnTo>
                    <a:pt x="3779" y="4554"/>
                  </a:lnTo>
                  <a:lnTo>
                    <a:pt x="3822" y="4582"/>
                  </a:lnTo>
                  <a:lnTo>
                    <a:pt x="3836" y="4596"/>
                  </a:lnTo>
                  <a:lnTo>
                    <a:pt x="3892" y="4631"/>
                  </a:lnTo>
                  <a:lnTo>
                    <a:pt x="3899" y="4646"/>
                  </a:lnTo>
                  <a:lnTo>
                    <a:pt x="3941" y="4667"/>
                  </a:lnTo>
                  <a:lnTo>
                    <a:pt x="3955" y="4681"/>
                  </a:lnTo>
                  <a:cubicBezTo>
                    <a:pt x="3963" y="4688"/>
                    <a:pt x="3977" y="4702"/>
                    <a:pt x="3991" y="4709"/>
                  </a:cubicBezTo>
                  <a:lnTo>
                    <a:pt x="4012" y="4723"/>
                  </a:lnTo>
                  <a:lnTo>
                    <a:pt x="4019" y="4737"/>
                  </a:lnTo>
                  <a:lnTo>
                    <a:pt x="4040" y="4751"/>
                  </a:lnTo>
                  <a:lnTo>
                    <a:pt x="4054" y="4758"/>
                  </a:lnTo>
                  <a:lnTo>
                    <a:pt x="4061" y="4765"/>
                  </a:lnTo>
                  <a:lnTo>
                    <a:pt x="4075" y="4779"/>
                  </a:lnTo>
                  <a:lnTo>
                    <a:pt x="4089" y="4787"/>
                  </a:lnTo>
                  <a:lnTo>
                    <a:pt x="4096" y="4794"/>
                  </a:lnTo>
                  <a:lnTo>
                    <a:pt x="4111" y="4801"/>
                  </a:lnTo>
                  <a:lnTo>
                    <a:pt x="4139" y="4822"/>
                  </a:lnTo>
                  <a:lnTo>
                    <a:pt x="4153" y="4836"/>
                  </a:lnTo>
                  <a:lnTo>
                    <a:pt x="5309" y="4159"/>
                  </a:lnTo>
                  <a:lnTo>
                    <a:pt x="5281" y="4138"/>
                  </a:lnTo>
                  <a:lnTo>
                    <a:pt x="5267" y="4131"/>
                  </a:lnTo>
                  <a:lnTo>
                    <a:pt x="5231" y="4103"/>
                  </a:lnTo>
                  <a:lnTo>
                    <a:pt x="5224" y="4096"/>
                  </a:lnTo>
                  <a:lnTo>
                    <a:pt x="5210" y="4089"/>
                  </a:lnTo>
                  <a:lnTo>
                    <a:pt x="5196" y="4075"/>
                  </a:lnTo>
                  <a:lnTo>
                    <a:pt x="5182" y="4068"/>
                  </a:lnTo>
                  <a:lnTo>
                    <a:pt x="5168" y="4053"/>
                  </a:lnTo>
                  <a:lnTo>
                    <a:pt x="5147" y="4039"/>
                  </a:lnTo>
                  <a:lnTo>
                    <a:pt x="5140" y="4039"/>
                  </a:lnTo>
                  <a:lnTo>
                    <a:pt x="5104" y="4011"/>
                  </a:lnTo>
                  <a:lnTo>
                    <a:pt x="5090" y="3997"/>
                  </a:lnTo>
                  <a:lnTo>
                    <a:pt x="5055" y="3969"/>
                  </a:lnTo>
                  <a:lnTo>
                    <a:pt x="5041" y="3962"/>
                  </a:lnTo>
                  <a:lnTo>
                    <a:pt x="4992" y="3927"/>
                  </a:lnTo>
                  <a:lnTo>
                    <a:pt x="4978" y="3912"/>
                  </a:lnTo>
                  <a:cubicBezTo>
                    <a:pt x="4964" y="3905"/>
                    <a:pt x="4949" y="3891"/>
                    <a:pt x="4935" y="3884"/>
                  </a:cubicBezTo>
                  <a:lnTo>
                    <a:pt x="4914" y="3870"/>
                  </a:lnTo>
                  <a:lnTo>
                    <a:pt x="4865" y="3828"/>
                  </a:lnTo>
                  <a:lnTo>
                    <a:pt x="4851" y="3821"/>
                  </a:lnTo>
                  <a:lnTo>
                    <a:pt x="4787" y="3771"/>
                  </a:lnTo>
                  <a:lnTo>
                    <a:pt x="4773" y="3757"/>
                  </a:lnTo>
                  <a:lnTo>
                    <a:pt x="4717" y="3715"/>
                  </a:lnTo>
                  <a:lnTo>
                    <a:pt x="4696" y="3701"/>
                  </a:lnTo>
                  <a:lnTo>
                    <a:pt x="4639" y="3652"/>
                  </a:lnTo>
                  <a:lnTo>
                    <a:pt x="4625" y="3645"/>
                  </a:lnTo>
                  <a:lnTo>
                    <a:pt x="4491" y="3539"/>
                  </a:lnTo>
                  <a:lnTo>
                    <a:pt x="4484" y="3532"/>
                  </a:lnTo>
                  <a:lnTo>
                    <a:pt x="4350" y="3419"/>
                  </a:lnTo>
                  <a:lnTo>
                    <a:pt x="4336" y="3412"/>
                  </a:lnTo>
                  <a:lnTo>
                    <a:pt x="4202" y="3299"/>
                  </a:lnTo>
                  <a:lnTo>
                    <a:pt x="4188" y="3285"/>
                  </a:lnTo>
                  <a:lnTo>
                    <a:pt x="4040" y="3165"/>
                  </a:lnTo>
                  <a:lnTo>
                    <a:pt x="4026" y="3151"/>
                  </a:lnTo>
                  <a:lnTo>
                    <a:pt x="3906" y="3045"/>
                  </a:lnTo>
                  <a:lnTo>
                    <a:pt x="3885" y="3024"/>
                  </a:lnTo>
                  <a:lnTo>
                    <a:pt x="3758" y="2918"/>
                  </a:lnTo>
                  <a:lnTo>
                    <a:pt x="3737" y="2897"/>
                  </a:lnTo>
                  <a:lnTo>
                    <a:pt x="3603" y="2785"/>
                  </a:lnTo>
                  <a:lnTo>
                    <a:pt x="3589" y="2770"/>
                  </a:lnTo>
                  <a:cubicBezTo>
                    <a:pt x="3547" y="2728"/>
                    <a:pt x="3497" y="2679"/>
                    <a:pt x="3448" y="2644"/>
                  </a:cubicBezTo>
                  <a:lnTo>
                    <a:pt x="3328" y="2531"/>
                  </a:lnTo>
                  <a:lnTo>
                    <a:pt x="3307" y="2510"/>
                  </a:lnTo>
                  <a:lnTo>
                    <a:pt x="3187" y="2397"/>
                  </a:lnTo>
                  <a:lnTo>
                    <a:pt x="3166" y="2376"/>
                  </a:lnTo>
                  <a:lnTo>
                    <a:pt x="3060" y="2270"/>
                  </a:lnTo>
                  <a:lnTo>
                    <a:pt x="3039" y="2256"/>
                  </a:lnTo>
                  <a:lnTo>
                    <a:pt x="2919" y="2136"/>
                  </a:lnTo>
                  <a:lnTo>
                    <a:pt x="2905" y="2122"/>
                  </a:lnTo>
                  <a:cubicBezTo>
                    <a:pt x="2821" y="2037"/>
                    <a:pt x="2743" y="1960"/>
                    <a:pt x="2658" y="1875"/>
                  </a:cubicBezTo>
                  <a:lnTo>
                    <a:pt x="2651" y="1861"/>
                  </a:lnTo>
                  <a:cubicBezTo>
                    <a:pt x="2567" y="1777"/>
                    <a:pt x="2489" y="1692"/>
                    <a:pt x="2412" y="1607"/>
                  </a:cubicBezTo>
                  <a:lnTo>
                    <a:pt x="2398" y="1593"/>
                  </a:lnTo>
                  <a:cubicBezTo>
                    <a:pt x="2313" y="1502"/>
                    <a:pt x="2235" y="1410"/>
                    <a:pt x="2151" y="1318"/>
                  </a:cubicBezTo>
                  <a:lnTo>
                    <a:pt x="2144" y="1304"/>
                  </a:lnTo>
                  <a:cubicBezTo>
                    <a:pt x="2059" y="1213"/>
                    <a:pt x="1982" y="1121"/>
                    <a:pt x="1904" y="1022"/>
                  </a:cubicBezTo>
                  <a:lnTo>
                    <a:pt x="1890" y="1015"/>
                  </a:lnTo>
                  <a:cubicBezTo>
                    <a:pt x="1827" y="938"/>
                    <a:pt x="1763" y="853"/>
                    <a:pt x="1707" y="776"/>
                  </a:cubicBezTo>
                  <a:lnTo>
                    <a:pt x="1693" y="761"/>
                  </a:lnTo>
                  <a:cubicBezTo>
                    <a:pt x="1629" y="684"/>
                    <a:pt x="1573" y="606"/>
                    <a:pt x="1516" y="522"/>
                  </a:cubicBezTo>
                  <a:lnTo>
                    <a:pt x="1509" y="515"/>
                  </a:lnTo>
                  <a:cubicBezTo>
                    <a:pt x="1453" y="437"/>
                    <a:pt x="1390" y="353"/>
                    <a:pt x="1340" y="268"/>
                  </a:cubicBezTo>
                  <a:lnTo>
                    <a:pt x="1326" y="254"/>
                  </a:lnTo>
                  <a:cubicBezTo>
                    <a:pt x="1270" y="169"/>
                    <a:pt x="1213" y="85"/>
                    <a:pt x="115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19650" y="1507300"/>
              <a:ext cx="133250" cy="121250"/>
            </a:xfrm>
            <a:custGeom>
              <a:avLst/>
              <a:gdLst/>
              <a:ahLst/>
              <a:cxnLst/>
              <a:rect l="l" t="t" r="r" b="b"/>
              <a:pathLst>
                <a:path w="5330" h="4850" extrusionOk="0">
                  <a:moveTo>
                    <a:pt x="1171" y="28"/>
                  </a:moveTo>
                  <a:cubicBezTo>
                    <a:pt x="1220" y="99"/>
                    <a:pt x="1270" y="176"/>
                    <a:pt x="1326" y="268"/>
                  </a:cubicBezTo>
                  <a:lnTo>
                    <a:pt x="1340" y="282"/>
                  </a:lnTo>
                  <a:cubicBezTo>
                    <a:pt x="1396" y="367"/>
                    <a:pt x="1453" y="451"/>
                    <a:pt x="1509" y="529"/>
                  </a:cubicBezTo>
                  <a:lnTo>
                    <a:pt x="1516" y="536"/>
                  </a:lnTo>
                  <a:cubicBezTo>
                    <a:pt x="1573" y="613"/>
                    <a:pt x="1629" y="698"/>
                    <a:pt x="1693" y="775"/>
                  </a:cubicBezTo>
                  <a:lnTo>
                    <a:pt x="1707" y="790"/>
                  </a:lnTo>
                  <a:cubicBezTo>
                    <a:pt x="1770" y="874"/>
                    <a:pt x="1834" y="952"/>
                    <a:pt x="1897" y="1029"/>
                  </a:cubicBezTo>
                  <a:lnTo>
                    <a:pt x="1904" y="1036"/>
                  </a:lnTo>
                  <a:cubicBezTo>
                    <a:pt x="1982" y="1135"/>
                    <a:pt x="2066" y="1227"/>
                    <a:pt x="2144" y="1325"/>
                  </a:cubicBezTo>
                  <a:lnTo>
                    <a:pt x="2158" y="1332"/>
                  </a:lnTo>
                  <a:cubicBezTo>
                    <a:pt x="2235" y="1424"/>
                    <a:pt x="2320" y="1523"/>
                    <a:pt x="2397" y="1607"/>
                  </a:cubicBezTo>
                  <a:lnTo>
                    <a:pt x="2412" y="1621"/>
                  </a:lnTo>
                  <a:cubicBezTo>
                    <a:pt x="2489" y="1706"/>
                    <a:pt x="2574" y="1791"/>
                    <a:pt x="2651" y="1875"/>
                  </a:cubicBezTo>
                  <a:lnTo>
                    <a:pt x="2665" y="1889"/>
                  </a:lnTo>
                  <a:cubicBezTo>
                    <a:pt x="2743" y="1974"/>
                    <a:pt x="2827" y="2051"/>
                    <a:pt x="2905" y="2136"/>
                  </a:cubicBezTo>
                  <a:lnTo>
                    <a:pt x="2926" y="2150"/>
                  </a:lnTo>
                  <a:lnTo>
                    <a:pt x="3053" y="2277"/>
                  </a:lnTo>
                  <a:lnTo>
                    <a:pt x="3067" y="2291"/>
                  </a:lnTo>
                  <a:lnTo>
                    <a:pt x="3180" y="2397"/>
                  </a:lnTo>
                  <a:lnTo>
                    <a:pt x="3201" y="2418"/>
                  </a:lnTo>
                  <a:lnTo>
                    <a:pt x="3314" y="2531"/>
                  </a:lnTo>
                  <a:lnTo>
                    <a:pt x="3342" y="2552"/>
                  </a:lnTo>
                  <a:lnTo>
                    <a:pt x="3462" y="2658"/>
                  </a:lnTo>
                  <a:cubicBezTo>
                    <a:pt x="3511" y="2700"/>
                    <a:pt x="3554" y="2749"/>
                    <a:pt x="3603" y="2785"/>
                  </a:cubicBezTo>
                  <a:lnTo>
                    <a:pt x="3617" y="2799"/>
                  </a:lnTo>
                  <a:lnTo>
                    <a:pt x="3744" y="2918"/>
                  </a:lnTo>
                  <a:lnTo>
                    <a:pt x="3765" y="2933"/>
                  </a:lnTo>
                  <a:lnTo>
                    <a:pt x="3892" y="3045"/>
                  </a:lnTo>
                  <a:lnTo>
                    <a:pt x="3913" y="3059"/>
                  </a:lnTo>
                  <a:lnTo>
                    <a:pt x="4033" y="3165"/>
                  </a:lnTo>
                  <a:lnTo>
                    <a:pt x="4054" y="3179"/>
                  </a:lnTo>
                  <a:lnTo>
                    <a:pt x="4195" y="3299"/>
                  </a:lnTo>
                  <a:lnTo>
                    <a:pt x="4209" y="3313"/>
                  </a:lnTo>
                  <a:lnTo>
                    <a:pt x="4350" y="3426"/>
                  </a:lnTo>
                  <a:lnTo>
                    <a:pt x="4364" y="3440"/>
                  </a:lnTo>
                  <a:lnTo>
                    <a:pt x="4498" y="3546"/>
                  </a:lnTo>
                  <a:lnTo>
                    <a:pt x="4505" y="3553"/>
                  </a:lnTo>
                  <a:lnTo>
                    <a:pt x="4639" y="3659"/>
                  </a:lnTo>
                  <a:lnTo>
                    <a:pt x="4646" y="3666"/>
                  </a:lnTo>
                  <a:lnTo>
                    <a:pt x="4710" y="3715"/>
                  </a:lnTo>
                  <a:lnTo>
                    <a:pt x="4794" y="3785"/>
                  </a:lnTo>
                  <a:lnTo>
                    <a:pt x="4858" y="3842"/>
                  </a:lnTo>
                  <a:lnTo>
                    <a:pt x="4872" y="3849"/>
                  </a:lnTo>
                  <a:lnTo>
                    <a:pt x="4921" y="3884"/>
                  </a:lnTo>
                  <a:lnTo>
                    <a:pt x="4999" y="3941"/>
                  </a:lnTo>
                  <a:lnTo>
                    <a:pt x="5048" y="3983"/>
                  </a:lnTo>
                  <a:lnTo>
                    <a:pt x="5302" y="4166"/>
                  </a:lnTo>
                  <a:lnTo>
                    <a:pt x="4167" y="4822"/>
                  </a:lnTo>
                  <a:lnTo>
                    <a:pt x="4040" y="4737"/>
                  </a:lnTo>
                  <a:lnTo>
                    <a:pt x="4005" y="4709"/>
                  </a:lnTo>
                  <a:lnTo>
                    <a:pt x="3899" y="4631"/>
                  </a:lnTo>
                  <a:lnTo>
                    <a:pt x="3850" y="4596"/>
                  </a:lnTo>
                  <a:lnTo>
                    <a:pt x="3709" y="4490"/>
                  </a:lnTo>
                  <a:cubicBezTo>
                    <a:pt x="3695" y="4476"/>
                    <a:pt x="3666" y="4455"/>
                    <a:pt x="3645" y="4441"/>
                  </a:cubicBezTo>
                  <a:lnTo>
                    <a:pt x="3631" y="4427"/>
                  </a:lnTo>
                  <a:lnTo>
                    <a:pt x="3582" y="4385"/>
                  </a:lnTo>
                  <a:lnTo>
                    <a:pt x="3554" y="4371"/>
                  </a:lnTo>
                  <a:lnTo>
                    <a:pt x="3497" y="4321"/>
                  </a:lnTo>
                  <a:lnTo>
                    <a:pt x="3483" y="4314"/>
                  </a:lnTo>
                  <a:lnTo>
                    <a:pt x="3356" y="4208"/>
                  </a:lnTo>
                  <a:lnTo>
                    <a:pt x="3342" y="4201"/>
                  </a:lnTo>
                  <a:lnTo>
                    <a:pt x="3208" y="4096"/>
                  </a:lnTo>
                  <a:lnTo>
                    <a:pt x="3194" y="4082"/>
                  </a:lnTo>
                  <a:lnTo>
                    <a:pt x="3060" y="3969"/>
                  </a:lnTo>
                  <a:lnTo>
                    <a:pt x="3046" y="3955"/>
                  </a:lnTo>
                  <a:lnTo>
                    <a:pt x="2905" y="3835"/>
                  </a:lnTo>
                  <a:lnTo>
                    <a:pt x="2884" y="3821"/>
                  </a:lnTo>
                  <a:lnTo>
                    <a:pt x="2764" y="3715"/>
                  </a:lnTo>
                  <a:lnTo>
                    <a:pt x="2743" y="3701"/>
                  </a:lnTo>
                  <a:lnTo>
                    <a:pt x="2616" y="3588"/>
                  </a:lnTo>
                  <a:lnTo>
                    <a:pt x="2595" y="3574"/>
                  </a:lnTo>
                  <a:lnTo>
                    <a:pt x="2468" y="3454"/>
                  </a:lnTo>
                  <a:lnTo>
                    <a:pt x="2454" y="3440"/>
                  </a:lnTo>
                  <a:lnTo>
                    <a:pt x="2313" y="3313"/>
                  </a:lnTo>
                  <a:lnTo>
                    <a:pt x="2193" y="3200"/>
                  </a:lnTo>
                  <a:lnTo>
                    <a:pt x="2165" y="3179"/>
                  </a:lnTo>
                  <a:lnTo>
                    <a:pt x="2052" y="3074"/>
                  </a:lnTo>
                  <a:lnTo>
                    <a:pt x="2031" y="3052"/>
                  </a:lnTo>
                  <a:lnTo>
                    <a:pt x="1918" y="2940"/>
                  </a:lnTo>
                  <a:lnTo>
                    <a:pt x="1904" y="2925"/>
                  </a:lnTo>
                  <a:lnTo>
                    <a:pt x="1784" y="2813"/>
                  </a:lnTo>
                  <a:lnTo>
                    <a:pt x="1763" y="2792"/>
                  </a:lnTo>
                  <a:cubicBezTo>
                    <a:pt x="1685" y="2707"/>
                    <a:pt x="1601" y="2629"/>
                    <a:pt x="1523" y="2545"/>
                  </a:cubicBezTo>
                  <a:lnTo>
                    <a:pt x="1509" y="2531"/>
                  </a:lnTo>
                  <a:cubicBezTo>
                    <a:pt x="1432" y="2446"/>
                    <a:pt x="1347" y="2369"/>
                    <a:pt x="1270" y="2277"/>
                  </a:cubicBezTo>
                  <a:lnTo>
                    <a:pt x="1255" y="2263"/>
                  </a:lnTo>
                  <a:cubicBezTo>
                    <a:pt x="1171" y="2178"/>
                    <a:pt x="1093" y="2080"/>
                    <a:pt x="1016" y="1995"/>
                  </a:cubicBezTo>
                  <a:lnTo>
                    <a:pt x="1002" y="1981"/>
                  </a:lnTo>
                  <a:cubicBezTo>
                    <a:pt x="917" y="1889"/>
                    <a:pt x="840" y="1791"/>
                    <a:pt x="762" y="1699"/>
                  </a:cubicBezTo>
                  <a:lnTo>
                    <a:pt x="755" y="1685"/>
                  </a:lnTo>
                  <a:cubicBezTo>
                    <a:pt x="692" y="1607"/>
                    <a:pt x="628" y="1530"/>
                    <a:pt x="565" y="1452"/>
                  </a:cubicBezTo>
                  <a:lnTo>
                    <a:pt x="551" y="1438"/>
                  </a:lnTo>
                  <a:cubicBezTo>
                    <a:pt x="494" y="1354"/>
                    <a:pt x="431" y="1276"/>
                    <a:pt x="374" y="1198"/>
                  </a:cubicBezTo>
                  <a:lnTo>
                    <a:pt x="367" y="1191"/>
                  </a:lnTo>
                  <a:cubicBezTo>
                    <a:pt x="311" y="1114"/>
                    <a:pt x="254" y="1029"/>
                    <a:pt x="198" y="945"/>
                  </a:cubicBezTo>
                  <a:lnTo>
                    <a:pt x="184" y="923"/>
                  </a:lnTo>
                  <a:cubicBezTo>
                    <a:pt x="128" y="846"/>
                    <a:pt x="78" y="761"/>
                    <a:pt x="29" y="684"/>
                  </a:cubicBezTo>
                  <a:lnTo>
                    <a:pt x="1171" y="28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" y="684"/>
                  </a:lnTo>
                  <a:cubicBezTo>
                    <a:pt x="1" y="684"/>
                    <a:pt x="1" y="684"/>
                    <a:pt x="1" y="691"/>
                  </a:cubicBezTo>
                  <a:cubicBezTo>
                    <a:pt x="50" y="768"/>
                    <a:pt x="106" y="853"/>
                    <a:pt x="163" y="938"/>
                  </a:cubicBezTo>
                  <a:lnTo>
                    <a:pt x="177" y="959"/>
                  </a:lnTo>
                  <a:cubicBezTo>
                    <a:pt x="240" y="1043"/>
                    <a:pt x="297" y="1121"/>
                    <a:pt x="353" y="1205"/>
                  </a:cubicBezTo>
                  <a:lnTo>
                    <a:pt x="360" y="1213"/>
                  </a:lnTo>
                  <a:cubicBezTo>
                    <a:pt x="417" y="1290"/>
                    <a:pt x="473" y="1368"/>
                    <a:pt x="536" y="1445"/>
                  </a:cubicBezTo>
                  <a:lnTo>
                    <a:pt x="551" y="1466"/>
                  </a:lnTo>
                  <a:cubicBezTo>
                    <a:pt x="607" y="1544"/>
                    <a:pt x="670" y="1621"/>
                    <a:pt x="734" y="1699"/>
                  </a:cubicBezTo>
                  <a:lnTo>
                    <a:pt x="748" y="1713"/>
                  </a:lnTo>
                  <a:cubicBezTo>
                    <a:pt x="825" y="1805"/>
                    <a:pt x="903" y="1903"/>
                    <a:pt x="988" y="1995"/>
                  </a:cubicBezTo>
                  <a:lnTo>
                    <a:pt x="1002" y="2009"/>
                  </a:lnTo>
                  <a:cubicBezTo>
                    <a:pt x="1079" y="2101"/>
                    <a:pt x="1157" y="2192"/>
                    <a:pt x="1241" y="2284"/>
                  </a:cubicBezTo>
                  <a:lnTo>
                    <a:pt x="1255" y="2298"/>
                  </a:lnTo>
                  <a:cubicBezTo>
                    <a:pt x="1333" y="2383"/>
                    <a:pt x="1411" y="2460"/>
                    <a:pt x="1495" y="2552"/>
                  </a:cubicBezTo>
                  <a:lnTo>
                    <a:pt x="1509" y="2566"/>
                  </a:lnTo>
                  <a:cubicBezTo>
                    <a:pt x="1587" y="2644"/>
                    <a:pt x="1671" y="2728"/>
                    <a:pt x="1749" y="2806"/>
                  </a:cubicBezTo>
                  <a:lnTo>
                    <a:pt x="1770" y="2827"/>
                  </a:lnTo>
                  <a:lnTo>
                    <a:pt x="1890" y="2947"/>
                  </a:lnTo>
                  <a:lnTo>
                    <a:pt x="1904" y="2961"/>
                  </a:lnTo>
                  <a:lnTo>
                    <a:pt x="2017" y="3066"/>
                  </a:lnTo>
                  <a:lnTo>
                    <a:pt x="2038" y="3088"/>
                  </a:lnTo>
                  <a:lnTo>
                    <a:pt x="2151" y="3193"/>
                  </a:lnTo>
                  <a:lnTo>
                    <a:pt x="2179" y="3222"/>
                  </a:lnTo>
                  <a:cubicBezTo>
                    <a:pt x="2221" y="3257"/>
                    <a:pt x="2249" y="3285"/>
                    <a:pt x="2299" y="3327"/>
                  </a:cubicBezTo>
                  <a:cubicBezTo>
                    <a:pt x="2348" y="3377"/>
                    <a:pt x="2390" y="3419"/>
                    <a:pt x="2440" y="3461"/>
                  </a:cubicBezTo>
                  <a:lnTo>
                    <a:pt x="2454" y="3468"/>
                  </a:lnTo>
                  <a:lnTo>
                    <a:pt x="2581" y="3588"/>
                  </a:lnTo>
                  <a:lnTo>
                    <a:pt x="2602" y="3602"/>
                  </a:lnTo>
                  <a:lnTo>
                    <a:pt x="2729" y="3715"/>
                  </a:lnTo>
                  <a:lnTo>
                    <a:pt x="2750" y="3736"/>
                  </a:lnTo>
                  <a:lnTo>
                    <a:pt x="2877" y="3842"/>
                  </a:lnTo>
                  <a:lnTo>
                    <a:pt x="2891" y="3856"/>
                  </a:lnTo>
                  <a:lnTo>
                    <a:pt x="3032" y="3976"/>
                  </a:lnTo>
                  <a:lnTo>
                    <a:pt x="3053" y="3990"/>
                  </a:lnTo>
                  <a:lnTo>
                    <a:pt x="3187" y="4103"/>
                  </a:lnTo>
                  <a:lnTo>
                    <a:pt x="3201" y="4110"/>
                  </a:lnTo>
                  <a:lnTo>
                    <a:pt x="3335" y="4223"/>
                  </a:lnTo>
                  <a:lnTo>
                    <a:pt x="3342" y="4230"/>
                  </a:lnTo>
                  <a:lnTo>
                    <a:pt x="3476" y="4335"/>
                  </a:lnTo>
                  <a:lnTo>
                    <a:pt x="3490" y="4342"/>
                  </a:lnTo>
                  <a:lnTo>
                    <a:pt x="3547" y="4392"/>
                  </a:lnTo>
                  <a:lnTo>
                    <a:pt x="3568" y="4406"/>
                  </a:lnTo>
                  <a:cubicBezTo>
                    <a:pt x="3589" y="4420"/>
                    <a:pt x="3603" y="4434"/>
                    <a:pt x="3624" y="4448"/>
                  </a:cubicBezTo>
                  <a:lnTo>
                    <a:pt x="3638" y="4462"/>
                  </a:lnTo>
                  <a:lnTo>
                    <a:pt x="3702" y="4512"/>
                  </a:lnTo>
                  <a:lnTo>
                    <a:pt x="3843" y="4610"/>
                  </a:lnTo>
                  <a:cubicBezTo>
                    <a:pt x="3857" y="4624"/>
                    <a:pt x="3878" y="4638"/>
                    <a:pt x="3892" y="4653"/>
                  </a:cubicBezTo>
                  <a:lnTo>
                    <a:pt x="3998" y="4730"/>
                  </a:lnTo>
                  <a:cubicBezTo>
                    <a:pt x="3998" y="4730"/>
                    <a:pt x="4160" y="4850"/>
                    <a:pt x="4167" y="4850"/>
                  </a:cubicBezTo>
                  <a:lnTo>
                    <a:pt x="5323" y="4180"/>
                  </a:lnTo>
                  <a:cubicBezTo>
                    <a:pt x="5330" y="4173"/>
                    <a:pt x="5330" y="4173"/>
                    <a:pt x="5330" y="4166"/>
                  </a:cubicBezTo>
                  <a:cubicBezTo>
                    <a:pt x="5330" y="4166"/>
                    <a:pt x="5330" y="4159"/>
                    <a:pt x="5330" y="4159"/>
                  </a:cubicBezTo>
                  <a:lnTo>
                    <a:pt x="5062" y="3962"/>
                  </a:lnTo>
                  <a:lnTo>
                    <a:pt x="5006" y="3919"/>
                  </a:lnTo>
                  <a:lnTo>
                    <a:pt x="4935" y="3863"/>
                  </a:lnTo>
                  <a:lnTo>
                    <a:pt x="4886" y="3828"/>
                  </a:lnTo>
                  <a:lnTo>
                    <a:pt x="4872" y="3821"/>
                  </a:lnTo>
                  <a:lnTo>
                    <a:pt x="4808" y="3771"/>
                  </a:lnTo>
                  <a:lnTo>
                    <a:pt x="4717" y="3701"/>
                  </a:lnTo>
                  <a:lnTo>
                    <a:pt x="4660" y="3652"/>
                  </a:lnTo>
                  <a:lnTo>
                    <a:pt x="4646" y="3637"/>
                  </a:lnTo>
                  <a:lnTo>
                    <a:pt x="4512" y="3539"/>
                  </a:lnTo>
                  <a:lnTo>
                    <a:pt x="4505" y="3532"/>
                  </a:lnTo>
                  <a:lnTo>
                    <a:pt x="4371" y="3419"/>
                  </a:lnTo>
                  <a:lnTo>
                    <a:pt x="4357" y="3412"/>
                  </a:lnTo>
                  <a:lnTo>
                    <a:pt x="4223" y="3299"/>
                  </a:lnTo>
                  <a:lnTo>
                    <a:pt x="4209" y="3285"/>
                  </a:lnTo>
                  <a:lnTo>
                    <a:pt x="4061" y="3165"/>
                  </a:lnTo>
                  <a:lnTo>
                    <a:pt x="4047" y="3151"/>
                  </a:lnTo>
                  <a:cubicBezTo>
                    <a:pt x="4005" y="3116"/>
                    <a:pt x="3969" y="3081"/>
                    <a:pt x="3927" y="3045"/>
                  </a:cubicBezTo>
                  <a:lnTo>
                    <a:pt x="3906" y="3024"/>
                  </a:lnTo>
                  <a:lnTo>
                    <a:pt x="3779" y="2918"/>
                  </a:lnTo>
                  <a:lnTo>
                    <a:pt x="3758" y="2897"/>
                  </a:lnTo>
                  <a:lnTo>
                    <a:pt x="3631" y="2785"/>
                  </a:lnTo>
                  <a:lnTo>
                    <a:pt x="3617" y="2770"/>
                  </a:lnTo>
                  <a:cubicBezTo>
                    <a:pt x="3568" y="2728"/>
                    <a:pt x="3518" y="2686"/>
                    <a:pt x="3476" y="2644"/>
                  </a:cubicBezTo>
                  <a:lnTo>
                    <a:pt x="3469" y="2651"/>
                  </a:lnTo>
                  <a:lnTo>
                    <a:pt x="3469" y="2644"/>
                  </a:lnTo>
                  <a:lnTo>
                    <a:pt x="3356" y="2531"/>
                  </a:lnTo>
                  <a:lnTo>
                    <a:pt x="3328" y="2510"/>
                  </a:lnTo>
                  <a:cubicBezTo>
                    <a:pt x="3293" y="2474"/>
                    <a:pt x="3250" y="2439"/>
                    <a:pt x="3215" y="2397"/>
                  </a:cubicBezTo>
                  <a:lnTo>
                    <a:pt x="3194" y="2376"/>
                  </a:lnTo>
                  <a:lnTo>
                    <a:pt x="3074" y="2263"/>
                  </a:lnTo>
                  <a:lnTo>
                    <a:pt x="3060" y="2256"/>
                  </a:lnTo>
                  <a:lnTo>
                    <a:pt x="2940" y="2136"/>
                  </a:lnTo>
                  <a:lnTo>
                    <a:pt x="2919" y="2115"/>
                  </a:lnTo>
                  <a:cubicBezTo>
                    <a:pt x="2842" y="2037"/>
                    <a:pt x="2757" y="1953"/>
                    <a:pt x="2679" y="1868"/>
                  </a:cubicBezTo>
                  <a:lnTo>
                    <a:pt x="2665" y="1854"/>
                  </a:lnTo>
                  <a:cubicBezTo>
                    <a:pt x="2588" y="1776"/>
                    <a:pt x="2503" y="1692"/>
                    <a:pt x="2426" y="1607"/>
                  </a:cubicBezTo>
                  <a:lnTo>
                    <a:pt x="2412" y="1593"/>
                  </a:lnTo>
                  <a:cubicBezTo>
                    <a:pt x="2334" y="1502"/>
                    <a:pt x="2249" y="1403"/>
                    <a:pt x="2172" y="1318"/>
                  </a:cubicBezTo>
                  <a:lnTo>
                    <a:pt x="2158" y="1304"/>
                  </a:lnTo>
                  <a:cubicBezTo>
                    <a:pt x="2080" y="1213"/>
                    <a:pt x="1996" y="1114"/>
                    <a:pt x="1918" y="1022"/>
                  </a:cubicBezTo>
                  <a:lnTo>
                    <a:pt x="1911" y="1008"/>
                  </a:lnTo>
                  <a:cubicBezTo>
                    <a:pt x="1848" y="931"/>
                    <a:pt x="1784" y="853"/>
                    <a:pt x="1721" y="775"/>
                  </a:cubicBezTo>
                  <a:lnTo>
                    <a:pt x="1707" y="761"/>
                  </a:lnTo>
                  <a:cubicBezTo>
                    <a:pt x="1650" y="677"/>
                    <a:pt x="1587" y="599"/>
                    <a:pt x="1530" y="522"/>
                  </a:cubicBezTo>
                  <a:lnTo>
                    <a:pt x="1530" y="515"/>
                  </a:lnTo>
                  <a:cubicBezTo>
                    <a:pt x="1467" y="437"/>
                    <a:pt x="1411" y="353"/>
                    <a:pt x="1354" y="268"/>
                  </a:cubicBezTo>
                  <a:lnTo>
                    <a:pt x="1340" y="254"/>
                  </a:lnTo>
                  <a:cubicBezTo>
                    <a:pt x="1284" y="162"/>
                    <a:pt x="1227" y="85"/>
                    <a:pt x="1178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515325" y="1508175"/>
              <a:ext cx="208500" cy="327800"/>
            </a:xfrm>
            <a:custGeom>
              <a:avLst/>
              <a:gdLst/>
              <a:ahLst/>
              <a:cxnLst/>
              <a:rect l="l" t="t" r="r" b="b"/>
              <a:pathLst>
                <a:path w="8340" h="13112" extrusionOk="0">
                  <a:moveTo>
                    <a:pt x="22" y="0"/>
                  </a:moveTo>
                  <a:lnTo>
                    <a:pt x="8" y="5851"/>
                  </a:lnTo>
                  <a:cubicBezTo>
                    <a:pt x="1" y="8466"/>
                    <a:pt x="3307" y="12252"/>
                    <a:pt x="4146" y="13027"/>
                  </a:cubicBezTo>
                  <a:cubicBezTo>
                    <a:pt x="4339" y="13074"/>
                    <a:pt x="4659" y="13111"/>
                    <a:pt x="5038" y="13111"/>
                  </a:cubicBezTo>
                  <a:cubicBezTo>
                    <a:pt x="6331" y="13111"/>
                    <a:pt x="8313" y="12674"/>
                    <a:pt x="8319" y="10652"/>
                  </a:cubicBezTo>
                  <a:lnTo>
                    <a:pt x="8340" y="4801"/>
                  </a:lnTo>
                  <a:cubicBezTo>
                    <a:pt x="8199" y="4709"/>
                    <a:pt x="5555" y="2827"/>
                    <a:pt x="4188" y="649"/>
                  </a:cubicBezTo>
                  <a:cubicBezTo>
                    <a:pt x="3913" y="767"/>
                    <a:pt x="3587" y="815"/>
                    <a:pt x="3241" y="815"/>
                  </a:cubicBezTo>
                  <a:cubicBezTo>
                    <a:pt x="1854" y="815"/>
                    <a:pt x="134" y="51"/>
                    <a:pt x="22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515150" y="1508000"/>
              <a:ext cx="209025" cy="328350"/>
            </a:xfrm>
            <a:custGeom>
              <a:avLst/>
              <a:gdLst/>
              <a:ahLst/>
              <a:cxnLst/>
              <a:rect l="l" t="t" r="r" b="b"/>
              <a:pathLst>
                <a:path w="8361" h="13134" extrusionOk="0">
                  <a:moveTo>
                    <a:pt x="43" y="28"/>
                  </a:moveTo>
                  <a:cubicBezTo>
                    <a:pt x="322" y="146"/>
                    <a:pt x="1934" y="834"/>
                    <a:pt x="3251" y="834"/>
                  </a:cubicBezTo>
                  <a:cubicBezTo>
                    <a:pt x="3595" y="834"/>
                    <a:pt x="3920" y="787"/>
                    <a:pt x="4195" y="670"/>
                  </a:cubicBezTo>
                  <a:cubicBezTo>
                    <a:pt x="5520" y="2778"/>
                    <a:pt x="8037" y="4596"/>
                    <a:pt x="8340" y="4815"/>
                  </a:cubicBezTo>
                  <a:lnTo>
                    <a:pt x="8326" y="10659"/>
                  </a:lnTo>
                  <a:cubicBezTo>
                    <a:pt x="8326" y="11399"/>
                    <a:pt x="8051" y="11991"/>
                    <a:pt x="7522" y="12407"/>
                  </a:cubicBezTo>
                  <a:cubicBezTo>
                    <a:pt x="6958" y="12851"/>
                    <a:pt x="6204" y="13020"/>
                    <a:pt x="5675" y="13077"/>
                  </a:cubicBezTo>
                  <a:cubicBezTo>
                    <a:pt x="5476" y="13099"/>
                    <a:pt x="5277" y="13110"/>
                    <a:pt x="5079" y="13110"/>
                  </a:cubicBezTo>
                  <a:cubicBezTo>
                    <a:pt x="4772" y="13110"/>
                    <a:pt x="4466" y="13083"/>
                    <a:pt x="4167" y="13027"/>
                  </a:cubicBezTo>
                  <a:cubicBezTo>
                    <a:pt x="3730" y="12625"/>
                    <a:pt x="2693" y="11491"/>
                    <a:pt x="1777" y="10130"/>
                  </a:cubicBezTo>
                  <a:cubicBezTo>
                    <a:pt x="980" y="8953"/>
                    <a:pt x="29" y="7254"/>
                    <a:pt x="29" y="5858"/>
                  </a:cubicBezTo>
                  <a:lnTo>
                    <a:pt x="43" y="28"/>
                  </a:lnTo>
                  <a:close/>
                  <a:moveTo>
                    <a:pt x="22" y="0"/>
                  </a:moveTo>
                  <a:cubicBezTo>
                    <a:pt x="22" y="0"/>
                    <a:pt x="22" y="7"/>
                    <a:pt x="22" y="7"/>
                  </a:cubicBezTo>
                  <a:lnTo>
                    <a:pt x="0" y="5851"/>
                  </a:lnTo>
                  <a:cubicBezTo>
                    <a:pt x="0" y="7254"/>
                    <a:pt x="952" y="8960"/>
                    <a:pt x="1756" y="10137"/>
                  </a:cubicBezTo>
                  <a:cubicBezTo>
                    <a:pt x="2679" y="11505"/>
                    <a:pt x="3715" y="12647"/>
                    <a:pt x="4160" y="13048"/>
                  </a:cubicBezTo>
                  <a:cubicBezTo>
                    <a:pt x="4449" y="13105"/>
                    <a:pt x="4752" y="13133"/>
                    <a:pt x="5048" y="13133"/>
                  </a:cubicBezTo>
                  <a:cubicBezTo>
                    <a:pt x="5252" y="13126"/>
                    <a:pt x="5464" y="13119"/>
                    <a:pt x="5668" y="13091"/>
                  </a:cubicBezTo>
                  <a:cubicBezTo>
                    <a:pt x="6204" y="13041"/>
                    <a:pt x="6958" y="12872"/>
                    <a:pt x="7529" y="12421"/>
                  </a:cubicBezTo>
                  <a:cubicBezTo>
                    <a:pt x="8065" y="12005"/>
                    <a:pt x="8340" y="11406"/>
                    <a:pt x="8340" y="10659"/>
                  </a:cubicBezTo>
                  <a:lnTo>
                    <a:pt x="8361" y="4808"/>
                  </a:lnTo>
                  <a:cubicBezTo>
                    <a:pt x="8361" y="4801"/>
                    <a:pt x="8354" y="4801"/>
                    <a:pt x="8354" y="4801"/>
                  </a:cubicBezTo>
                  <a:cubicBezTo>
                    <a:pt x="8072" y="4596"/>
                    <a:pt x="5534" y="2757"/>
                    <a:pt x="4202" y="642"/>
                  </a:cubicBezTo>
                  <a:lnTo>
                    <a:pt x="4188" y="642"/>
                  </a:lnTo>
                  <a:cubicBezTo>
                    <a:pt x="3908" y="755"/>
                    <a:pt x="3603" y="811"/>
                    <a:pt x="3297" y="811"/>
                  </a:cubicBezTo>
                  <a:cubicBezTo>
                    <a:pt x="3279" y="811"/>
                    <a:pt x="3261" y="811"/>
                    <a:pt x="3243" y="811"/>
                  </a:cubicBezTo>
                  <a:cubicBezTo>
                    <a:pt x="1904" y="811"/>
                    <a:pt x="261" y="99"/>
                    <a:pt x="3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584575" y="1614075"/>
              <a:ext cx="71400" cy="136325"/>
            </a:xfrm>
            <a:custGeom>
              <a:avLst/>
              <a:gdLst/>
              <a:ahLst/>
              <a:cxnLst/>
              <a:rect l="l" t="t" r="r" b="b"/>
              <a:pathLst>
                <a:path w="2856" h="5453" extrusionOk="0">
                  <a:moveTo>
                    <a:pt x="1243" y="539"/>
                  </a:moveTo>
                  <a:cubicBezTo>
                    <a:pt x="1302" y="539"/>
                    <a:pt x="1369" y="559"/>
                    <a:pt x="1439" y="600"/>
                  </a:cubicBezTo>
                  <a:cubicBezTo>
                    <a:pt x="1700" y="769"/>
                    <a:pt x="1862" y="1044"/>
                    <a:pt x="1876" y="1354"/>
                  </a:cubicBezTo>
                  <a:lnTo>
                    <a:pt x="1876" y="1848"/>
                  </a:lnTo>
                  <a:lnTo>
                    <a:pt x="1002" y="1347"/>
                  </a:lnTo>
                  <a:lnTo>
                    <a:pt x="1002" y="847"/>
                  </a:lnTo>
                  <a:cubicBezTo>
                    <a:pt x="1002" y="653"/>
                    <a:pt x="1100" y="539"/>
                    <a:pt x="1243" y="539"/>
                  </a:cubicBezTo>
                  <a:close/>
                  <a:moveTo>
                    <a:pt x="1038" y="0"/>
                  </a:moveTo>
                  <a:cubicBezTo>
                    <a:pt x="792" y="0"/>
                    <a:pt x="621" y="194"/>
                    <a:pt x="621" y="530"/>
                  </a:cubicBezTo>
                  <a:lnTo>
                    <a:pt x="621" y="1122"/>
                  </a:lnTo>
                  <a:lnTo>
                    <a:pt x="544" y="1079"/>
                  </a:lnTo>
                  <a:cubicBezTo>
                    <a:pt x="457" y="1028"/>
                    <a:pt x="375" y="1003"/>
                    <a:pt x="303" y="1003"/>
                  </a:cubicBezTo>
                  <a:cubicBezTo>
                    <a:pt x="128" y="1003"/>
                    <a:pt x="8" y="1145"/>
                    <a:pt x="8" y="1390"/>
                  </a:cubicBezTo>
                  <a:lnTo>
                    <a:pt x="1" y="3427"/>
                  </a:lnTo>
                  <a:cubicBezTo>
                    <a:pt x="22" y="3808"/>
                    <a:pt x="219" y="4153"/>
                    <a:pt x="537" y="4357"/>
                  </a:cubicBezTo>
                  <a:lnTo>
                    <a:pt x="2313" y="5379"/>
                  </a:lnTo>
                  <a:cubicBezTo>
                    <a:pt x="2400" y="5429"/>
                    <a:pt x="2481" y="5452"/>
                    <a:pt x="2554" y="5452"/>
                  </a:cubicBezTo>
                  <a:cubicBezTo>
                    <a:pt x="2729" y="5452"/>
                    <a:pt x="2851" y="5314"/>
                    <a:pt x="2856" y="5069"/>
                  </a:cubicBezTo>
                  <a:lnTo>
                    <a:pt x="2856" y="3032"/>
                  </a:lnTo>
                  <a:cubicBezTo>
                    <a:pt x="2835" y="2658"/>
                    <a:pt x="2637" y="2313"/>
                    <a:pt x="2320" y="2109"/>
                  </a:cubicBezTo>
                  <a:lnTo>
                    <a:pt x="2257" y="2073"/>
                  </a:lnTo>
                  <a:lnTo>
                    <a:pt x="2257" y="1474"/>
                  </a:lnTo>
                  <a:cubicBezTo>
                    <a:pt x="2257" y="1002"/>
                    <a:pt x="1925" y="424"/>
                    <a:pt x="1517" y="191"/>
                  </a:cubicBezTo>
                  <a:lnTo>
                    <a:pt x="1368" y="100"/>
                  </a:lnTo>
                  <a:cubicBezTo>
                    <a:pt x="1250" y="32"/>
                    <a:pt x="1138" y="0"/>
                    <a:pt x="103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584225" y="1614025"/>
              <a:ext cx="72100" cy="136850"/>
            </a:xfrm>
            <a:custGeom>
              <a:avLst/>
              <a:gdLst/>
              <a:ahLst/>
              <a:cxnLst/>
              <a:rect l="l" t="t" r="r" b="b"/>
              <a:pathLst>
                <a:path w="2884" h="5474" extrusionOk="0">
                  <a:moveTo>
                    <a:pt x="1284" y="544"/>
                  </a:moveTo>
                  <a:cubicBezTo>
                    <a:pt x="1342" y="544"/>
                    <a:pt x="1402" y="564"/>
                    <a:pt x="1453" y="609"/>
                  </a:cubicBezTo>
                  <a:cubicBezTo>
                    <a:pt x="1707" y="778"/>
                    <a:pt x="1862" y="1053"/>
                    <a:pt x="1876" y="1356"/>
                  </a:cubicBezTo>
                  <a:lnTo>
                    <a:pt x="1876" y="1836"/>
                  </a:lnTo>
                  <a:lnTo>
                    <a:pt x="1030" y="1342"/>
                  </a:lnTo>
                  <a:lnTo>
                    <a:pt x="1030" y="849"/>
                  </a:lnTo>
                  <a:cubicBezTo>
                    <a:pt x="994" y="676"/>
                    <a:pt x="1134" y="544"/>
                    <a:pt x="1284" y="544"/>
                  </a:cubicBezTo>
                  <a:close/>
                  <a:moveTo>
                    <a:pt x="1279" y="524"/>
                  </a:moveTo>
                  <a:cubicBezTo>
                    <a:pt x="1120" y="524"/>
                    <a:pt x="973" y="666"/>
                    <a:pt x="1009" y="849"/>
                  </a:cubicBezTo>
                  <a:lnTo>
                    <a:pt x="1009" y="1349"/>
                  </a:lnTo>
                  <a:cubicBezTo>
                    <a:pt x="1009" y="1356"/>
                    <a:pt x="1009" y="1356"/>
                    <a:pt x="1016" y="1356"/>
                  </a:cubicBezTo>
                  <a:cubicBezTo>
                    <a:pt x="1016" y="1356"/>
                    <a:pt x="1883" y="1864"/>
                    <a:pt x="1890" y="1864"/>
                  </a:cubicBezTo>
                  <a:lnTo>
                    <a:pt x="1897" y="1864"/>
                  </a:lnTo>
                  <a:cubicBezTo>
                    <a:pt x="1897" y="1857"/>
                    <a:pt x="1897" y="1857"/>
                    <a:pt x="1897" y="1850"/>
                  </a:cubicBezTo>
                  <a:lnTo>
                    <a:pt x="1897" y="1356"/>
                  </a:lnTo>
                  <a:cubicBezTo>
                    <a:pt x="1883" y="1046"/>
                    <a:pt x="1721" y="764"/>
                    <a:pt x="1460" y="595"/>
                  </a:cubicBezTo>
                  <a:cubicBezTo>
                    <a:pt x="1405" y="546"/>
                    <a:pt x="1341" y="524"/>
                    <a:pt x="1279" y="524"/>
                  </a:cubicBezTo>
                  <a:close/>
                  <a:moveTo>
                    <a:pt x="1048" y="13"/>
                  </a:moveTo>
                  <a:cubicBezTo>
                    <a:pt x="1150" y="13"/>
                    <a:pt x="1264" y="48"/>
                    <a:pt x="1382" y="116"/>
                  </a:cubicBezTo>
                  <a:lnTo>
                    <a:pt x="1523" y="200"/>
                  </a:lnTo>
                  <a:cubicBezTo>
                    <a:pt x="1932" y="440"/>
                    <a:pt x="2264" y="1011"/>
                    <a:pt x="2264" y="1476"/>
                  </a:cubicBezTo>
                  <a:lnTo>
                    <a:pt x="2264" y="2075"/>
                  </a:lnTo>
                  <a:cubicBezTo>
                    <a:pt x="2264" y="2075"/>
                    <a:pt x="2264" y="2082"/>
                    <a:pt x="2264" y="2082"/>
                  </a:cubicBezTo>
                  <a:lnTo>
                    <a:pt x="2334" y="2118"/>
                  </a:lnTo>
                  <a:cubicBezTo>
                    <a:pt x="2644" y="2322"/>
                    <a:pt x="2842" y="2668"/>
                    <a:pt x="2863" y="3041"/>
                  </a:cubicBezTo>
                  <a:lnTo>
                    <a:pt x="2856" y="5078"/>
                  </a:lnTo>
                  <a:cubicBezTo>
                    <a:pt x="2856" y="5241"/>
                    <a:pt x="2799" y="5360"/>
                    <a:pt x="2701" y="5417"/>
                  </a:cubicBezTo>
                  <a:cubicBezTo>
                    <a:pt x="2661" y="5439"/>
                    <a:pt x="2616" y="5451"/>
                    <a:pt x="2567" y="5451"/>
                  </a:cubicBezTo>
                  <a:cubicBezTo>
                    <a:pt x="2494" y="5451"/>
                    <a:pt x="2412" y="5425"/>
                    <a:pt x="2327" y="5374"/>
                  </a:cubicBezTo>
                  <a:lnTo>
                    <a:pt x="558" y="4352"/>
                  </a:lnTo>
                  <a:cubicBezTo>
                    <a:pt x="240" y="4148"/>
                    <a:pt x="43" y="3802"/>
                    <a:pt x="29" y="3429"/>
                  </a:cubicBezTo>
                  <a:lnTo>
                    <a:pt x="29" y="1392"/>
                  </a:lnTo>
                  <a:cubicBezTo>
                    <a:pt x="29" y="1229"/>
                    <a:pt x="85" y="1110"/>
                    <a:pt x="184" y="1053"/>
                  </a:cubicBezTo>
                  <a:cubicBezTo>
                    <a:pt x="219" y="1036"/>
                    <a:pt x="254" y="1023"/>
                    <a:pt x="292" y="1023"/>
                  </a:cubicBezTo>
                  <a:cubicBezTo>
                    <a:pt x="301" y="1023"/>
                    <a:pt x="309" y="1024"/>
                    <a:pt x="318" y="1025"/>
                  </a:cubicBezTo>
                  <a:cubicBezTo>
                    <a:pt x="403" y="1025"/>
                    <a:pt x="487" y="1046"/>
                    <a:pt x="558" y="1088"/>
                  </a:cubicBezTo>
                  <a:lnTo>
                    <a:pt x="635" y="1131"/>
                  </a:lnTo>
                  <a:cubicBezTo>
                    <a:pt x="635" y="1134"/>
                    <a:pt x="637" y="1136"/>
                    <a:pt x="639" y="1136"/>
                  </a:cubicBezTo>
                  <a:cubicBezTo>
                    <a:pt x="641" y="1136"/>
                    <a:pt x="642" y="1134"/>
                    <a:pt x="642" y="1131"/>
                  </a:cubicBezTo>
                  <a:cubicBezTo>
                    <a:pt x="649" y="1131"/>
                    <a:pt x="649" y="1131"/>
                    <a:pt x="649" y="1124"/>
                  </a:cubicBezTo>
                  <a:lnTo>
                    <a:pt x="649" y="532"/>
                  </a:lnTo>
                  <a:cubicBezTo>
                    <a:pt x="649" y="306"/>
                    <a:pt x="727" y="137"/>
                    <a:pt x="861" y="59"/>
                  </a:cubicBezTo>
                  <a:cubicBezTo>
                    <a:pt x="917" y="28"/>
                    <a:pt x="980" y="13"/>
                    <a:pt x="1048" y="13"/>
                  </a:cubicBezTo>
                  <a:close/>
                  <a:moveTo>
                    <a:pt x="1050" y="1"/>
                  </a:moveTo>
                  <a:cubicBezTo>
                    <a:pt x="978" y="1"/>
                    <a:pt x="912" y="17"/>
                    <a:pt x="854" y="52"/>
                  </a:cubicBezTo>
                  <a:cubicBezTo>
                    <a:pt x="706" y="130"/>
                    <a:pt x="628" y="306"/>
                    <a:pt x="628" y="539"/>
                  </a:cubicBezTo>
                  <a:lnTo>
                    <a:pt x="628" y="1117"/>
                  </a:lnTo>
                  <a:lnTo>
                    <a:pt x="565" y="1081"/>
                  </a:lnTo>
                  <a:cubicBezTo>
                    <a:pt x="476" y="1031"/>
                    <a:pt x="390" y="1005"/>
                    <a:pt x="312" y="1005"/>
                  </a:cubicBezTo>
                  <a:cubicBezTo>
                    <a:pt x="260" y="1005"/>
                    <a:pt x="212" y="1017"/>
                    <a:pt x="170" y="1039"/>
                  </a:cubicBezTo>
                  <a:cubicBezTo>
                    <a:pt x="71" y="1096"/>
                    <a:pt x="8" y="1222"/>
                    <a:pt x="8" y="1392"/>
                  </a:cubicBezTo>
                  <a:lnTo>
                    <a:pt x="1" y="3429"/>
                  </a:lnTo>
                  <a:cubicBezTo>
                    <a:pt x="22" y="3817"/>
                    <a:pt x="226" y="4162"/>
                    <a:pt x="544" y="4373"/>
                  </a:cubicBezTo>
                  <a:lnTo>
                    <a:pt x="2320" y="5396"/>
                  </a:lnTo>
                  <a:cubicBezTo>
                    <a:pt x="2398" y="5445"/>
                    <a:pt x="2482" y="5466"/>
                    <a:pt x="2567" y="5473"/>
                  </a:cubicBezTo>
                  <a:cubicBezTo>
                    <a:pt x="2616" y="5473"/>
                    <a:pt x="2665" y="5459"/>
                    <a:pt x="2715" y="5438"/>
                  </a:cubicBezTo>
                  <a:cubicBezTo>
                    <a:pt x="2821" y="5381"/>
                    <a:pt x="2877" y="5255"/>
                    <a:pt x="2877" y="5085"/>
                  </a:cubicBezTo>
                  <a:lnTo>
                    <a:pt x="2884" y="3048"/>
                  </a:lnTo>
                  <a:cubicBezTo>
                    <a:pt x="2863" y="2668"/>
                    <a:pt x="2658" y="2315"/>
                    <a:pt x="2341" y="2111"/>
                  </a:cubicBezTo>
                  <a:lnTo>
                    <a:pt x="2285" y="2075"/>
                  </a:lnTo>
                  <a:lnTo>
                    <a:pt x="2285" y="1483"/>
                  </a:lnTo>
                  <a:cubicBezTo>
                    <a:pt x="2285" y="1011"/>
                    <a:pt x="1946" y="433"/>
                    <a:pt x="1538" y="193"/>
                  </a:cubicBezTo>
                  <a:lnTo>
                    <a:pt x="1390" y="102"/>
                  </a:lnTo>
                  <a:cubicBezTo>
                    <a:pt x="1269" y="35"/>
                    <a:pt x="1154" y="1"/>
                    <a:pt x="10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587225" y="1694275"/>
              <a:ext cx="38625" cy="22400"/>
            </a:xfrm>
            <a:custGeom>
              <a:avLst/>
              <a:gdLst/>
              <a:ahLst/>
              <a:cxnLst/>
              <a:rect l="l" t="t" r="r" b="b"/>
              <a:pathLst>
                <a:path w="1545" h="896" extrusionOk="0">
                  <a:moveTo>
                    <a:pt x="1157" y="0"/>
                  </a:moveTo>
                  <a:lnTo>
                    <a:pt x="1" y="677"/>
                  </a:lnTo>
                  <a:lnTo>
                    <a:pt x="388" y="896"/>
                  </a:lnTo>
                  <a:lnTo>
                    <a:pt x="1544" y="22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587050" y="1694100"/>
              <a:ext cx="39150" cy="22925"/>
            </a:xfrm>
            <a:custGeom>
              <a:avLst/>
              <a:gdLst/>
              <a:ahLst/>
              <a:cxnLst/>
              <a:rect l="l" t="t" r="r" b="b"/>
              <a:pathLst>
                <a:path w="1566" h="917" extrusionOk="0">
                  <a:moveTo>
                    <a:pt x="1164" y="21"/>
                  </a:moveTo>
                  <a:lnTo>
                    <a:pt x="1530" y="233"/>
                  </a:lnTo>
                  <a:lnTo>
                    <a:pt x="395" y="888"/>
                  </a:lnTo>
                  <a:lnTo>
                    <a:pt x="29" y="684"/>
                  </a:lnTo>
                  <a:lnTo>
                    <a:pt x="1164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388" y="917"/>
                    <a:pt x="395" y="917"/>
                  </a:cubicBezTo>
                  <a:lnTo>
                    <a:pt x="402" y="917"/>
                  </a:lnTo>
                  <a:lnTo>
                    <a:pt x="1558" y="240"/>
                  </a:lnTo>
                  <a:cubicBezTo>
                    <a:pt x="1558" y="240"/>
                    <a:pt x="1566" y="233"/>
                    <a:pt x="1566" y="233"/>
                  </a:cubicBezTo>
                  <a:cubicBezTo>
                    <a:pt x="1566" y="226"/>
                    <a:pt x="1558" y="226"/>
                    <a:pt x="1558" y="219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584575" y="1667125"/>
              <a:ext cx="32825" cy="44100"/>
            </a:xfrm>
            <a:custGeom>
              <a:avLst/>
              <a:gdLst/>
              <a:ahLst/>
              <a:cxnLst/>
              <a:rect l="l" t="t" r="r" b="b"/>
              <a:pathLst>
                <a:path w="1313" h="1764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1243" y="7"/>
                    <a:pt x="1231" y="13"/>
                    <a:pt x="1223" y="20"/>
                  </a:cubicBezTo>
                  <a:lnTo>
                    <a:pt x="1223" y="20"/>
                  </a:lnTo>
                  <a:lnTo>
                    <a:pt x="1256" y="1"/>
                  </a:lnTo>
                  <a:close/>
                  <a:moveTo>
                    <a:pt x="1223" y="20"/>
                  </a:moveTo>
                  <a:lnTo>
                    <a:pt x="93" y="670"/>
                  </a:lnTo>
                  <a:cubicBezTo>
                    <a:pt x="78" y="677"/>
                    <a:pt x="71" y="685"/>
                    <a:pt x="64" y="692"/>
                  </a:cubicBezTo>
                  <a:cubicBezTo>
                    <a:pt x="50" y="699"/>
                    <a:pt x="43" y="713"/>
                    <a:pt x="36" y="727"/>
                  </a:cubicBezTo>
                  <a:cubicBezTo>
                    <a:pt x="29" y="734"/>
                    <a:pt x="29" y="741"/>
                    <a:pt x="22" y="748"/>
                  </a:cubicBezTo>
                  <a:lnTo>
                    <a:pt x="15" y="762"/>
                  </a:lnTo>
                  <a:cubicBezTo>
                    <a:pt x="8" y="783"/>
                    <a:pt x="8" y="790"/>
                    <a:pt x="8" y="790"/>
                  </a:cubicBezTo>
                  <a:lnTo>
                    <a:pt x="1" y="825"/>
                  </a:lnTo>
                  <a:cubicBezTo>
                    <a:pt x="1" y="825"/>
                    <a:pt x="1" y="825"/>
                    <a:pt x="1" y="833"/>
                  </a:cubicBezTo>
                  <a:lnTo>
                    <a:pt x="1" y="854"/>
                  </a:lnTo>
                  <a:cubicBezTo>
                    <a:pt x="1" y="854"/>
                    <a:pt x="1" y="861"/>
                    <a:pt x="1" y="868"/>
                  </a:cubicBezTo>
                  <a:lnTo>
                    <a:pt x="1" y="882"/>
                  </a:lnTo>
                  <a:cubicBezTo>
                    <a:pt x="1" y="889"/>
                    <a:pt x="1" y="889"/>
                    <a:pt x="1" y="896"/>
                  </a:cubicBezTo>
                  <a:lnTo>
                    <a:pt x="1" y="910"/>
                  </a:lnTo>
                  <a:lnTo>
                    <a:pt x="1" y="938"/>
                  </a:lnTo>
                  <a:lnTo>
                    <a:pt x="1" y="959"/>
                  </a:lnTo>
                  <a:lnTo>
                    <a:pt x="1" y="966"/>
                  </a:lnTo>
                  <a:lnTo>
                    <a:pt x="1" y="988"/>
                  </a:lnTo>
                  <a:lnTo>
                    <a:pt x="8" y="1009"/>
                  </a:lnTo>
                  <a:lnTo>
                    <a:pt x="8" y="1016"/>
                  </a:lnTo>
                  <a:cubicBezTo>
                    <a:pt x="8" y="1023"/>
                    <a:pt x="15" y="1037"/>
                    <a:pt x="15" y="1044"/>
                  </a:cubicBezTo>
                  <a:cubicBezTo>
                    <a:pt x="22" y="1051"/>
                    <a:pt x="22" y="1065"/>
                    <a:pt x="22" y="1072"/>
                  </a:cubicBezTo>
                  <a:cubicBezTo>
                    <a:pt x="29" y="1079"/>
                    <a:pt x="36" y="1086"/>
                    <a:pt x="36" y="1093"/>
                  </a:cubicBezTo>
                  <a:cubicBezTo>
                    <a:pt x="43" y="1100"/>
                    <a:pt x="43" y="1107"/>
                    <a:pt x="43" y="1115"/>
                  </a:cubicBezTo>
                  <a:lnTo>
                    <a:pt x="43" y="1129"/>
                  </a:lnTo>
                  <a:lnTo>
                    <a:pt x="57" y="1143"/>
                  </a:lnTo>
                  <a:cubicBezTo>
                    <a:pt x="64" y="1157"/>
                    <a:pt x="71" y="1171"/>
                    <a:pt x="85" y="1192"/>
                  </a:cubicBezTo>
                  <a:cubicBezTo>
                    <a:pt x="85" y="1199"/>
                    <a:pt x="93" y="1199"/>
                    <a:pt x="93" y="1206"/>
                  </a:cubicBezTo>
                  <a:cubicBezTo>
                    <a:pt x="107" y="1220"/>
                    <a:pt x="114" y="1241"/>
                    <a:pt x="128" y="1255"/>
                  </a:cubicBezTo>
                  <a:cubicBezTo>
                    <a:pt x="142" y="1270"/>
                    <a:pt x="93" y="1686"/>
                    <a:pt x="93" y="1686"/>
                  </a:cubicBezTo>
                  <a:lnTo>
                    <a:pt x="85" y="1763"/>
                  </a:lnTo>
                  <a:lnTo>
                    <a:pt x="1242" y="1093"/>
                  </a:lnTo>
                  <a:lnTo>
                    <a:pt x="1249" y="1009"/>
                  </a:lnTo>
                  <a:lnTo>
                    <a:pt x="1291" y="593"/>
                  </a:lnTo>
                  <a:lnTo>
                    <a:pt x="1312" y="586"/>
                  </a:lnTo>
                  <a:cubicBezTo>
                    <a:pt x="1298" y="565"/>
                    <a:pt x="1284" y="551"/>
                    <a:pt x="1270" y="536"/>
                  </a:cubicBezTo>
                  <a:cubicBezTo>
                    <a:pt x="1270" y="529"/>
                    <a:pt x="1263" y="522"/>
                    <a:pt x="1263" y="515"/>
                  </a:cubicBezTo>
                  <a:cubicBezTo>
                    <a:pt x="1249" y="501"/>
                    <a:pt x="1242" y="487"/>
                    <a:pt x="1235" y="466"/>
                  </a:cubicBezTo>
                  <a:lnTo>
                    <a:pt x="1227" y="452"/>
                  </a:lnTo>
                  <a:lnTo>
                    <a:pt x="1227" y="445"/>
                  </a:lnTo>
                  <a:cubicBezTo>
                    <a:pt x="1220" y="431"/>
                    <a:pt x="1213" y="417"/>
                    <a:pt x="1206" y="403"/>
                  </a:cubicBezTo>
                  <a:cubicBezTo>
                    <a:pt x="1199" y="388"/>
                    <a:pt x="1192" y="367"/>
                    <a:pt x="1185" y="346"/>
                  </a:cubicBezTo>
                  <a:cubicBezTo>
                    <a:pt x="1178" y="332"/>
                    <a:pt x="1178" y="318"/>
                    <a:pt x="1171" y="297"/>
                  </a:cubicBezTo>
                  <a:cubicBezTo>
                    <a:pt x="1171" y="276"/>
                    <a:pt x="1164" y="262"/>
                    <a:pt x="1164" y="247"/>
                  </a:cubicBezTo>
                  <a:cubicBezTo>
                    <a:pt x="1164" y="226"/>
                    <a:pt x="1164" y="212"/>
                    <a:pt x="1164" y="191"/>
                  </a:cubicBezTo>
                  <a:lnTo>
                    <a:pt x="1164" y="163"/>
                  </a:lnTo>
                  <a:cubicBezTo>
                    <a:pt x="1164" y="149"/>
                    <a:pt x="1164" y="142"/>
                    <a:pt x="1171" y="128"/>
                  </a:cubicBezTo>
                  <a:cubicBezTo>
                    <a:pt x="1171" y="121"/>
                    <a:pt x="1171" y="114"/>
                    <a:pt x="1178" y="99"/>
                  </a:cubicBezTo>
                  <a:cubicBezTo>
                    <a:pt x="1178" y="92"/>
                    <a:pt x="1185" y="85"/>
                    <a:pt x="1185" y="78"/>
                  </a:cubicBezTo>
                  <a:cubicBezTo>
                    <a:pt x="1192" y="64"/>
                    <a:pt x="1192" y="57"/>
                    <a:pt x="1199" y="50"/>
                  </a:cubicBezTo>
                  <a:cubicBezTo>
                    <a:pt x="1206" y="43"/>
                    <a:pt x="1213" y="36"/>
                    <a:pt x="1220" y="22"/>
                  </a:cubicBezTo>
                  <a:cubicBezTo>
                    <a:pt x="1221" y="21"/>
                    <a:pt x="1222" y="20"/>
                    <a:pt x="1223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584750" y="1666650"/>
              <a:ext cx="33175" cy="44750"/>
            </a:xfrm>
            <a:custGeom>
              <a:avLst/>
              <a:gdLst/>
              <a:ahLst/>
              <a:cxnLst/>
              <a:rect l="l" t="t" r="r" b="b"/>
              <a:pathLst>
                <a:path w="1327" h="1790" extrusionOk="0">
                  <a:moveTo>
                    <a:pt x="8" y="978"/>
                  </a:moveTo>
                  <a:cubicBezTo>
                    <a:pt x="8" y="981"/>
                    <a:pt x="8" y="983"/>
                    <a:pt x="8" y="985"/>
                  </a:cubicBezTo>
                  <a:lnTo>
                    <a:pt x="15" y="978"/>
                  </a:lnTo>
                  <a:close/>
                  <a:moveTo>
                    <a:pt x="8" y="1014"/>
                  </a:moveTo>
                  <a:cubicBezTo>
                    <a:pt x="8" y="1016"/>
                    <a:pt x="8" y="1018"/>
                    <a:pt x="8" y="1021"/>
                  </a:cubicBezTo>
                  <a:cubicBezTo>
                    <a:pt x="8" y="1021"/>
                    <a:pt x="8" y="1028"/>
                    <a:pt x="8" y="1028"/>
                  </a:cubicBezTo>
                  <a:cubicBezTo>
                    <a:pt x="8" y="1021"/>
                    <a:pt x="15" y="1021"/>
                    <a:pt x="8" y="1014"/>
                  </a:cubicBezTo>
                  <a:close/>
                  <a:moveTo>
                    <a:pt x="8" y="1028"/>
                  </a:moveTo>
                  <a:lnTo>
                    <a:pt x="8" y="1042"/>
                  </a:lnTo>
                  <a:cubicBezTo>
                    <a:pt x="15" y="1049"/>
                    <a:pt x="15" y="1056"/>
                    <a:pt x="15" y="1063"/>
                  </a:cubicBezTo>
                  <a:cubicBezTo>
                    <a:pt x="22" y="1070"/>
                    <a:pt x="22" y="1077"/>
                    <a:pt x="22" y="1084"/>
                  </a:cubicBezTo>
                  <a:lnTo>
                    <a:pt x="29" y="1077"/>
                  </a:lnTo>
                  <a:lnTo>
                    <a:pt x="22" y="1056"/>
                  </a:lnTo>
                  <a:cubicBezTo>
                    <a:pt x="15" y="1042"/>
                    <a:pt x="15" y="1035"/>
                    <a:pt x="8" y="1028"/>
                  </a:cubicBezTo>
                  <a:close/>
                  <a:moveTo>
                    <a:pt x="1246" y="0"/>
                  </a:moveTo>
                  <a:cubicBezTo>
                    <a:pt x="1243" y="0"/>
                    <a:pt x="1242" y="2"/>
                    <a:pt x="1242" y="6"/>
                  </a:cubicBezTo>
                  <a:lnTo>
                    <a:pt x="86" y="675"/>
                  </a:lnTo>
                  <a:cubicBezTo>
                    <a:pt x="71" y="682"/>
                    <a:pt x="64" y="689"/>
                    <a:pt x="57" y="696"/>
                  </a:cubicBezTo>
                  <a:lnTo>
                    <a:pt x="50" y="704"/>
                  </a:lnTo>
                  <a:cubicBezTo>
                    <a:pt x="43" y="711"/>
                    <a:pt x="36" y="725"/>
                    <a:pt x="29" y="732"/>
                  </a:cubicBezTo>
                  <a:cubicBezTo>
                    <a:pt x="22" y="739"/>
                    <a:pt x="15" y="746"/>
                    <a:pt x="15" y="760"/>
                  </a:cubicBezTo>
                  <a:cubicBezTo>
                    <a:pt x="8" y="767"/>
                    <a:pt x="8" y="774"/>
                    <a:pt x="1" y="774"/>
                  </a:cubicBezTo>
                  <a:lnTo>
                    <a:pt x="1" y="788"/>
                  </a:lnTo>
                  <a:lnTo>
                    <a:pt x="1" y="802"/>
                  </a:lnTo>
                  <a:lnTo>
                    <a:pt x="1" y="816"/>
                  </a:lnTo>
                  <a:lnTo>
                    <a:pt x="1" y="844"/>
                  </a:lnTo>
                  <a:cubicBezTo>
                    <a:pt x="1" y="852"/>
                    <a:pt x="1" y="852"/>
                    <a:pt x="1" y="859"/>
                  </a:cubicBezTo>
                  <a:cubicBezTo>
                    <a:pt x="1" y="866"/>
                    <a:pt x="1" y="873"/>
                    <a:pt x="1" y="873"/>
                  </a:cubicBezTo>
                  <a:lnTo>
                    <a:pt x="1" y="887"/>
                  </a:lnTo>
                  <a:cubicBezTo>
                    <a:pt x="8" y="894"/>
                    <a:pt x="8" y="901"/>
                    <a:pt x="1" y="901"/>
                  </a:cubicBezTo>
                  <a:lnTo>
                    <a:pt x="1" y="936"/>
                  </a:lnTo>
                  <a:cubicBezTo>
                    <a:pt x="1" y="943"/>
                    <a:pt x="1" y="943"/>
                    <a:pt x="1" y="950"/>
                  </a:cubicBezTo>
                  <a:lnTo>
                    <a:pt x="1" y="964"/>
                  </a:lnTo>
                  <a:lnTo>
                    <a:pt x="1" y="978"/>
                  </a:lnTo>
                  <a:lnTo>
                    <a:pt x="8" y="978"/>
                  </a:lnTo>
                  <a:lnTo>
                    <a:pt x="8" y="964"/>
                  </a:lnTo>
                  <a:lnTo>
                    <a:pt x="8" y="950"/>
                  </a:lnTo>
                  <a:lnTo>
                    <a:pt x="8" y="936"/>
                  </a:lnTo>
                  <a:lnTo>
                    <a:pt x="8" y="922"/>
                  </a:lnTo>
                  <a:lnTo>
                    <a:pt x="8" y="908"/>
                  </a:lnTo>
                  <a:lnTo>
                    <a:pt x="8" y="894"/>
                  </a:lnTo>
                  <a:cubicBezTo>
                    <a:pt x="8" y="887"/>
                    <a:pt x="8" y="880"/>
                    <a:pt x="8" y="880"/>
                  </a:cubicBezTo>
                  <a:lnTo>
                    <a:pt x="8" y="866"/>
                  </a:lnTo>
                  <a:cubicBezTo>
                    <a:pt x="8" y="859"/>
                    <a:pt x="8" y="852"/>
                    <a:pt x="8" y="852"/>
                  </a:cubicBezTo>
                  <a:lnTo>
                    <a:pt x="15" y="852"/>
                  </a:lnTo>
                  <a:lnTo>
                    <a:pt x="15" y="837"/>
                  </a:lnTo>
                  <a:lnTo>
                    <a:pt x="15" y="823"/>
                  </a:lnTo>
                  <a:lnTo>
                    <a:pt x="15" y="816"/>
                  </a:lnTo>
                  <a:cubicBezTo>
                    <a:pt x="15" y="809"/>
                    <a:pt x="15" y="802"/>
                    <a:pt x="22" y="781"/>
                  </a:cubicBezTo>
                  <a:cubicBezTo>
                    <a:pt x="22" y="781"/>
                    <a:pt x="29" y="774"/>
                    <a:pt x="29" y="767"/>
                  </a:cubicBezTo>
                  <a:cubicBezTo>
                    <a:pt x="29" y="760"/>
                    <a:pt x="36" y="753"/>
                    <a:pt x="43" y="746"/>
                  </a:cubicBezTo>
                  <a:cubicBezTo>
                    <a:pt x="50" y="732"/>
                    <a:pt x="57" y="725"/>
                    <a:pt x="64" y="718"/>
                  </a:cubicBezTo>
                  <a:cubicBezTo>
                    <a:pt x="71" y="711"/>
                    <a:pt x="78" y="704"/>
                    <a:pt x="93" y="696"/>
                  </a:cubicBezTo>
                  <a:lnTo>
                    <a:pt x="1178" y="62"/>
                  </a:lnTo>
                  <a:lnTo>
                    <a:pt x="1178" y="62"/>
                  </a:lnTo>
                  <a:cubicBezTo>
                    <a:pt x="1171" y="69"/>
                    <a:pt x="1171" y="76"/>
                    <a:pt x="1164" y="83"/>
                  </a:cubicBezTo>
                  <a:lnTo>
                    <a:pt x="1178" y="90"/>
                  </a:lnTo>
                  <a:lnTo>
                    <a:pt x="1164" y="90"/>
                  </a:lnTo>
                  <a:cubicBezTo>
                    <a:pt x="1164" y="97"/>
                    <a:pt x="1157" y="104"/>
                    <a:pt x="1157" y="118"/>
                  </a:cubicBezTo>
                  <a:cubicBezTo>
                    <a:pt x="1150" y="125"/>
                    <a:pt x="1150" y="133"/>
                    <a:pt x="1150" y="147"/>
                  </a:cubicBezTo>
                  <a:cubicBezTo>
                    <a:pt x="1143" y="154"/>
                    <a:pt x="1143" y="168"/>
                    <a:pt x="1143" y="175"/>
                  </a:cubicBezTo>
                  <a:lnTo>
                    <a:pt x="1143" y="210"/>
                  </a:lnTo>
                  <a:cubicBezTo>
                    <a:pt x="1143" y="231"/>
                    <a:pt x="1143" y="245"/>
                    <a:pt x="1143" y="266"/>
                  </a:cubicBezTo>
                  <a:cubicBezTo>
                    <a:pt x="1143" y="281"/>
                    <a:pt x="1150" y="302"/>
                    <a:pt x="1150" y="316"/>
                  </a:cubicBezTo>
                  <a:cubicBezTo>
                    <a:pt x="1157" y="337"/>
                    <a:pt x="1157" y="351"/>
                    <a:pt x="1164" y="372"/>
                  </a:cubicBezTo>
                  <a:cubicBezTo>
                    <a:pt x="1171" y="386"/>
                    <a:pt x="1178" y="414"/>
                    <a:pt x="1185" y="422"/>
                  </a:cubicBezTo>
                  <a:cubicBezTo>
                    <a:pt x="1192" y="436"/>
                    <a:pt x="1199" y="450"/>
                    <a:pt x="1206" y="464"/>
                  </a:cubicBezTo>
                  <a:lnTo>
                    <a:pt x="1206" y="478"/>
                  </a:lnTo>
                  <a:cubicBezTo>
                    <a:pt x="1213" y="485"/>
                    <a:pt x="1213" y="485"/>
                    <a:pt x="1213" y="492"/>
                  </a:cubicBezTo>
                  <a:cubicBezTo>
                    <a:pt x="1228" y="506"/>
                    <a:pt x="1235" y="527"/>
                    <a:pt x="1249" y="541"/>
                  </a:cubicBezTo>
                  <a:lnTo>
                    <a:pt x="1256" y="555"/>
                  </a:lnTo>
                  <a:cubicBezTo>
                    <a:pt x="1270" y="577"/>
                    <a:pt x="1284" y="591"/>
                    <a:pt x="1298" y="612"/>
                  </a:cubicBezTo>
                  <a:lnTo>
                    <a:pt x="1249" y="1105"/>
                  </a:lnTo>
                  <a:lnTo>
                    <a:pt x="114" y="1761"/>
                  </a:lnTo>
                  <a:lnTo>
                    <a:pt x="163" y="1282"/>
                  </a:lnTo>
                  <a:cubicBezTo>
                    <a:pt x="163" y="1282"/>
                    <a:pt x="163" y="1274"/>
                    <a:pt x="156" y="1267"/>
                  </a:cubicBezTo>
                  <a:cubicBezTo>
                    <a:pt x="142" y="1253"/>
                    <a:pt x="128" y="1232"/>
                    <a:pt x="121" y="1218"/>
                  </a:cubicBezTo>
                  <a:cubicBezTo>
                    <a:pt x="114" y="1211"/>
                    <a:pt x="107" y="1204"/>
                    <a:pt x="107" y="1204"/>
                  </a:cubicBezTo>
                  <a:cubicBezTo>
                    <a:pt x="93" y="1183"/>
                    <a:pt x="86" y="1162"/>
                    <a:pt x="71" y="1141"/>
                  </a:cubicBezTo>
                  <a:lnTo>
                    <a:pt x="64" y="1126"/>
                  </a:lnTo>
                  <a:cubicBezTo>
                    <a:pt x="57" y="1119"/>
                    <a:pt x="57" y="1112"/>
                    <a:pt x="57" y="1112"/>
                  </a:cubicBezTo>
                  <a:cubicBezTo>
                    <a:pt x="50" y="1105"/>
                    <a:pt x="43" y="1098"/>
                    <a:pt x="43" y="1084"/>
                  </a:cubicBezTo>
                  <a:lnTo>
                    <a:pt x="36" y="1084"/>
                  </a:lnTo>
                  <a:cubicBezTo>
                    <a:pt x="36" y="1084"/>
                    <a:pt x="22" y="1084"/>
                    <a:pt x="29" y="1091"/>
                  </a:cubicBezTo>
                  <a:cubicBezTo>
                    <a:pt x="29" y="1105"/>
                    <a:pt x="36" y="1112"/>
                    <a:pt x="36" y="1119"/>
                  </a:cubicBezTo>
                  <a:cubicBezTo>
                    <a:pt x="36" y="1119"/>
                    <a:pt x="43" y="1126"/>
                    <a:pt x="43" y="1134"/>
                  </a:cubicBezTo>
                  <a:lnTo>
                    <a:pt x="57" y="1162"/>
                  </a:lnTo>
                  <a:cubicBezTo>
                    <a:pt x="71" y="1176"/>
                    <a:pt x="78" y="1197"/>
                    <a:pt x="86" y="1211"/>
                  </a:cubicBezTo>
                  <a:lnTo>
                    <a:pt x="100" y="1225"/>
                  </a:lnTo>
                  <a:cubicBezTo>
                    <a:pt x="114" y="1246"/>
                    <a:pt x="121" y="1260"/>
                    <a:pt x="142" y="1282"/>
                  </a:cubicBezTo>
                  <a:lnTo>
                    <a:pt x="93" y="1782"/>
                  </a:lnTo>
                  <a:cubicBezTo>
                    <a:pt x="93" y="1782"/>
                    <a:pt x="93" y="1782"/>
                    <a:pt x="100" y="1789"/>
                  </a:cubicBezTo>
                  <a:lnTo>
                    <a:pt x="114" y="1775"/>
                  </a:lnTo>
                  <a:lnTo>
                    <a:pt x="1270" y="1098"/>
                  </a:lnTo>
                  <a:cubicBezTo>
                    <a:pt x="1270" y="1098"/>
                    <a:pt x="1270" y="1098"/>
                    <a:pt x="1270" y="1091"/>
                  </a:cubicBezTo>
                  <a:lnTo>
                    <a:pt x="1319" y="591"/>
                  </a:lnTo>
                  <a:cubicBezTo>
                    <a:pt x="1319" y="591"/>
                    <a:pt x="1326" y="591"/>
                    <a:pt x="1312" y="577"/>
                  </a:cubicBezTo>
                  <a:cubicBezTo>
                    <a:pt x="1305" y="563"/>
                    <a:pt x="1291" y="548"/>
                    <a:pt x="1277" y="527"/>
                  </a:cubicBezTo>
                  <a:cubicBezTo>
                    <a:pt x="1277" y="520"/>
                    <a:pt x="1270" y="520"/>
                    <a:pt x="1270" y="513"/>
                  </a:cubicBezTo>
                  <a:cubicBezTo>
                    <a:pt x="1256" y="499"/>
                    <a:pt x="1249" y="478"/>
                    <a:pt x="1235" y="457"/>
                  </a:cubicBezTo>
                  <a:cubicBezTo>
                    <a:pt x="1235" y="457"/>
                    <a:pt x="1235" y="450"/>
                    <a:pt x="1235" y="450"/>
                  </a:cubicBezTo>
                  <a:lnTo>
                    <a:pt x="1235" y="443"/>
                  </a:lnTo>
                  <a:cubicBezTo>
                    <a:pt x="1220" y="422"/>
                    <a:pt x="1220" y="407"/>
                    <a:pt x="1213" y="400"/>
                  </a:cubicBezTo>
                  <a:lnTo>
                    <a:pt x="1206" y="400"/>
                  </a:lnTo>
                  <a:lnTo>
                    <a:pt x="1213" y="393"/>
                  </a:lnTo>
                  <a:cubicBezTo>
                    <a:pt x="1206" y="379"/>
                    <a:pt x="1199" y="365"/>
                    <a:pt x="1192" y="344"/>
                  </a:cubicBezTo>
                  <a:cubicBezTo>
                    <a:pt x="1185" y="330"/>
                    <a:pt x="1185" y="309"/>
                    <a:pt x="1178" y="295"/>
                  </a:cubicBezTo>
                  <a:cubicBezTo>
                    <a:pt x="1178" y="274"/>
                    <a:pt x="1178" y="259"/>
                    <a:pt x="1171" y="245"/>
                  </a:cubicBezTo>
                  <a:cubicBezTo>
                    <a:pt x="1171" y="231"/>
                    <a:pt x="1171" y="210"/>
                    <a:pt x="1171" y="196"/>
                  </a:cubicBezTo>
                  <a:lnTo>
                    <a:pt x="1171" y="161"/>
                  </a:lnTo>
                  <a:cubicBezTo>
                    <a:pt x="1178" y="154"/>
                    <a:pt x="1178" y="147"/>
                    <a:pt x="1178" y="133"/>
                  </a:cubicBezTo>
                  <a:cubicBezTo>
                    <a:pt x="1178" y="125"/>
                    <a:pt x="1185" y="118"/>
                    <a:pt x="1185" y="104"/>
                  </a:cubicBezTo>
                  <a:cubicBezTo>
                    <a:pt x="1185" y="104"/>
                    <a:pt x="1192" y="97"/>
                    <a:pt x="1192" y="90"/>
                  </a:cubicBezTo>
                  <a:cubicBezTo>
                    <a:pt x="1199" y="83"/>
                    <a:pt x="1199" y="76"/>
                    <a:pt x="1206" y="69"/>
                  </a:cubicBezTo>
                  <a:cubicBezTo>
                    <a:pt x="1213" y="55"/>
                    <a:pt x="1220" y="48"/>
                    <a:pt x="1228" y="34"/>
                  </a:cubicBezTo>
                  <a:cubicBezTo>
                    <a:pt x="1235" y="34"/>
                    <a:pt x="1249" y="27"/>
                    <a:pt x="1256" y="20"/>
                  </a:cubicBezTo>
                  <a:cubicBezTo>
                    <a:pt x="1256" y="13"/>
                    <a:pt x="1256" y="6"/>
                    <a:pt x="1256" y="6"/>
                  </a:cubicBezTo>
                  <a:cubicBezTo>
                    <a:pt x="1252" y="2"/>
                    <a:pt x="1249" y="0"/>
                    <a:pt x="124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560450" y="1620775"/>
              <a:ext cx="40375" cy="19600"/>
            </a:xfrm>
            <a:custGeom>
              <a:avLst/>
              <a:gdLst/>
              <a:ahLst/>
              <a:cxnLst/>
              <a:rect l="l" t="t" r="r" b="b"/>
              <a:pathLst>
                <a:path w="1615" h="784" extrusionOk="0">
                  <a:moveTo>
                    <a:pt x="1241" y="1"/>
                  </a:moveTo>
                  <a:lnTo>
                    <a:pt x="1199" y="15"/>
                  </a:lnTo>
                  <a:cubicBezTo>
                    <a:pt x="1184" y="15"/>
                    <a:pt x="1170" y="22"/>
                    <a:pt x="1156" y="29"/>
                  </a:cubicBezTo>
                  <a:lnTo>
                    <a:pt x="0" y="706"/>
                  </a:lnTo>
                  <a:cubicBezTo>
                    <a:pt x="14" y="699"/>
                    <a:pt x="28" y="692"/>
                    <a:pt x="42" y="685"/>
                  </a:cubicBezTo>
                  <a:cubicBezTo>
                    <a:pt x="49" y="685"/>
                    <a:pt x="64" y="677"/>
                    <a:pt x="71" y="677"/>
                  </a:cubicBezTo>
                  <a:cubicBezTo>
                    <a:pt x="92" y="670"/>
                    <a:pt x="106" y="670"/>
                    <a:pt x="120" y="670"/>
                  </a:cubicBezTo>
                  <a:lnTo>
                    <a:pt x="169" y="670"/>
                  </a:lnTo>
                  <a:cubicBezTo>
                    <a:pt x="190" y="670"/>
                    <a:pt x="205" y="670"/>
                    <a:pt x="219" y="677"/>
                  </a:cubicBezTo>
                  <a:cubicBezTo>
                    <a:pt x="240" y="677"/>
                    <a:pt x="254" y="685"/>
                    <a:pt x="275" y="692"/>
                  </a:cubicBezTo>
                  <a:cubicBezTo>
                    <a:pt x="289" y="699"/>
                    <a:pt x="310" y="706"/>
                    <a:pt x="324" y="713"/>
                  </a:cubicBezTo>
                  <a:cubicBezTo>
                    <a:pt x="346" y="720"/>
                    <a:pt x="367" y="727"/>
                    <a:pt x="381" y="741"/>
                  </a:cubicBezTo>
                  <a:lnTo>
                    <a:pt x="458" y="783"/>
                  </a:lnTo>
                  <a:lnTo>
                    <a:pt x="1614" y="114"/>
                  </a:lnTo>
                  <a:lnTo>
                    <a:pt x="1537" y="71"/>
                  </a:lnTo>
                  <a:lnTo>
                    <a:pt x="1523" y="57"/>
                  </a:lnTo>
                  <a:lnTo>
                    <a:pt x="1502" y="50"/>
                  </a:lnTo>
                  <a:lnTo>
                    <a:pt x="1488" y="43"/>
                  </a:lnTo>
                  <a:lnTo>
                    <a:pt x="1459" y="29"/>
                  </a:lnTo>
                  <a:lnTo>
                    <a:pt x="1438" y="22"/>
                  </a:lnTo>
                  <a:lnTo>
                    <a:pt x="1417" y="15"/>
                  </a:lnTo>
                  <a:lnTo>
                    <a:pt x="1389" y="8"/>
                  </a:lnTo>
                  <a:lnTo>
                    <a:pt x="1382" y="8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560100" y="1620425"/>
              <a:ext cx="41075" cy="20300"/>
            </a:xfrm>
            <a:custGeom>
              <a:avLst/>
              <a:gdLst/>
              <a:ahLst/>
              <a:cxnLst/>
              <a:rect l="l" t="t" r="r" b="b"/>
              <a:pathLst>
                <a:path w="1643" h="812" extrusionOk="0">
                  <a:moveTo>
                    <a:pt x="1382" y="29"/>
                  </a:moveTo>
                  <a:lnTo>
                    <a:pt x="1403" y="36"/>
                  </a:lnTo>
                  <a:lnTo>
                    <a:pt x="1424" y="36"/>
                  </a:lnTo>
                  <a:lnTo>
                    <a:pt x="1445" y="43"/>
                  </a:lnTo>
                  <a:lnTo>
                    <a:pt x="1466" y="50"/>
                  </a:lnTo>
                  <a:lnTo>
                    <a:pt x="1495" y="64"/>
                  </a:lnTo>
                  <a:lnTo>
                    <a:pt x="1509" y="71"/>
                  </a:lnTo>
                  <a:lnTo>
                    <a:pt x="1530" y="85"/>
                  </a:lnTo>
                  <a:lnTo>
                    <a:pt x="1551" y="92"/>
                  </a:lnTo>
                  <a:lnTo>
                    <a:pt x="1607" y="128"/>
                  </a:lnTo>
                  <a:lnTo>
                    <a:pt x="472" y="783"/>
                  </a:lnTo>
                  <a:lnTo>
                    <a:pt x="402" y="748"/>
                  </a:lnTo>
                  <a:cubicBezTo>
                    <a:pt x="388" y="734"/>
                    <a:pt x="367" y="727"/>
                    <a:pt x="345" y="713"/>
                  </a:cubicBezTo>
                  <a:cubicBezTo>
                    <a:pt x="331" y="706"/>
                    <a:pt x="310" y="699"/>
                    <a:pt x="289" y="691"/>
                  </a:cubicBezTo>
                  <a:cubicBezTo>
                    <a:pt x="275" y="684"/>
                    <a:pt x="254" y="684"/>
                    <a:pt x="233" y="677"/>
                  </a:cubicBezTo>
                  <a:cubicBezTo>
                    <a:pt x="219" y="677"/>
                    <a:pt x="204" y="670"/>
                    <a:pt x="183" y="670"/>
                  </a:cubicBezTo>
                  <a:lnTo>
                    <a:pt x="155" y="670"/>
                  </a:lnTo>
                  <a:lnTo>
                    <a:pt x="155" y="677"/>
                  </a:lnTo>
                  <a:lnTo>
                    <a:pt x="113" y="677"/>
                  </a:lnTo>
                  <a:lnTo>
                    <a:pt x="1177" y="64"/>
                  </a:lnTo>
                  <a:cubicBezTo>
                    <a:pt x="1191" y="57"/>
                    <a:pt x="1205" y="50"/>
                    <a:pt x="1220" y="43"/>
                  </a:cubicBezTo>
                  <a:cubicBezTo>
                    <a:pt x="1227" y="36"/>
                    <a:pt x="1241" y="36"/>
                    <a:pt x="1255" y="36"/>
                  </a:cubicBezTo>
                  <a:cubicBezTo>
                    <a:pt x="1262" y="29"/>
                    <a:pt x="1276" y="29"/>
                    <a:pt x="1290" y="29"/>
                  </a:cubicBezTo>
                  <a:close/>
                  <a:moveTo>
                    <a:pt x="1283" y="1"/>
                  </a:moveTo>
                  <a:cubicBezTo>
                    <a:pt x="1269" y="1"/>
                    <a:pt x="1255" y="1"/>
                    <a:pt x="1248" y="8"/>
                  </a:cubicBezTo>
                  <a:lnTo>
                    <a:pt x="1213" y="15"/>
                  </a:lnTo>
                  <a:cubicBezTo>
                    <a:pt x="1198" y="22"/>
                    <a:pt x="1184" y="29"/>
                    <a:pt x="1170" y="36"/>
                  </a:cubicBezTo>
                  <a:lnTo>
                    <a:pt x="7" y="713"/>
                  </a:lnTo>
                  <a:cubicBezTo>
                    <a:pt x="0" y="720"/>
                    <a:pt x="0" y="727"/>
                    <a:pt x="7" y="727"/>
                  </a:cubicBezTo>
                  <a:cubicBezTo>
                    <a:pt x="7" y="730"/>
                    <a:pt x="9" y="732"/>
                    <a:pt x="12" y="732"/>
                  </a:cubicBezTo>
                  <a:cubicBezTo>
                    <a:pt x="14" y="732"/>
                    <a:pt x="18" y="730"/>
                    <a:pt x="21" y="727"/>
                  </a:cubicBezTo>
                  <a:cubicBezTo>
                    <a:pt x="28" y="720"/>
                    <a:pt x="42" y="713"/>
                    <a:pt x="56" y="713"/>
                  </a:cubicBezTo>
                  <a:lnTo>
                    <a:pt x="99" y="699"/>
                  </a:lnTo>
                  <a:cubicBezTo>
                    <a:pt x="106" y="699"/>
                    <a:pt x="120" y="691"/>
                    <a:pt x="134" y="691"/>
                  </a:cubicBezTo>
                  <a:lnTo>
                    <a:pt x="190" y="691"/>
                  </a:lnTo>
                  <a:cubicBezTo>
                    <a:pt x="204" y="699"/>
                    <a:pt x="219" y="699"/>
                    <a:pt x="233" y="706"/>
                  </a:cubicBezTo>
                  <a:lnTo>
                    <a:pt x="282" y="720"/>
                  </a:lnTo>
                  <a:cubicBezTo>
                    <a:pt x="303" y="720"/>
                    <a:pt x="317" y="727"/>
                    <a:pt x="338" y="734"/>
                  </a:cubicBezTo>
                  <a:lnTo>
                    <a:pt x="338" y="741"/>
                  </a:lnTo>
                  <a:cubicBezTo>
                    <a:pt x="360" y="748"/>
                    <a:pt x="374" y="755"/>
                    <a:pt x="395" y="762"/>
                  </a:cubicBezTo>
                  <a:cubicBezTo>
                    <a:pt x="395" y="762"/>
                    <a:pt x="465" y="811"/>
                    <a:pt x="472" y="811"/>
                  </a:cubicBezTo>
                  <a:cubicBezTo>
                    <a:pt x="486" y="811"/>
                    <a:pt x="486" y="797"/>
                    <a:pt x="479" y="797"/>
                  </a:cubicBezTo>
                  <a:lnTo>
                    <a:pt x="1635" y="121"/>
                  </a:lnTo>
                  <a:cubicBezTo>
                    <a:pt x="1635" y="121"/>
                    <a:pt x="1643" y="121"/>
                    <a:pt x="1643" y="113"/>
                  </a:cubicBezTo>
                  <a:cubicBezTo>
                    <a:pt x="1643" y="113"/>
                    <a:pt x="1635" y="106"/>
                    <a:pt x="1635" y="106"/>
                  </a:cubicBezTo>
                  <a:lnTo>
                    <a:pt x="1558" y="64"/>
                  </a:lnTo>
                  <a:lnTo>
                    <a:pt x="1544" y="50"/>
                  </a:lnTo>
                  <a:lnTo>
                    <a:pt x="1516" y="36"/>
                  </a:lnTo>
                  <a:lnTo>
                    <a:pt x="1495" y="29"/>
                  </a:lnTo>
                  <a:lnTo>
                    <a:pt x="1473" y="22"/>
                  </a:lnTo>
                  <a:lnTo>
                    <a:pt x="1452" y="8"/>
                  </a:lnTo>
                  <a:lnTo>
                    <a:pt x="1445" y="22"/>
                  </a:lnTo>
                  <a:lnTo>
                    <a:pt x="1445" y="8"/>
                  </a:lnTo>
                  <a:lnTo>
                    <a:pt x="1431" y="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581425" y="1629075"/>
              <a:ext cx="50775" cy="29450"/>
            </a:xfrm>
            <a:custGeom>
              <a:avLst/>
              <a:gdLst/>
              <a:ahLst/>
              <a:cxnLst/>
              <a:rect l="l" t="t" r="r" b="b"/>
              <a:pathLst>
                <a:path w="2031" h="1178" extrusionOk="0">
                  <a:moveTo>
                    <a:pt x="1163" y="0"/>
                  </a:moveTo>
                  <a:lnTo>
                    <a:pt x="0" y="677"/>
                  </a:lnTo>
                  <a:lnTo>
                    <a:pt x="874" y="1177"/>
                  </a:lnTo>
                  <a:lnTo>
                    <a:pt x="2030" y="50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581225" y="1628900"/>
              <a:ext cx="51325" cy="29800"/>
            </a:xfrm>
            <a:custGeom>
              <a:avLst/>
              <a:gdLst/>
              <a:ahLst/>
              <a:cxnLst/>
              <a:rect l="l" t="t" r="r" b="b"/>
              <a:pathLst>
                <a:path w="2053" h="1192" extrusionOk="0">
                  <a:moveTo>
                    <a:pt x="1171" y="21"/>
                  </a:moveTo>
                  <a:lnTo>
                    <a:pt x="2017" y="508"/>
                  </a:lnTo>
                  <a:lnTo>
                    <a:pt x="882" y="1170"/>
                  </a:lnTo>
                  <a:lnTo>
                    <a:pt x="36" y="684"/>
                  </a:lnTo>
                  <a:lnTo>
                    <a:pt x="1171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875" y="1191"/>
                    <a:pt x="882" y="1191"/>
                  </a:cubicBezTo>
                  <a:lnTo>
                    <a:pt x="889" y="1191"/>
                  </a:lnTo>
                  <a:lnTo>
                    <a:pt x="2045" y="522"/>
                  </a:lnTo>
                  <a:cubicBezTo>
                    <a:pt x="2045" y="515"/>
                    <a:pt x="2052" y="515"/>
                    <a:pt x="2052" y="508"/>
                  </a:cubicBezTo>
                  <a:cubicBezTo>
                    <a:pt x="2045" y="508"/>
                    <a:pt x="2045" y="501"/>
                    <a:pt x="2045" y="501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581775" y="1609675"/>
              <a:ext cx="31925" cy="36325"/>
            </a:xfrm>
            <a:custGeom>
              <a:avLst/>
              <a:gdLst/>
              <a:ahLst/>
              <a:cxnLst/>
              <a:rect l="l" t="t" r="r" b="b"/>
              <a:pathLst>
                <a:path w="1277" h="1453" extrusionOk="0">
                  <a:moveTo>
                    <a:pt x="1276" y="1"/>
                  </a:moveTo>
                  <a:cubicBezTo>
                    <a:pt x="1268" y="5"/>
                    <a:pt x="1261" y="8"/>
                    <a:pt x="1254" y="13"/>
                  </a:cubicBezTo>
                  <a:lnTo>
                    <a:pt x="1254" y="13"/>
                  </a:lnTo>
                  <a:lnTo>
                    <a:pt x="1276" y="1"/>
                  </a:lnTo>
                  <a:close/>
                  <a:moveTo>
                    <a:pt x="1254" y="13"/>
                  </a:moveTo>
                  <a:lnTo>
                    <a:pt x="120" y="670"/>
                  </a:lnTo>
                  <a:cubicBezTo>
                    <a:pt x="106" y="684"/>
                    <a:pt x="92" y="691"/>
                    <a:pt x="78" y="699"/>
                  </a:cubicBezTo>
                  <a:lnTo>
                    <a:pt x="71" y="713"/>
                  </a:lnTo>
                  <a:cubicBezTo>
                    <a:pt x="64" y="720"/>
                    <a:pt x="49" y="734"/>
                    <a:pt x="42" y="748"/>
                  </a:cubicBezTo>
                  <a:cubicBezTo>
                    <a:pt x="35" y="755"/>
                    <a:pt x="28" y="769"/>
                    <a:pt x="28" y="776"/>
                  </a:cubicBezTo>
                  <a:cubicBezTo>
                    <a:pt x="21" y="783"/>
                    <a:pt x="14" y="797"/>
                    <a:pt x="14" y="804"/>
                  </a:cubicBezTo>
                  <a:cubicBezTo>
                    <a:pt x="14" y="811"/>
                    <a:pt x="14" y="811"/>
                    <a:pt x="14" y="811"/>
                  </a:cubicBezTo>
                  <a:cubicBezTo>
                    <a:pt x="14" y="825"/>
                    <a:pt x="7" y="832"/>
                    <a:pt x="7" y="847"/>
                  </a:cubicBezTo>
                  <a:lnTo>
                    <a:pt x="7" y="854"/>
                  </a:lnTo>
                  <a:cubicBezTo>
                    <a:pt x="7" y="875"/>
                    <a:pt x="0" y="882"/>
                    <a:pt x="0" y="889"/>
                  </a:cubicBezTo>
                  <a:cubicBezTo>
                    <a:pt x="0" y="896"/>
                    <a:pt x="0" y="896"/>
                    <a:pt x="0" y="903"/>
                  </a:cubicBezTo>
                  <a:cubicBezTo>
                    <a:pt x="0" y="910"/>
                    <a:pt x="0" y="917"/>
                    <a:pt x="0" y="931"/>
                  </a:cubicBezTo>
                  <a:cubicBezTo>
                    <a:pt x="0" y="938"/>
                    <a:pt x="0" y="945"/>
                    <a:pt x="0" y="952"/>
                  </a:cubicBezTo>
                  <a:lnTo>
                    <a:pt x="0" y="1453"/>
                  </a:lnTo>
                  <a:lnTo>
                    <a:pt x="1156" y="776"/>
                  </a:lnTo>
                  <a:lnTo>
                    <a:pt x="1156" y="283"/>
                  </a:lnTo>
                  <a:cubicBezTo>
                    <a:pt x="1156" y="261"/>
                    <a:pt x="1156" y="247"/>
                    <a:pt x="1156" y="233"/>
                  </a:cubicBezTo>
                  <a:lnTo>
                    <a:pt x="1149" y="226"/>
                  </a:lnTo>
                  <a:cubicBezTo>
                    <a:pt x="1149" y="212"/>
                    <a:pt x="1149" y="198"/>
                    <a:pt x="1156" y="184"/>
                  </a:cubicBezTo>
                  <a:cubicBezTo>
                    <a:pt x="1156" y="177"/>
                    <a:pt x="1163" y="163"/>
                    <a:pt x="1163" y="149"/>
                  </a:cubicBezTo>
                  <a:cubicBezTo>
                    <a:pt x="1170" y="135"/>
                    <a:pt x="1177" y="121"/>
                    <a:pt x="1177" y="106"/>
                  </a:cubicBezTo>
                  <a:cubicBezTo>
                    <a:pt x="1184" y="99"/>
                    <a:pt x="1191" y="85"/>
                    <a:pt x="1198" y="71"/>
                  </a:cubicBezTo>
                  <a:cubicBezTo>
                    <a:pt x="1206" y="57"/>
                    <a:pt x="1220" y="50"/>
                    <a:pt x="1227" y="36"/>
                  </a:cubicBezTo>
                  <a:lnTo>
                    <a:pt x="1241" y="29"/>
                  </a:lnTo>
                  <a:cubicBezTo>
                    <a:pt x="1244" y="23"/>
                    <a:pt x="1249" y="18"/>
                    <a:pt x="1254" y="13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581225" y="1609375"/>
              <a:ext cx="32825" cy="36800"/>
            </a:xfrm>
            <a:custGeom>
              <a:avLst/>
              <a:gdLst/>
              <a:ahLst/>
              <a:cxnLst/>
              <a:rect l="l" t="t" r="r" b="b"/>
              <a:pathLst>
                <a:path w="1313" h="1472" extrusionOk="0">
                  <a:moveTo>
                    <a:pt x="1228" y="69"/>
                  </a:moveTo>
                  <a:lnTo>
                    <a:pt x="1220" y="83"/>
                  </a:lnTo>
                  <a:cubicBezTo>
                    <a:pt x="1213" y="90"/>
                    <a:pt x="1206" y="104"/>
                    <a:pt x="1199" y="118"/>
                  </a:cubicBezTo>
                  <a:cubicBezTo>
                    <a:pt x="1199" y="125"/>
                    <a:pt x="1192" y="140"/>
                    <a:pt x="1185" y="154"/>
                  </a:cubicBezTo>
                  <a:cubicBezTo>
                    <a:pt x="1185" y="168"/>
                    <a:pt x="1178" y="182"/>
                    <a:pt x="1178" y="196"/>
                  </a:cubicBezTo>
                  <a:cubicBezTo>
                    <a:pt x="1171" y="210"/>
                    <a:pt x="1171" y="224"/>
                    <a:pt x="1171" y="238"/>
                  </a:cubicBezTo>
                  <a:cubicBezTo>
                    <a:pt x="1171" y="259"/>
                    <a:pt x="1171" y="273"/>
                    <a:pt x="1171" y="288"/>
                  </a:cubicBezTo>
                  <a:lnTo>
                    <a:pt x="1171" y="781"/>
                  </a:lnTo>
                  <a:lnTo>
                    <a:pt x="36" y="1444"/>
                  </a:lnTo>
                  <a:lnTo>
                    <a:pt x="36" y="957"/>
                  </a:lnTo>
                  <a:cubicBezTo>
                    <a:pt x="36" y="950"/>
                    <a:pt x="36" y="943"/>
                    <a:pt x="36" y="936"/>
                  </a:cubicBezTo>
                  <a:cubicBezTo>
                    <a:pt x="36" y="929"/>
                    <a:pt x="36" y="922"/>
                    <a:pt x="36" y="922"/>
                  </a:cubicBezTo>
                  <a:lnTo>
                    <a:pt x="36" y="908"/>
                  </a:lnTo>
                  <a:cubicBezTo>
                    <a:pt x="36" y="901"/>
                    <a:pt x="36" y="901"/>
                    <a:pt x="36" y="901"/>
                  </a:cubicBezTo>
                  <a:lnTo>
                    <a:pt x="36" y="880"/>
                  </a:lnTo>
                  <a:lnTo>
                    <a:pt x="36" y="859"/>
                  </a:lnTo>
                  <a:lnTo>
                    <a:pt x="36" y="837"/>
                  </a:lnTo>
                  <a:lnTo>
                    <a:pt x="50" y="816"/>
                  </a:lnTo>
                  <a:cubicBezTo>
                    <a:pt x="50" y="809"/>
                    <a:pt x="50" y="802"/>
                    <a:pt x="57" y="795"/>
                  </a:cubicBezTo>
                  <a:lnTo>
                    <a:pt x="43" y="795"/>
                  </a:lnTo>
                  <a:lnTo>
                    <a:pt x="57" y="788"/>
                  </a:lnTo>
                  <a:cubicBezTo>
                    <a:pt x="64" y="781"/>
                    <a:pt x="71" y="767"/>
                    <a:pt x="79" y="760"/>
                  </a:cubicBezTo>
                  <a:cubicBezTo>
                    <a:pt x="86" y="746"/>
                    <a:pt x="93" y="739"/>
                    <a:pt x="107" y="725"/>
                  </a:cubicBezTo>
                  <a:lnTo>
                    <a:pt x="114" y="718"/>
                  </a:lnTo>
                  <a:cubicBezTo>
                    <a:pt x="121" y="711"/>
                    <a:pt x="135" y="696"/>
                    <a:pt x="149" y="689"/>
                  </a:cubicBezTo>
                  <a:lnTo>
                    <a:pt x="1228" y="69"/>
                  </a:lnTo>
                  <a:close/>
                  <a:moveTo>
                    <a:pt x="1301" y="0"/>
                  </a:moveTo>
                  <a:cubicBezTo>
                    <a:pt x="1298" y="0"/>
                    <a:pt x="1295" y="2"/>
                    <a:pt x="1291" y="6"/>
                  </a:cubicBezTo>
                  <a:lnTo>
                    <a:pt x="121" y="675"/>
                  </a:lnTo>
                  <a:cubicBezTo>
                    <a:pt x="107" y="682"/>
                    <a:pt x="93" y="696"/>
                    <a:pt x="86" y="703"/>
                  </a:cubicBezTo>
                  <a:lnTo>
                    <a:pt x="71" y="711"/>
                  </a:lnTo>
                  <a:cubicBezTo>
                    <a:pt x="64" y="725"/>
                    <a:pt x="50" y="739"/>
                    <a:pt x="43" y="753"/>
                  </a:cubicBezTo>
                  <a:cubicBezTo>
                    <a:pt x="36" y="767"/>
                    <a:pt x="29" y="774"/>
                    <a:pt x="22" y="788"/>
                  </a:cubicBezTo>
                  <a:cubicBezTo>
                    <a:pt x="22" y="795"/>
                    <a:pt x="15" y="809"/>
                    <a:pt x="15" y="816"/>
                  </a:cubicBezTo>
                  <a:lnTo>
                    <a:pt x="8" y="830"/>
                  </a:lnTo>
                  <a:cubicBezTo>
                    <a:pt x="1" y="844"/>
                    <a:pt x="1" y="852"/>
                    <a:pt x="1" y="859"/>
                  </a:cubicBezTo>
                  <a:lnTo>
                    <a:pt x="1" y="880"/>
                  </a:lnTo>
                  <a:lnTo>
                    <a:pt x="1" y="901"/>
                  </a:lnTo>
                  <a:lnTo>
                    <a:pt x="1" y="908"/>
                  </a:lnTo>
                  <a:lnTo>
                    <a:pt x="1" y="922"/>
                  </a:lnTo>
                  <a:cubicBezTo>
                    <a:pt x="1" y="929"/>
                    <a:pt x="1" y="936"/>
                    <a:pt x="1" y="943"/>
                  </a:cubicBezTo>
                  <a:cubicBezTo>
                    <a:pt x="1" y="950"/>
                    <a:pt x="1" y="957"/>
                    <a:pt x="1" y="964"/>
                  </a:cubicBezTo>
                  <a:lnTo>
                    <a:pt x="1" y="1465"/>
                  </a:lnTo>
                  <a:cubicBezTo>
                    <a:pt x="1" y="1465"/>
                    <a:pt x="1" y="1472"/>
                    <a:pt x="8" y="1472"/>
                  </a:cubicBezTo>
                  <a:lnTo>
                    <a:pt x="22" y="1472"/>
                  </a:lnTo>
                  <a:lnTo>
                    <a:pt x="1178" y="795"/>
                  </a:lnTo>
                  <a:cubicBezTo>
                    <a:pt x="1185" y="795"/>
                    <a:pt x="1185" y="788"/>
                    <a:pt x="1185" y="788"/>
                  </a:cubicBezTo>
                  <a:lnTo>
                    <a:pt x="1185" y="288"/>
                  </a:lnTo>
                  <a:cubicBezTo>
                    <a:pt x="1185" y="273"/>
                    <a:pt x="1185" y="252"/>
                    <a:pt x="1185" y="238"/>
                  </a:cubicBezTo>
                  <a:cubicBezTo>
                    <a:pt x="1185" y="224"/>
                    <a:pt x="1192" y="203"/>
                    <a:pt x="1192" y="196"/>
                  </a:cubicBezTo>
                  <a:cubicBezTo>
                    <a:pt x="1199" y="182"/>
                    <a:pt x="1199" y="161"/>
                    <a:pt x="1206" y="154"/>
                  </a:cubicBezTo>
                  <a:cubicBezTo>
                    <a:pt x="1206" y="140"/>
                    <a:pt x="1213" y="133"/>
                    <a:pt x="1220" y="118"/>
                  </a:cubicBezTo>
                  <a:cubicBezTo>
                    <a:pt x="1220" y="111"/>
                    <a:pt x="1228" y="97"/>
                    <a:pt x="1235" y="90"/>
                  </a:cubicBezTo>
                  <a:cubicBezTo>
                    <a:pt x="1242" y="76"/>
                    <a:pt x="1256" y="62"/>
                    <a:pt x="1263" y="55"/>
                  </a:cubicBezTo>
                  <a:lnTo>
                    <a:pt x="1270" y="48"/>
                  </a:lnTo>
                  <a:cubicBezTo>
                    <a:pt x="1284" y="34"/>
                    <a:pt x="1291" y="27"/>
                    <a:pt x="1305" y="20"/>
                  </a:cubicBezTo>
                  <a:cubicBezTo>
                    <a:pt x="1312" y="13"/>
                    <a:pt x="1312" y="6"/>
                    <a:pt x="1305" y="6"/>
                  </a:cubicBezTo>
                  <a:cubicBezTo>
                    <a:pt x="1305" y="2"/>
                    <a:pt x="1303" y="0"/>
                    <a:pt x="13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612775" y="1647225"/>
              <a:ext cx="43925" cy="100650"/>
            </a:xfrm>
            <a:custGeom>
              <a:avLst/>
              <a:gdLst/>
              <a:ahLst/>
              <a:cxnLst/>
              <a:rect l="l" t="t" r="r" b="b"/>
              <a:pathLst>
                <a:path w="1757" h="4026" extrusionOk="0">
                  <a:moveTo>
                    <a:pt x="1185" y="0"/>
                  </a:moveTo>
                  <a:lnTo>
                    <a:pt x="1" y="677"/>
                  </a:lnTo>
                  <a:lnTo>
                    <a:pt x="64" y="712"/>
                  </a:lnTo>
                  <a:cubicBezTo>
                    <a:pt x="85" y="719"/>
                    <a:pt x="99" y="733"/>
                    <a:pt x="121" y="747"/>
                  </a:cubicBezTo>
                  <a:cubicBezTo>
                    <a:pt x="135" y="754"/>
                    <a:pt x="156" y="769"/>
                    <a:pt x="170" y="783"/>
                  </a:cubicBezTo>
                  <a:cubicBezTo>
                    <a:pt x="184" y="797"/>
                    <a:pt x="205" y="818"/>
                    <a:pt x="226" y="832"/>
                  </a:cubicBezTo>
                  <a:lnTo>
                    <a:pt x="233" y="839"/>
                  </a:lnTo>
                  <a:lnTo>
                    <a:pt x="269" y="874"/>
                  </a:lnTo>
                  <a:lnTo>
                    <a:pt x="276" y="881"/>
                  </a:lnTo>
                  <a:lnTo>
                    <a:pt x="304" y="917"/>
                  </a:lnTo>
                  <a:lnTo>
                    <a:pt x="325" y="938"/>
                  </a:lnTo>
                  <a:lnTo>
                    <a:pt x="353" y="973"/>
                  </a:lnTo>
                  <a:lnTo>
                    <a:pt x="367" y="994"/>
                  </a:lnTo>
                  <a:lnTo>
                    <a:pt x="403" y="1043"/>
                  </a:lnTo>
                  <a:lnTo>
                    <a:pt x="410" y="1051"/>
                  </a:lnTo>
                  <a:lnTo>
                    <a:pt x="445" y="1114"/>
                  </a:lnTo>
                  <a:cubicBezTo>
                    <a:pt x="445" y="1114"/>
                    <a:pt x="452" y="1121"/>
                    <a:pt x="452" y="1128"/>
                  </a:cubicBezTo>
                  <a:cubicBezTo>
                    <a:pt x="459" y="1135"/>
                    <a:pt x="473" y="1156"/>
                    <a:pt x="480" y="1177"/>
                  </a:cubicBezTo>
                  <a:lnTo>
                    <a:pt x="494" y="1199"/>
                  </a:lnTo>
                  <a:lnTo>
                    <a:pt x="508" y="1241"/>
                  </a:lnTo>
                  <a:lnTo>
                    <a:pt x="515" y="1255"/>
                  </a:lnTo>
                  <a:cubicBezTo>
                    <a:pt x="522" y="1269"/>
                    <a:pt x="529" y="1283"/>
                    <a:pt x="537" y="1304"/>
                  </a:cubicBezTo>
                  <a:cubicBezTo>
                    <a:pt x="537" y="1304"/>
                    <a:pt x="537" y="1311"/>
                    <a:pt x="537" y="1311"/>
                  </a:cubicBezTo>
                  <a:cubicBezTo>
                    <a:pt x="544" y="1332"/>
                    <a:pt x="551" y="1354"/>
                    <a:pt x="558" y="1375"/>
                  </a:cubicBezTo>
                  <a:lnTo>
                    <a:pt x="558" y="1382"/>
                  </a:lnTo>
                  <a:cubicBezTo>
                    <a:pt x="565" y="1403"/>
                    <a:pt x="572" y="1417"/>
                    <a:pt x="572" y="1438"/>
                  </a:cubicBezTo>
                  <a:cubicBezTo>
                    <a:pt x="579" y="1459"/>
                    <a:pt x="586" y="1488"/>
                    <a:pt x="586" y="1509"/>
                  </a:cubicBezTo>
                  <a:cubicBezTo>
                    <a:pt x="593" y="1530"/>
                    <a:pt x="593" y="1551"/>
                    <a:pt x="600" y="1572"/>
                  </a:cubicBezTo>
                  <a:cubicBezTo>
                    <a:pt x="600" y="1593"/>
                    <a:pt x="600" y="1621"/>
                    <a:pt x="600" y="1643"/>
                  </a:cubicBezTo>
                  <a:lnTo>
                    <a:pt x="593" y="3680"/>
                  </a:lnTo>
                  <a:lnTo>
                    <a:pt x="593" y="3736"/>
                  </a:lnTo>
                  <a:cubicBezTo>
                    <a:pt x="593" y="3757"/>
                    <a:pt x="586" y="3779"/>
                    <a:pt x="586" y="3793"/>
                  </a:cubicBezTo>
                  <a:cubicBezTo>
                    <a:pt x="579" y="3814"/>
                    <a:pt x="579" y="3828"/>
                    <a:pt x="572" y="3849"/>
                  </a:cubicBezTo>
                  <a:lnTo>
                    <a:pt x="572" y="3856"/>
                  </a:lnTo>
                  <a:cubicBezTo>
                    <a:pt x="572" y="3870"/>
                    <a:pt x="558" y="3877"/>
                    <a:pt x="558" y="3891"/>
                  </a:cubicBezTo>
                  <a:cubicBezTo>
                    <a:pt x="551" y="3905"/>
                    <a:pt x="544" y="3920"/>
                    <a:pt x="529" y="3934"/>
                  </a:cubicBezTo>
                  <a:lnTo>
                    <a:pt x="508" y="3969"/>
                  </a:lnTo>
                  <a:lnTo>
                    <a:pt x="501" y="3976"/>
                  </a:lnTo>
                  <a:lnTo>
                    <a:pt x="480" y="3997"/>
                  </a:lnTo>
                  <a:lnTo>
                    <a:pt x="473" y="4004"/>
                  </a:lnTo>
                  <a:cubicBezTo>
                    <a:pt x="464" y="4009"/>
                    <a:pt x="458" y="4013"/>
                    <a:pt x="451" y="4018"/>
                  </a:cubicBezTo>
                  <a:lnTo>
                    <a:pt x="451" y="4018"/>
                  </a:lnTo>
                  <a:lnTo>
                    <a:pt x="1594" y="3356"/>
                  </a:lnTo>
                  <a:cubicBezTo>
                    <a:pt x="1608" y="3349"/>
                    <a:pt x="1615" y="3342"/>
                    <a:pt x="1629" y="3334"/>
                  </a:cubicBezTo>
                  <a:lnTo>
                    <a:pt x="1636" y="3327"/>
                  </a:lnTo>
                  <a:lnTo>
                    <a:pt x="1657" y="3306"/>
                  </a:lnTo>
                  <a:lnTo>
                    <a:pt x="1664" y="3299"/>
                  </a:lnTo>
                  <a:cubicBezTo>
                    <a:pt x="1671" y="3285"/>
                    <a:pt x="1679" y="3278"/>
                    <a:pt x="1686" y="3271"/>
                  </a:cubicBezTo>
                  <a:cubicBezTo>
                    <a:pt x="1693" y="3257"/>
                    <a:pt x="1707" y="3243"/>
                    <a:pt x="1714" y="3229"/>
                  </a:cubicBezTo>
                  <a:cubicBezTo>
                    <a:pt x="1714" y="3215"/>
                    <a:pt x="1721" y="3201"/>
                    <a:pt x="1721" y="3193"/>
                  </a:cubicBezTo>
                  <a:cubicBezTo>
                    <a:pt x="1728" y="3193"/>
                    <a:pt x="1728" y="3186"/>
                    <a:pt x="1728" y="3179"/>
                  </a:cubicBezTo>
                  <a:lnTo>
                    <a:pt x="1728" y="3172"/>
                  </a:lnTo>
                  <a:cubicBezTo>
                    <a:pt x="1728" y="3165"/>
                    <a:pt x="1735" y="3151"/>
                    <a:pt x="1735" y="3137"/>
                  </a:cubicBezTo>
                  <a:cubicBezTo>
                    <a:pt x="1735" y="3137"/>
                    <a:pt x="1735" y="3130"/>
                    <a:pt x="1735" y="3130"/>
                  </a:cubicBezTo>
                  <a:lnTo>
                    <a:pt x="1735" y="3116"/>
                  </a:lnTo>
                  <a:cubicBezTo>
                    <a:pt x="1735" y="3102"/>
                    <a:pt x="1735" y="3095"/>
                    <a:pt x="1735" y="3088"/>
                  </a:cubicBezTo>
                  <a:cubicBezTo>
                    <a:pt x="1735" y="3081"/>
                    <a:pt x="1735" y="3081"/>
                    <a:pt x="1735" y="3074"/>
                  </a:cubicBezTo>
                  <a:lnTo>
                    <a:pt x="1735" y="3038"/>
                  </a:lnTo>
                  <a:cubicBezTo>
                    <a:pt x="1735" y="3024"/>
                    <a:pt x="1735" y="3017"/>
                    <a:pt x="1735" y="3010"/>
                  </a:cubicBezTo>
                  <a:lnTo>
                    <a:pt x="1756" y="3003"/>
                  </a:lnTo>
                  <a:lnTo>
                    <a:pt x="1756" y="966"/>
                  </a:lnTo>
                  <a:lnTo>
                    <a:pt x="1756" y="938"/>
                  </a:lnTo>
                  <a:lnTo>
                    <a:pt x="1756" y="910"/>
                  </a:lnTo>
                  <a:cubicBezTo>
                    <a:pt x="1756" y="910"/>
                    <a:pt x="1756" y="902"/>
                    <a:pt x="1756" y="902"/>
                  </a:cubicBezTo>
                  <a:cubicBezTo>
                    <a:pt x="1756" y="895"/>
                    <a:pt x="1756" y="895"/>
                    <a:pt x="1756" y="888"/>
                  </a:cubicBezTo>
                  <a:lnTo>
                    <a:pt x="1756" y="860"/>
                  </a:lnTo>
                  <a:lnTo>
                    <a:pt x="1756" y="832"/>
                  </a:lnTo>
                  <a:cubicBezTo>
                    <a:pt x="1756" y="825"/>
                    <a:pt x="1756" y="811"/>
                    <a:pt x="1756" y="804"/>
                  </a:cubicBezTo>
                  <a:cubicBezTo>
                    <a:pt x="1749" y="797"/>
                    <a:pt x="1756" y="783"/>
                    <a:pt x="1749" y="776"/>
                  </a:cubicBezTo>
                  <a:cubicBezTo>
                    <a:pt x="1749" y="776"/>
                    <a:pt x="1749" y="769"/>
                    <a:pt x="1749" y="769"/>
                  </a:cubicBezTo>
                  <a:cubicBezTo>
                    <a:pt x="1749" y="754"/>
                    <a:pt x="1749" y="754"/>
                    <a:pt x="1742" y="747"/>
                  </a:cubicBezTo>
                  <a:lnTo>
                    <a:pt x="1735" y="712"/>
                  </a:lnTo>
                  <a:lnTo>
                    <a:pt x="1735" y="705"/>
                  </a:lnTo>
                  <a:lnTo>
                    <a:pt x="1735" y="691"/>
                  </a:lnTo>
                  <a:cubicBezTo>
                    <a:pt x="1735" y="691"/>
                    <a:pt x="1735" y="684"/>
                    <a:pt x="1735" y="684"/>
                  </a:cubicBezTo>
                  <a:cubicBezTo>
                    <a:pt x="1735" y="670"/>
                    <a:pt x="1728" y="656"/>
                    <a:pt x="1721" y="649"/>
                  </a:cubicBezTo>
                  <a:cubicBezTo>
                    <a:pt x="1721" y="642"/>
                    <a:pt x="1721" y="642"/>
                    <a:pt x="1721" y="635"/>
                  </a:cubicBezTo>
                  <a:cubicBezTo>
                    <a:pt x="1721" y="635"/>
                    <a:pt x="1721" y="628"/>
                    <a:pt x="1721" y="620"/>
                  </a:cubicBezTo>
                  <a:cubicBezTo>
                    <a:pt x="1714" y="613"/>
                    <a:pt x="1714" y="606"/>
                    <a:pt x="1707" y="599"/>
                  </a:cubicBezTo>
                  <a:cubicBezTo>
                    <a:pt x="1707" y="592"/>
                    <a:pt x="1700" y="585"/>
                    <a:pt x="1700" y="571"/>
                  </a:cubicBezTo>
                  <a:lnTo>
                    <a:pt x="1693" y="557"/>
                  </a:lnTo>
                  <a:lnTo>
                    <a:pt x="1671" y="522"/>
                  </a:lnTo>
                  <a:lnTo>
                    <a:pt x="1664" y="494"/>
                  </a:lnTo>
                  <a:cubicBezTo>
                    <a:pt x="1650" y="480"/>
                    <a:pt x="1643" y="465"/>
                    <a:pt x="1636" y="451"/>
                  </a:cubicBezTo>
                  <a:cubicBezTo>
                    <a:pt x="1629" y="437"/>
                    <a:pt x="1629" y="437"/>
                    <a:pt x="1629" y="437"/>
                  </a:cubicBezTo>
                  <a:lnTo>
                    <a:pt x="1594" y="374"/>
                  </a:lnTo>
                  <a:lnTo>
                    <a:pt x="1580" y="360"/>
                  </a:lnTo>
                  <a:lnTo>
                    <a:pt x="1552" y="317"/>
                  </a:lnTo>
                  <a:lnTo>
                    <a:pt x="1538" y="296"/>
                  </a:lnTo>
                  <a:lnTo>
                    <a:pt x="1509" y="261"/>
                  </a:lnTo>
                  <a:lnTo>
                    <a:pt x="1488" y="240"/>
                  </a:lnTo>
                  <a:lnTo>
                    <a:pt x="1467" y="212"/>
                  </a:lnTo>
                  <a:lnTo>
                    <a:pt x="1453" y="198"/>
                  </a:lnTo>
                  <a:cubicBezTo>
                    <a:pt x="1446" y="190"/>
                    <a:pt x="1439" y="183"/>
                    <a:pt x="1432" y="176"/>
                  </a:cubicBezTo>
                  <a:lnTo>
                    <a:pt x="1411" y="155"/>
                  </a:lnTo>
                  <a:lnTo>
                    <a:pt x="1404" y="155"/>
                  </a:lnTo>
                  <a:lnTo>
                    <a:pt x="1375" y="120"/>
                  </a:lnTo>
                  <a:lnTo>
                    <a:pt x="1361" y="113"/>
                  </a:lnTo>
                  <a:lnTo>
                    <a:pt x="1347" y="99"/>
                  </a:lnTo>
                  <a:lnTo>
                    <a:pt x="1326" y="85"/>
                  </a:lnTo>
                  <a:lnTo>
                    <a:pt x="1305" y="71"/>
                  </a:lnTo>
                  <a:lnTo>
                    <a:pt x="1277" y="50"/>
                  </a:lnTo>
                  <a:lnTo>
                    <a:pt x="1256" y="35"/>
                  </a:lnTo>
                  <a:lnTo>
                    <a:pt x="1185" y="0"/>
                  </a:lnTo>
                  <a:close/>
                  <a:moveTo>
                    <a:pt x="451" y="4018"/>
                  </a:moveTo>
                  <a:lnTo>
                    <a:pt x="438" y="4025"/>
                  </a:lnTo>
                  <a:cubicBezTo>
                    <a:pt x="443" y="4023"/>
                    <a:pt x="447" y="4020"/>
                    <a:pt x="451" y="401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612425" y="1646875"/>
              <a:ext cx="44450" cy="101175"/>
            </a:xfrm>
            <a:custGeom>
              <a:avLst/>
              <a:gdLst/>
              <a:ahLst/>
              <a:cxnLst/>
              <a:rect l="l" t="t" r="r" b="b"/>
              <a:pathLst>
                <a:path w="1778" h="4047" extrusionOk="0">
                  <a:moveTo>
                    <a:pt x="1157" y="21"/>
                  </a:moveTo>
                  <a:lnTo>
                    <a:pt x="1220" y="56"/>
                  </a:lnTo>
                  <a:lnTo>
                    <a:pt x="1241" y="71"/>
                  </a:lnTo>
                  <a:lnTo>
                    <a:pt x="1270" y="85"/>
                  </a:lnTo>
                  <a:lnTo>
                    <a:pt x="1270" y="92"/>
                  </a:lnTo>
                  <a:lnTo>
                    <a:pt x="1277" y="78"/>
                  </a:lnTo>
                  <a:lnTo>
                    <a:pt x="1277" y="92"/>
                  </a:lnTo>
                  <a:lnTo>
                    <a:pt x="1298" y="106"/>
                  </a:lnTo>
                  <a:lnTo>
                    <a:pt x="1319" y="120"/>
                  </a:lnTo>
                  <a:lnTo>
                    <a:pt x="1340" y="134"/>
                  </a:lnTo>
                  <a:lnTo>
                    <a:pt x="1347" y="141"/>
                  </a:lnTo>
                  <a:lnTo>
                    <a:pt x="1375" y="169"/>
                  </a:lnTo>
                  <a:lnTo>
                    <a:pt x="1389" y="183"/>
                  </a:lnTo>
                  <a:lnTo>
                    <a:pt x="1404" y="197"/>
                  </a:lnTo>
                  <a:lnTo>
                    <a:pt x="1418" y="212"/>
                  </a:lnTo>
                  <a:lnTo>
                    <a:pt x="1439" y="233"/>
                  </a:lnTo>
                  <a:lnTo>
                    <a:pt x="1453" y="247"/>
                  </a:lnTo>
                  <a:lnTo>
                    <a:pt x="1467" y="268"/>
                  </a:lnTo>
                  <a:lnTo>
                    <a:pt x="1481" y="282"/>
                  </a:lnTo>
                  <a:lnTo>
                    <a:pt x="1502" y="310"/>
                  </a:lnTo>
                  <a:lnTo>
                    <a:pt x="1516" y="324"/>
                  </a:lnTo>
                  <a:lnTo>
                    <a:pt x="1523" y="338"/>
                  </a:lnTo>
                  <a:cubicBezTo>
                    <a:pt x="1530" y="353"/>
                    <a:pt x="1552" y="374"/>
                    <a:pt x="1566" y="395"/>
                  </a:cubicBezTo>
                  <a:cubicBezTo>
                    <a:pt x="1573" y="409"/>
                    <a:pt x="1587" y="430"/>
                    <a:pt x="1601" y="451"/>
                  </a:cubicBezTo>
                  <a:lnTo>
                    <a:pt x="1601" y="465"/>
                  </a:lnTo>
                  <a:lnTo>
                    <a:pt x="1615" y="472"/>
                  </a:lnTo>
                  <a:cubicBezTo>
                    <a:pt x="1615" y="486"/>
                    <a:pt x="1622" y="501"/>
                    <a:pt x="1629" y="515"/>
                  </a:cubicBezTo>
                  <a:lnTo>
                    <a:pt x="1643" y="529"/>
                  </a:lnTo>
                  <a:lnTo>
                    <a:pt x="1650" y="550"/>
                  </a:lnTo>
                  <a:cubicBezTo>
                    <a:pt x="1650" y="557"/>
                    <a:pt x="1657" y="564"/>
                    <a:pt x="1657" y="571"/>
                  </a:cubicBezTo>
                  <a:lnTo>
                    <a:pt x="1671" y="599"/>
                  </a:lnTo>
                  <a:cubicBezTo>
                    <a:pt x="1671" y="606"/>
                    <a:pt x="1678" y="613"/>
                    <a:pt x="1678" y="620"/>
                  </a:cubicBezTo>
                  <a:lnTo>
                    <a:pt x="1685" y="634"/>
                  </a:lnTo>
                  <a:lnTo>
                    <a:pt x="1700" y="663"/>
                  </a:lnTo>
                  <a:cubicBezTo>
                    <a:pt x="1700" y="677"/>
                    <a:pt x="1707" y="684"/>
                    <a:pt x="1707" y="698"/>
                  </a:cubicBezTo>
                  <a:lnTo>
                    <a:pt x="1721" y="733"/>
                  </a:lnTo>
                  <a:cubicBezTo>
                    <a:pt x="1721" y="740"/>
                    <a:pt x="1728" y="754"/>
                    <a:pt x="1728" y="761"/>
                  </a:cubicBezTo>
                  <a:cubicBezTo>
                    <a:pt x="1728" y="768"/>
                    <a:pt x="1728" y="768"/>
                    <a:pt x="1728" y="775"/>
                  </a:cubicBezTo>
                  <a:lnTo>
                    <a:pt x="1735" y="790"/>
                  </a:lnTo>
                  <a:lnTo>
                    <a:pt x="1735" y="825"/>
                  </a:lnTo>
                  <a:cubicBezTo>
                    <a:pt x="1742" y="832"/>
                    <a:pt x="1742" y="839"/>
                    <a:pt x="1742" y="846"/>
                  </a:cubicBezTo>
                  <a:lnTo>
                    <a:pt x="1742" y="874"/>
                  </a:lnTo>
                  <a:lnTo>
                    <a:pt x="1742" y="902"/>
                  </a:lnTo>
                  <a:lnTo>
                    <a:pt x="1742" y="931"/>
                  </a:lnTo>
                  <a:lnTo>
                    <a:pt x="1742" y="952"/>
                  </a:lnTo>
                  <a:lnTo>
                    <a:pt x="1742" y="980"/>
                  </a:lnTo>
                  <a:lnTo>
                    <a:pt x="1735" y="3017"/>
                  </a:lnTo>
                  <a:lnTo>
                    <a:pt x="1735" y="3045"/>
                  </a:lnTo>
                  <a:cubicBezTo>
                    <a:pt x="1742" y="3052"/>
                    <a:pt x="1742" y="3059"/>
                    <a:pt x="1735" y="3066"/>
                  </a:cubicBezTo>
                  <a:lnTo>
                    <a:pt x="1735" y="3095"/>
                  </a:lnTo>
                  <a:lnTo>
                    <a:pt x="1735" y="3102"/>
                  </a:lnTo>
                  <a:cubicBezTo>
                    <a:pt x="1742" y="3109"/>
                    <a:pt x="1742" y="3123"/>
                    <a:pt x="1735" y="3130"/>
                  </a:cubicBezTo>
                  <a:lnTo>
                    <a:pt x="1735" y="3151"/>
                  </a:lnTo>
                  <a:cubicBezTo>
                    <a:pt x="1728" y="3165"/>
                    <a:pt x="1728" y="3172"/>
                    <a:pt x="1728" y="3179"/>
                  </a:cubicBezTo>
                  <a:lnTo>
                    <a:pt x="1721" y="3200"/>
                  </a:lnTo>
                  <a:lnTo>
                    <a:pt x="1721" y="3207"/>
                  </a:lnTo>
                  <a:lnTo>
                    <a:pt x="1707" y="3236"/>
                  </a:lnTo>
                  <a:cubicBezTo>
                    <a:pt x="1700" y="3250"/>
                    <a:pt x="1693" y="3264"/>
                    <a:pt x="1685" y="3278"/>
                  </a:cubicBezTo>
                  <a:cubicBezTo>
                    <a:pt x="1678" y="3285"/>
                    <a:pt x="1671" y="3299"/>
                    <a:pt x="1664" y="3306"/>
                  </a:cubicBezTo>
                  <a:lnTo>
                    <a:pt x="1657" y="3313"/>
                  </a:lnTo>
                  <a:cubicBezTo>
                    <a:pt x="1643" y="3327"/>
                    <a:pt x="1636" y="3334"/>
                    <a:pt x="1629" y="3341"/>
                  </a:cubicBezTo>
                  <a:cubicBezTo>
                    <a:pt x="1615" y="3348"/>
                    <a:pt x="1608" y="3356"/>
                    <a:pt x="1601" y="3363"/>
                  </a:cubicBezTo>
                  <a:lnTo>
                    <a:pt x="529" y="3976"/>
                  </a:lnTo>
                  <a:lnTo>
                    <a:pt x="551" y="3955"/>
                  </a:lnTo>
                  <a:cubicBezTo>
                    <a:pt x="558" y="3941"/>
                    <a:pt x="565" y="3927"/>
                    <a:pt x="572" y="3912"/>
                  </a:cubicBezTo>
                  <a:cubicBezTo>
                    <a:pt x="579" y="3898"/>
                    <a:pt x="586" y="3877"/>
                    <a:pt x="593" y="3863"/>
                  </a:cubicBezTo>
                  <a:cubicBezTo>
                    <a:pt x="593" y="3849"/>
                    <a:pt x="600" y="3828"/>
                    <a:pt x="607" y="3814"/>
                  </a:cubicBezTo>
                  <a:cubicBezTo>
                    <a:pt x="607" y="3793"/>
                    <a:pt x="614" y="3778"/>
                    <a:pt x="614" y="3757"/>
                  </a:cubicBezTo>
                  <a:lnTo>
                    <a:pt x="614" y="3694"/>
                  </a:lnTo>
                  <a:lnTo>
                    <a:pt x="614" y="1657"/>
                  </a:lnTo>
                  <a:cubicBezTo>
                    <a:pt x="621" y="1635"/>
                    <a:pt x="621" y="1607"/>
                    <a:pt x="614" y="1586"/>
                  </a:cubicBezTo>
                  <a:cubicBezTo>
                    <a:pt x="614" y="1565"/>
                    <a:pt x="614" y="1544"/>
                    <a:pt x="607" y="1523"/>
                  </a:cubicBezTo>
                  <a:cubicBezTo>
                    <a:pt x="607" y="1502"/>
                    <a:pt x="600" y="1473"/>
                    <a:pt x="593" y="1452"/>
                  </a:cubicBezTo>
                  <a:cubicBezTo>
                    <a:pt x="593" y="1431"/>
                    <a:pt x="586" y="1410"/>
                    <a:pt x="579" y="1396"/>
                  </a:cubicBezTo>
                  <a:lnTo>
                    <a:pt x="579" y="1382"/>
                  </a:lnTo>
                  <a:cubicBezTo>
                    <a:pt x="572" y="1368"/>
                    <a:pt x="565" y="1346"/>
                    <a:pt x="558" y="1325"/>
                  </a:cubicBezTo>
                  <a:lnTo>
                    <a:pt x="558" y="1311"/>
                  </a:lnTo>
                  <a:cubicBezTo>
                    <a:pt x="551" y="1297"/>
                    <a:pt x="543" y="1283"/>
                    <a:pt x="536" y="1262"/>
                  </a:cubicBezTo>
                  <a:lnTo>
                    <a:pt x="529" y="1248"/>
                  </a:lnTo>
                  <a:cubicBezTo>
                    <a:pt x="522" y="1234"/>
                    <a:pt x="515" y="1227"/>
                    <a:pt x="515" y="1213"/>
                  </a:cubicBezTo>
                  <a:lnTo>
                    <a:pt x="508" y="1198"/>
                  </a:lnTo>
                  <a:lnTo>
                    <a:pt x="501" y="1184"/>
                  </a:lnTo>
                  <a:cubicBezTo>
                    <a:pt x="487" y="1170"/>
                    <a:pt x="480" y="1156"/>
                    <a:pt x="473" y="1142"/>
                  </a:cubicBezTo>
                  <a:lnTo>
                    <a:pt x="473" y="1128"/>
                  </a:lnTo>
                  <a:lnTo>
                    <a:pt x="466" y="1121"/>
                  </a:lnTo>
                  <a:cubicBezTo>
                    <a:pt x="459" y="1100"/>
                    <a:pt x="431" y="1065"/>
                    <a:pt x="424" y="1050"/>
                  </a:cubicBezTo>
                  <a:cubicBezTo>
                    <a:pt x="410" y="1036"/>
                    <a:pt x="403" y="1015"/>
                    <a:pt x="388" y="1001"/>
                  </a:cubicBezTo>
                  <a:lnTo>
                    <a:pt x="381" y="987"/>
                  </a:lnTo>
                  <a:lnTo>
                    <a:pt x="374" y="980"/>
                  </a:lnTo>
                  <a:lnTo>
                    <a:pt x="346" y="945"/>
                  </a:lnTo>
                  <a:cubicBezTo>
                    <a:pt x="346" y="938"/>
                    <a:pt x="339" y="938"/>
                    <a:pt x="332" y="931"/>
                  </a:cubicBezTo>
                  <a:lnTo>
                    <a:pt x="325" y="916"/>
                  </a:lnTo>
                  <a:lnTo>
                    <a:pt x="297" y="895"/>
                  </a:lnTo>
                  <a:lnTo>
                    <a:pt x="290" y="881"/>
                  </a:lnTo>
                  <a:cubicBezTo>
                    <a:pt x="276" y="867"/>
                    <a:pt x="262" y="853"/>
                    <a:pt x="254" y="846"/>
                  </a:cubicBezTo>
                  <a:lnTo>
                    <a:pt x="240" y="839"/>
                  </a:lnTo>
                  <a:cubicBezTo>
                    <a:pt x="226" y="825"/>
                    <a:pt x="205" y="804"/>
                    <a:pt x="191" y="790"/>
                  </a:cubicBezTo>
                  <a:cubicBezTo>
                    <a:pt x="177" y="775"/>
                    <a:pt x="156" y="768"/>
                    <a:pt x="142" y="754"/>
                  </a:cubicBezTo>
                  <a:cubicBezTo>
                    <a:pt x="121" y="740"/>
                    <a:pt x="99" y="726"/>
                    <a:pt x="85" y="719"/>
                  </a:cubicBezTo>
                  <a:lnTo>
                    <a:pt x="36" y="691"/>
                  </a:lnTo>
                  <a:lnTo>
                    <a:pt x="1157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8" y="677"/>
                    <a:pt x="1" y="677"/>
                    <a:pt x="1" y="684"/>
                  </a:cubicBezTo>
                  <a:cubicBezTo>
                    <a:pt x="1" y="684"/>
                    <a:pt x="8" y="691"/>
                    <a:pt x="8" y="691"/>
                  </a:cubicBezTo>
                  <a:lnTo>
                    <a:pt x="71" y="726"/>
                  </a:lnTo>
                  <a:cubicBezTo>
                    <a:pt x="92" y="740"/>
                    <a:pt x="113" y="747"/>
                    <a:pt x="128" y="761"/>
                  </a:cubicBezTo>
                  <a:cubicBezTo>
                    <a:pt x="142" y="775"/>
                    <a:pt x="170" y="797"/>
                    <a:pt x="184" y="804"/>
                  </a:cubicBezTo>
                  <a:cubicBezTo>
                    <a:pt x="198" y="818"/>
                    <a:pt x="212" y="832"/>
                    <a:pt x="226" y="846"/>
                  </a:cubicBezTo>
                  <a:lnTo>
                    <a:pt x="233" y="853"/>
                  </a:lnTo>
                  <a:lnTo>
                    <a:pt x="276" y="888"/>
                  </a:lnTo>
                  <a:lnTo>
                    <a:pt x="283" y="902"/>
                  </a:lnTo>
                  <a:cubicBezTo>
                    <a:pt x="290" y="909"/>
                    <a:pt x="297" y="916"/>
                    <a:pt x="304" y="924"/>
                  </a:cubicBezTo>
                  <a:lnTo>
                    <a:pt x="318" y="938"/>
                  </a:lnTo>
                  <a:lnTo>
                    <a:pt x="332" y="952"/>
                  </a:lnTo>
                  <a:lnTo>
                    <a:pt x="353" y="980"/>
                  </a:lnTo>
                  <a:lnTo>
                    <a:pt x="360" y="994"/>
                  </a:lnTo>
                  <a:lnTo>
                    <a:pt x="374" y="1008"/>
                  </a:lnTo>
                  <a:cubicBezTo>
                    <a:pt x="381" y="1022"/>
                    <a:pt x="395" y="1043"/>
                    <a:pt x="410" y="1065"/>
                  </a:cubicBezTo>
                  <a:cubicBezTo>
                    <a:pt x="424" y="1086"/>
                    <a:pt x="438" y="1107"/>
                    <a:pt x="452" y="1121"/>
                  </a:cubicBezTo>
                  <a:lnTo>
                    <a:pt x="452" y="1135"/>
                  </a:lnTo>
                  <a:lnTo>
                    <a:pt x="459" y="1142"/>
                  </a:lnTo>
                  <a:cubicBezTo>
                    <a:pt x="466" y="1156"/>
                    <a:pt x="473" y="1170"/>
                    <a:pt x="480" y="1184"/>
                  </a:cubicBezTo>
                  <a:lnTo>
                    <a:pt x="487" y="1198"/>
                  </a:lnTo>
                  <a:lnTo>
                    <a:pt x="494" y="1213"/>
                  </a:lnTo>
                  <a:cubicBezTo>
                    <a:pt x="501" y="1227"/>
                    <a:pt x="508" y="1241"/>
                    <a:pt x="515" y="1248"/>
                  </a:cubicBezTo>
                  <a:lnTo>
                    <a:pt x="522" y="1262"/>
                  </a:lnTo>
                  <a:cubicBezTo>
                    <a:pt x="522" y="1283"/>
                    <a:pt x="529" y="1297"/>
                    <a:pt x="536" y="1311"/>
                  </a:cubicBezTo>
                  <a:lnTo>
                    <a:pt x="536" y="1325"/>
                  </a:lnTo>
                  <a:cubicBezTo>
                    <a:pt x="543" y="1346"/>
                    <a:pt x="551" y="1361"/>
                    <a:pt x="558" y="1382"/>
                  </a:cubicBezTo>
                  <a:lnTo>
                    <a:pt x="558" y="1389"/>
                  </a:lnTo>
                  <a:cubicBezTo>
                    <a:pt x="565" y="1410"/>
                    <a:pt x="572" y="1431"/>
                    <a:pt x="572" y="1452"/>
                  </a:cubicBezTo>
                  <a:cubicBezTo>
                    <a:pt x="579" y="1480"/>
                    <a:pt x="586" y="1502"/>
                    <a:pt x="586" y="1523"/>
                  </a:cubicBezTo>
                  <a:cubicBezTo>
                    <a:pt x="593" y="1537"/>
                    <a:pt x="593" y="1565"/>
                    <a:pt x="593" y="1586"/>
                  </a:cubicBezTo>
                  <a:lnTo>
                    <a:pt x="593" y="1650"/>
                  </a:lnTo>
                  <a:lnTo>
                    <a:pt x="593" y="3687"/>
                  </a:lnTo>
                  <a:cubicBezTo>
                    <a:pt x="593" y="3708"/>
                    <a:pt x="593" y="3729"/>
                    <a:pt x="593" y="3750"/>
                  </a:cubicBezTo>
                  <a:cubicBezTo>
                    <a:pt x="586" y="3764"/>
                    <a:pt x="586" y="3786"/>
                    <a:pt x="579" y="3807"/>
                  </a:cubicBezTo>
                  <a:cubicBezTo>
                    <a:pt x="579" y="3821"/>
                    <a:pt x="579" y="3835"/>
                    <a:pt x="572" y="3849"/>
                  </a:cubicBezTo>
                  <a:lnTo>
                    <a:pt x="572" y="3856"/>
                  </a:lnTo>
                  <a:cubicBezTo>
                    <a:pt x="558" y="3891"/>
                    <a:pt x="551" y="3919"/>
                    <a:pt x="529" y="3948"/>
                  </a:cubicBezTo>
                  <a:lnTo>
                    <a:pt x="508" y="3969"/>
                  </a:lnTo>
                  <a:lnTo>
                    <a:pt x="501" y="3983"/>
                  </a:lnTo>
                  <a:lnTo>
                    <a:pt x="473" y="4004"/>
                  </a:lnTo>
                  <a:cubicBezTo>
                    <a:pt x="466" y="4011"/>
                    <a:pt x="452" y="4018"/>
                    <a:pt x="445" y="4025"/>
                  </a:cubicBezTo>
                  <a:cubicBezTo>
                    <a:pt x="438" y="4032"/>
                    <a:pt x="438" y="4039"/>
                    <a:pt x="445" y="4039"/>
                  </a:cubicBezTo>
                  <a:cubicBezTo>
                    <a:pt x="445" y="4046"/>
                    <a:pt x="452" y="4046"/>
                    <a:pt x="452" y="4046"/>
                  </a:cubicBezTo>
                  <a:lnTo>
                    <a:pt x="466" y="4046"/>
                  </a:lnTo>
                  <a:lnTo>
                    <a:pt x="1622" y="3370"/>
                  </a:lnTo>
                  <a:lnTo>
                    <a:pt x="1650" y="3348"/>
                  </a:lnTo>
                  <a:lnTo>
                    <a:pt x="1664" y="3341"/>
                  </a:lnTo>
                  <a:cubicBezTo>
                    <a:pt x="1671" y="3334"/>
                    <a:pt x="1678" y="3327"/>
                    <a:pt x="1685" y="3320"/>
                  </a:cubicBezTo>
                  <a:lnTo>
                    <a:pt x="1693" y="3306"/>
                  </a:lnTo>
                  <a:cubicBezTo>
                    <a:pt x="1700" y="3299"/>
                    <a:pt x="1707" y="3285"/>
                    <a:pt x="1721" y="3278"/>
                  </a:cubicBezTo>
                  <a:cubicBezTo>
                    <a:pt x="1728" y="3264"/>
                    <a:pt x="1735" y="3250"/>
                    <a:pt x="1742" y="3229"/>
                  </a:cubicBezTo>
                  <a:cubicBezTo>
                    <a:pt x="1742" y="3222"/>
                    <a:pt x="1749" y="3215"/>
                    <a:pt x="1749" y="3207"/>
                  </a:cubicBezTo>
                  <a:lnTo>
                    <a:pt x="1749" y="3193"/>
                  </a:lnTo>
                  <a:lnTo>
                    <a:pt x="1756" y="3179"/>
                  </a:lnTo>
                  <a:cubicBezTo>
                    <a:pt x="1763" y="3165"/>
                    <a:pt x="1770" y="3158"/>
                    <a:pt x="1770" y="3144"/>
                  </a:cubicBezTo>
                  <a:lnTo>
                    <a:pt x="1770" y="3123"/>
                  </a:lnTo>
                  <a:lnTo>
                    <a:pt x="1770" y="3095"/>
                  </a:lnTo>
                  <a:lnTo>
                    <a:pt x="1770" y="3088"/>
                  </a:lnTo>
                  <a:lnTo>
                    <a:pt x="1770" y="3066"/>
                  </a:lnTo>
                  <a:cubicBezTo>
                    <a:pt x="1770" y="3059"/>
                    <a:pt x="1770" y="3052"/>
                    <a:pt x="1770" y="3045"/>
                  </a:cubicBezTo>
                  <a:lnTo>
                    <a:pt x="1770" y="3017"/>
                  </a:lnTo>
                  <a:lnTo>
                    <a:pt x="1777" y="980"/>
                  </a:lnTo>
                  <a:lnTo>
                    <a:pt x="1777" y="952"/>
                  </a:lnTo>
                  <a:lnTo>
                    <a:pt x="1777" y="924"/>
                  </a:lnTo>
                  <a:lnTo>
                    <a:pt x="1777" y="902"/>
                  </a:lnTo>
                  <a:lnTo>
                    <a:pt x="1777" y="874"/>
                  </a:lnTo>
                  <a:cubicBezTo>
                    <a:pt x="1770" y="860"/>
                    <a:pt x="1777" y="853"/>
                    <a:pt x="1770" y="846"/>
                  </a:cubicBezTo>
                  <a:cubicBezTo>
                    <a:pt x="1770" y="832"/>
                    <a:pt x="1770" y="825"/>
                    <a:pt x="1770" y="818"/>
                  </a:cubicBezTo>
                  <a:cubicBezTo>
                    <a:pt x="1770" y="804"/>
                    <a:pt x="1763" y="797"/>
                    <a:pt x="1763" y="790"/>
                  </a:cubicBezTo>
                  <a:lnTo>
                    <a:pt x="1756" y="768"/>
                  </a:lnTo>
                  <a:lnTo>
                    <a:pt x="1756" y="754"/>
                  </a:lnTo>
                  <a:cubicBezTo>
                    <a:pt x="1756" y="747"/>
                    <a:pt x="1749" y="733"/>
                    <a:pt x="1749" y="726"/>
                  </a:cubicBezTo>
                  <a:lnTo>
                    <a:pt x="1742" y="691"/>
                  </a:lnTo>
                  <a:lnTo>
                    <a:pt x="1728" y="656"/>
                  </a:lnTo>
                  <a:lnTo>
                    <a:pt x="1714" y="627"/>
                  </a:lnTo>
                  <a:lnTo>
                    <a:pt x="1714" y="613"/>
                  </a:lnTo>
                  <a:cubicBezTo>
                    <a:pt x="1707" y="606"/>
                    <a:pt x="1700" y="599"/>
                    <a:pt x="1700" y="592"/>
                  </a:cubicBezTo>
                  <a:lnTo>
                    <a:pt x="1693" y="564"/>
                  </a:lnTo>
                  <a:cubicBezTo>
                    <a:pt x="1685" y="557"/>
                    <a:pt x="1685" y="550"/>
                    <a:pt x="1678" y="536"/>
                  </a:cubicBezTo>
                  <a:lnTo>
                    <a:pt x="1671" y="522"/>
                  </a:lnTo>
                  <a:lnTo>
                    <a:pt x="1657" y="501"/>
                  </a:lnTo>
                  <a:lnTo>
                    <a:pt x="1643" y="465"/>
                  </a:lnTo>
                  <a:lnTo>
                    <a:pt x="1636" y="451"/>
                  </a:lnTo>
                  <a:lnTo>
                    <a:pt x="1629" y="444"/>
                  </a:lnTo>
                  <a:cubicBezTo>
                    <a:pt x="1615" y="423"/>
                    <a:pt x="1601" y="402"/>
                    <a:pt x="1580" y="367"/>
                  </a:cubicBezTo>
                  <a:lnTo>
                    <a:pt x="1552" y="324"/>
                  </a:lnTo>
                  <a:lnTo>
                    <a:pt x="1537" y="310"/>
                  </a:lnTo>
                  <a:lnTo>
                    <a:pt x="1530" y="296"/>
                  </a:lnTo>
                  <a:lnTo>
                    <a:pt x="1509" y="268"/>
                  </a:lnTo>
                  <a:lnTo>
                    <a:pt x="1495" y="247"/>
                  </a:lnTo>
                  <a:lnTo>
                    <a:pt x="1481" y="233"/>
                  </a:lnTo>
                  <a:cubicBezTo>
                    <a:pt x="1474" y="226"/>
                    <a:pt x="1467" y="226"/>
                    <a:pt x="1467" y="219"/>
                  </a:cubicBezTo>
                  <a:lnTo>
                    <a:pt x="1446" y="197"/>
                  </a:lnTo>
                  <a:cubicBezTo>
                    <a:pt x="1439" y="190"/>
                    <a:pt x="1432" y="183"/>
                    <a:pt x="1432" y="183"/>
                  </a:cubicBezTo>
                  <a:lnTo>
                    <a:pt x="1411" y="169"/>
                  </a:lnTo>
                  <a:lnTo>
                    <a:pt x="1396" y="155"/>
                  </a:lnTo>
                  <a:lnTo>
                    <a:pt x="1368" y="127"/>
                  </a:lnTo>
                  <a:lnTo>
                    <a:pt x="1361" y="120"/>
                  </a:lnTo>
                  <a:lnTo>
                    <a:pt x="1347" y="106"/>
                  </a:lnTo>
                  <a:lnTo>
                    <a:pt x="1319" y="85"/>
                  </a:lnTo>
                  <a:lnTo>
                    <a:pt x="1298" y="71"/>
                  </a:lnTo>
                  <a:lnTo>
                    <a:pt x="1291" y="78"/>
                  </a:lnTo>
                  <a:lnTo>
                    <a:pt x="1291" y="71"/>
                  </a:lnTo>
                  <a:lnTo>
                    <a:pt x="1270" y="56"/>
                  </a:lnTo>
                  <a:lnTo>
                    <a:pt x="1248" y="4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556400" y="1612200"/>
              <a:ext cx="71375" cy="136425"/>
            </a:xfrm>
            <a:custGeom>
              <a:avLst/>
              <a:gdLst/>
              <a:ahLst/>
              <a:cxnLst/>
              <a:rect l="l" t="t" r="r" b="b"/>
              <a:pathLst>
                <a:path w="2855" h="5457" extrusionOk="0">
                  <a:moveTo>
                    <a:pt x="1244" y="544"/>
                  </a:moveTo>
                  <a:cubicBezTo>
                    <a:pt x="1305" y="544"/>
                    <a:pt x="1373" y="563"/>
                    <a:pt x="1445" y="605"/>
                  </a:cubicBezTo>
                  <a:cubicBezTo>
                    <a:pt x="1699" y="767"/>
                    <a:pt x="1861" y="1049"/>
                    <a:pt x="1875" y="1352"/>
                  </a:cubicBezTo>
                  <a:lnTo>
                    <a:pt x="1875" y="1852"/>
                  </a:lnTo>
                  <a:lnTo>
                    <a:pt x="1001" y="1352"/>
                  </a:lnTo>
                  <a:lnTo>
                    <a:pt x="1001" y="851"/>
                  </a:lnTo>
                  <a:cubicBezTo>
                    <a:pt x="1001" y="657"/>
                    <a:pt x="1100" y="544"/>
                    <a:pt x="1244" y="544"/>
                  </a:cubicBezTo>
                  <a:close/>
                  <a:moveTo>
                    <a:pt x="1298" y="2843"/>
                  </a:moveTo>
                  <a:cubicBezTo>
                    <a:pt x="1338" y="2843"/>
                    <a:pt x="1383" y="2855"/>
                    <a:pt x="1431" y="2882"/>
                  </a:cubicBezTo>
                  <a:cubicBezTo>
                    <a:pt x="1473" y="2910"/>
                    <a:pt x="1516" y="2938"/>
                    <a:pt x="1551" y="2980"/>
                  </a:cubicBezTo>
                  <a:cubicBezTo>
                    <a:pt x="1657" y="3093"/>
                    <a:pt x="1727" y="3248"/>
                    <a:pt x="1734" y="3410"/>
                  </a:cubicBezTo>
                  <a:cubicBezTo>
                    <a:pt x="1734" y="3544"/>
                    <a:pt x="1671" y="3622"/>
                    <a:pt x="1572" y="3629"/>
                  </a:cubicBezTo>
                  <a:lnTo>
                    <a:pt x="1621" y="4179"/>
                  </a:lnTo>
                  <a:lnTo>
                    <a:pt x="1234" y="3960"/>
                  </a:lnTo>
                  <a:lnTo>
                    <a:pt x="1241" y="3875"/>
                  </a:lnTo>
                  <a:lnTo>
                    <a:pt x="1283" y="3460"/>
                  </a:lnTo>
                  <a:cubicBezTo>
                    <a:pt x="1191" y="3347"/>
                    <a:pt x="1135" y="3206"/>
                    <a:pt x="1128" y="3058"/>
                  </a:cubicBezTo>
                  <a:cubicBezTo>
                    <a:pt x="1128" y="2922"/>
                    <a:pt x="1197" y="2843"/>
                    <a:pt x="1298" y="2843"/>
                  </a:cubicBezTo>
                  <a:close/>
                  <a:moveTo>
                    <a:pt x="1033" y="1"/>
                  </a:moveTo>
                  <a:cubicBezTo>
                    <a:pt x="790" y="1"/>
                    <a:pt x="620" y="195"/>
                    <a:pt x="620" y="534"/>
                  </a:cubicBezTo>
                  <a:lnTo>
                    <a:pt x="620" y="1126"/>
                  </a:lnTo>
                  <a:lnTo>
                    <a:pt x="543" y="1084"/>
                  </a:lnTo>
                  <a:cubicBezTo>
                    <a:pt x="456" y="1032"/>
                    <a:pt x="374" y="1008"/>
                    <a:pt x="301" y="1008"/>
                  </a:cubicBezTo>
                  <a:cubicBezTo>
                    <a:pt x="126" y="1008"/>
                    <a:pt x="7" y="1148"/>
                    <a:pt x="7" y="1387"/>
                  </a:cubicBezTo>
                  <a:lnTo>
                    <a:pt x="0" y="3431"/>
                  </a:lnTo>
                  <a:cubicBezTo>
                    <a:pt x="21" y="3805"/>
                    <a:pt x="219" y="4150"/>
                    <a:pt x="536" y="4362"/>
                  </a:cubicBezTo>
                  <a:lnTo>
                    <a:pt x="2312" y="5384"/>
                  </a:lnTo>
                  <a:cubicBezTo>
                    <a:pt x="2399" y="5433"/>
                    <a:pt x="2480" y="5457"/>
                    <a:pt x="2553" y="5457"/>
                  </a:cubicBezTo>
                  <a:cubicBezTo>
                    <a:pt x="2728" y="5457"/>
                    <a:pt x="2850" y="5318"/>
                    <a:pt x="2855" y="5074"/>
                  </a:cubicBezTo>
                  <a:lnTo>
                    <a:pt x="2855" y="3037"/>
                  </a:lnTo>
                  <a:cubicBezTo>
                    <a:pt x="2834" y="2663"/>
                    <a:pt x="2636" y="2318"/>
                    <a:pt x="2319" y="2106"/>
                  </a:cubicBezTo>
                  <a:lnTo>
                    <a:pt x="2256" y="2071"/>
                  </a:lnTo>
                  <a:lnTo>
                    <a:pt x="2256" y="1479"/>
                  </a:lnTo>
                  <a:cubicBezTo>
                    <a:pt x="2256" y="1006"/>
                    <a:pt x="1924" y="428"/>
                    <a:pt x="1516" y="196"/>
                  </a:cubicBezTo>
                  <a:lnTo>
                    <a:pt x="1368" y="104"/>
                  </a:lnTo>
                  <a:cubicBezTo>
                    <a:pt x="1248" y="34"/>
                    <a:pt x="1134" y="1"/>
                    <a:pt x="10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556025" y="1612175"/>
              <a:ext cx="72125" cy="136800"/>
            </a:xfrm>
            <a:custGeom>
              <a:avLst/>
              <a:gdLst/>
              <a:ahLst/>
              <a:cxnLst/>
              <a:rect l="l" t="t" r="r" b="b"/>
              <a:pathLst>
                <a:path w="2885" h="5472" extrusionOk="0">
                  <a:moveTo>
                    <a:pt x="1270" y="553"/>
                  </a:moveTo>
                  <a:cubicBezTo>
                    <a:pt x="1332" y="553"/>
                    <a:pt x="1397" y="574"/>
                    <a:pt x="1453" y="613"/>
                  </a:cubicBezTo>
                  <a:cubicBezTo>
                    <a:pt x="1707" y="775"/>
                    <a:pt x="1862" y="1050"/>
                    <a:pt x="1876" y="1353"/>
                  </a:cubicBezTo>
                  <a:lnTo>
                    <a:pt x="1876" y="1832"/>
                  </a:lnTo>
                  <a:lnTo>
                    <a:pt x="1030" y="1346"/>
                  </a:lnTo>
                  <a:lnTo>
                    <a:pt x="1030" y="852"/>
                  </a:lnTo>
                  <a:cubicBezTo>
                    <a:pt x="1023" y="747"/>
                    <a:pt x="1065" y="641"/>
                    <a:pt x="1157" y="577"/>
                  </a:cubicBezTo>
                  <a:cubicBezTo>
                    <a:pt x="1192" y="561"/>
                    <a:pt x="1231" y="553"/>
                    <a:pt x="1270" y="553"/>
                  </a:cubicBezTo>
                  <a:close/>
                  <a:moveTo>
                    <a:pt x="1276" y="534"/>
                  </a:moveTo>
                  <a:cubicBezTo>
                    <a:pt x="1231" y="534"/>
                    <a:pt x="1186" y="543"/>
                    <a:pt x="1143" y="563"/>
                  </a:cubicBezTo>
                  <a:cubicBezTo>
                    <a:pt x="1044" y="627"/>
                    <a:pt x="995" y="740"/>
                    <a:pt x="1009" y="852"/>
                  </a:cubicBezTo>
                  <a:lnTo>
                    <a:pt x="1009" y="1353"/>
                  </a:lnTo>
                  <a:cubicBezTo>
                    <a:pt x="1009" y="1353"/>
                    <a:pt x="1009" y="1360"/>
                    <a:pt x="1016" y="1360"/>
                  </a:cubicBezTo>
                  <a:cubicBezTo>
                    <a:pt x="1016" y="1360"/>
                    <a:pt x="1883" y="1860"/>
                    <a:pt x="1890" y="1860"/>
                  </a:cubicBezTo>
                  <a:lnTo>
                    <a:pt x="1897" y="1860"/>
                  </a:lnTo>
                  <a:cubicBezTo>
                    <a:pt x="1897" y="1860"/>
                    <a:pt x="1897" y="1853"/>
                    <a:pt x="1904" y="1853"/>
                  </a:cubicBezTo>
                  <a:lnTo>
                    <a:pt x="1904" y="1353"/>
                  </a:lnTo>
                  <a:cubicBezTo>
                    <a:pt x="1883" y="1043"/>
                    <a:pt x="1721" y="761"/>
                    <a:pt x="1460" y="591"/>
                  </a:cubicBezTo>
                  <a:cubicBezTo>
                    <a:pt x="1406" y="554"/>
                    <a:pt x="1342" y="534"/>
                    <a:pt x="1276" y="534"/>
                  </a:cubicBezTo>
                  <a:close/>
                  <a:moveTo>
                    <a:pt x="1318" y="2859"/>
                  </a:moveTo>
                  <a:cubicBezTo>
                    <a:pt x="1361" y="2859"/>
                    <a:pt x="1405" y="2871"/>
                    <a:pt x="1439" y="2897"/>
                  </a:cubicBezTo>
                  <a:cubicBezTo>
                    <a:pt x="1481" y="2925"/>
                    <a:pt x="1517" y="2953"/>
                    <a:pt x="1552" y="2988"/>
                  </a:cubicBezTo>
                  <a:cubicBezTo>
                    <a:pt x="1665" y="3101"/>
                    <a:pt x="1728" y="3256"/>
                    <a:pt x="1735" y="3411"/>
                  </a:cubicBezTo>
                  <a:cubicBezTo>
                    <a:pt x="1735" y="3531"/>
                    <a:pt x="1672" y="3616"/>
                    <a:pt x="1587" y="3616"/>
                  </a:cubicBezTo>
                  <a:cubicBezTo>
                    <a:pt x="1580" y="3616"/>
                    <a:pt x="1580" y="3616"/>
                    <a:pt x="1580" y="3623"/>
                  </a:cubicBezTo>
                  <a:cubicBezTo>
                    <a:pt x="1580" y="3623"/>
                    <a:pt x="1580" y="3623"/>
                    <a:pt x="1580" y="3630"/>
                  </a:cubicBezTo>
                  <a:lnTo>
                    <a:pt x="1622" y="4158"/>
                  </a:lnTo>
                  <a:lnTo>
                    <a:pt x="1622" y="4158"/>
                  </a:lnTo>
                  <a:lnTo>
                    <a:pt x="1263" y="3954"/>
                  </a:lnTo>
                  <a:lnTo>
                    <a:pt x="1298" y="3461"/>
                  </a:lnTo>
                  <a:cubicBezTo>
                    <a:pt x="1305" y="3461"/>
                    <a:pt x="1305" y="3461"/>
                    <a:pt x="1298" y="3453"/>
                  </a:cubicBezTo>
                  <a:cubicBezTo>
                    <a:pt x="1206" y="3348"/>
                    <a:pt x="1150" y="3207"/>
                    <a:pt x="1143" y="3066"/>
                  </a:cubicBezTo>
                  <a:cubicBezTo>
                    <a:pt x="1136" y="2988"/>
                    <a:pt x="1171" y="2918"/>
                    <a:pt x="1235" y="2875"/>
                  </a:cubicBezTo>
                  <a:cubicBezTo>
                    <a:pt x="1260" y="2864"/>
                    <a:pt x="1289" y="2859"/>
                    <a:pt x="1318" y="2859"/>
                  </a:cubicBezTo>
                  <a:close/>
                  <a:moveTo>
                    <a:pt x="1326" y="2827"/>
                  </a:moveTo>
                  <a:cubicBezTo>
                    <a:pt x="1213" y="2827"/>
                    <a:pt x="1108" y="2927"/>
                    <a:pt x="1129" y="3059"/>
                  </a:cubicBezTo>
                  <a:cubicBezTo>
                    <a:pt x="1136" y="3207"/>
                    <a:pt x="1192" y="3348"/>
                    <a:pt x="1291" y="3461"/>
                  </a:cubicBezTo>
                  <a:lnTo>
                    <a:pt x="1242" y="3954"/>
                  </a:lnTo>
                  <a:cubicBezTo>
                    <a:pt x="1242" y="3961"/>
                    <a:pt x="1242" y="3968"/>
                    <a:pt x="1249" y="3968"/>
                  </a:cubicBezTo>
                  <a:cubicBezTo>
                    <a:pt x="1249" y="3968"/>
                    <a:pt x="1629" y="4194"/>
                    <a:pt x="1636" y="4194"/>
                  </a:cubicBezTo>
                  <a:lnTo>
                    <a:pt x="1643" y="4194"/>
                  </a:lnTo>
                  <a:cubicBezTo>
                    <a:pt x="1643" y="4194"/>
                    <a:pt x="1650" y="4187"/>
                    <a:pt x="1650" y="4180"/>
                  </a:cubicBezTo>
                  <a:lnTo>
                    <a:pt x="1601" y="3637"/>
                  </a:lnTo>
                  <a:cubicBezTo>
                    <a:pt x="1700" y="3630"/>
                    <a:pt x="1763" y="3545"/>
                    <a:pt x="1763" y="3411"/>
                  </a:cubicBezTo>
                  <a:cubicBezTo>
                    <a:pt x="1749" y="3249"/>
                    <a:pt x="1686" y="3094"/>
                    <a:pt x="1573" y="2974"/>
                  </a:cubicBezTo>
                  <a:cubicBezTo>
                    <a:pt x="1538" y="2939"/>
                    <a:pt x="1495" y="2904"/>
                    <a:pt x="1453" y="2875"/>
                  </a:cubicBezTo>
                  <a:cubicBezTo>
                    <a:pt x="1414" y="2842"/>
                    <a:pt x="1369" y="2827"/>
                    <a:pt x="1326" y="2827"/>
                  </a:cubicBezTo>
                  <a:close/>
                  <a:moveTo>
                    <a:pt x="1042" y="17"/>
                  </a:moveTo>
                  <a:cubicBezTo>
                    <a:pt x="1143" y="17"/>
                    <a:pt x="1257" y="51"/>
                    <a:pt x="1376" y="119"/>
                  </a:cubicBezTo>
                  <a:lnTo>
                    <a:pt x="1524" y="197"/>
                  </a:lnTo>
                  <a:cubicBezTo>
                    <a:pt x="1932" y="436"/>
                    <a:pt x="2257" y="1007"/>
                    <a:pt x="2257" y="1480"/>
                  </a:cubicBezTo>
                  <a:lnTo>
                    <a:pt x="2257" y="2072"/>
                  </a:lnTo>
                  <a:cubicBezTo>
                    <a:pt x="2257" y="2072"/>
                    <a:pt x="2264" y="2079"/>
                    <a:pt x="2264" y="2079"/>
                  </a:cubicBezTo>
                  <a:lnTo>
                    <a:pt x="2327" y="2114"/>
                  </a:lnTo>
                  <a:cubicBezTo>
                    <a:pt x="2644" y="2319"/>
                    <a:pt x="2842" y="2664"/>
                    <a:pt x="2856" y="3038"/>
                  </a:cubicBezTo>
                  <a:lnTo>
                    <a:pt x="2856" y="5075"/>
                  </a:lnTo>
                  <a:cubicBezTo>
                    <a:pt x="2849" y="5237"/>
                    <a:pt x="2799" y="5357"/>
                    <a:pt x="2701" y="5413"/>
                  </a:cubicBezTo>
                  <a:cubicBezTo>
                    <a:pt x="2660" y="5436"/>
                    <a:pt x="2614" y="5447"/>
                    <a:pt x="2564" y="5447"/>
                  </a:cubicBezTo>
                  <a:cubicBezTo>
                    <a:pt x="2492" y="5447"/>
                    <a:pt x="2411" y="5424"/>
                    <a:pt x="2327" y="5378"/>
                  </a:cubicBezTo>
                  <a:lnTo>
                    <a:pt x="551" y="4349"/>
                  </a:lnTo>
                  <a:cubicBezTo>
                    <a:pt x="241" y="4144"/>
                    <a:pt x="43" y="3806"/>
                    <a:pt x="22" y="3432"/>
                  </a:cubicBezTo>
                  <a:lnTo>
                    <a:pt x="29" y="1395"/>
                  </a:lnTo>
                  <a:cubicBezTo>
                    <a:pt x="29" y="1233"/>
                    <a:pt x="86" y="1113"/>
                    <a:pt x="184" y="1057"/>
                  </a:cubicBezTo>
                  <a:cubicBezTo>
                    <a:pt x="226" y="1029"/>
                    <a:pt x="269" y="1021"/>
                    <a:pt x="318" y="1021"/>
                  </a:cubicBezTo>
                  <a:cubicBezTo>
                    <a:pt x="403" y="1021"/>
                    <a:pt x="480" y="1050"/>
                    <a:pt x="558" y="1092"/>
                  </a:cubicBezTo>
                  <a:lnTo>
                    <a:pt x="628" y="1134"/>
                  </a:lnTo>
                  <a:cubicBezTo>
                    <a:pt x="632" y="1138"/>
                    <a:pt x="634" y="1140"/>
                    <a:pt x="635" y="1140"/>
                  </a:cubicBezTo>
                  <a:cubicBezTo>
                    <a:pt x="637" y="1140"/>
                    <a:pt x="639" y="1138"/>
                    <a:pt x="642" y="1134"/>
                  </a:cubicBezTo>
                  <a:cubicBezTo>
                    <a:pt x="642" y="1134"/>
                    <a:pt x="649" y="1134"/>
                    <a:pt x="649" y="1127"/>
                  </a:cubicBezTo>
                  <a:lnTo>
                    <a:pt x="649" y="535"/>
                  </a:lnTo>
                  <a:cubicBezTo>
                    <a:pt x="649" y="310"/>
                    <a:pt x="720" y="140"/>
                    <a:pt x="861" y="63"/>
                  </a:cubicBezTo>
                  <a:cubicBezTo>
                    <a:pt x="914" y="32"/>
                    <a:pt x="976" y="17"/>
                    <a:pt x="1042" y="17"/>
                  </a:cubicBezTo>
                  <a:close/>
                  <a:moveTo>
                    <a:pt x="1048" y="1"/>
                  </a:moveTo>
                  <a:cubicBezTo>
                    <a:pt x="975" y="1"/>
                    <a:pt x="908" y="17"/>
                    <a:pt x="847" y="49"/>
                  </a:cubicBezTo>
                  <a:cubicBezTo>
                    <a:pt x="706" y="133"/>
                    <a:pt x="628" y="310"/>
                    <a:pt x="628" y="535"/>
                  </a:cubicBezTo>
                  <a:lnTo>
                    <a:pt x="628" y="1113"/>
                  </a:lnTo>
                  <a:lnTo>
                    <a:pt x="565" y="1078"/>
                  </a:lnTo>
                  <a:cubicBezTo>
                    <a:pt x="480" y="1029"/>
                    <a:pt x="397" y="1006"/>
                    <a:pt x="322" y="1006"/>
                  </a:cubicBezTo>
                  <a:cubicBezTo>
                    <a:pt x="266" y="1006"/>
                    <a:pt x="215" y="1019"/>
                    <a:pt x="170" y="1043"/>
                  </a:cubicBezTo>
                  <a:cubicBezTo>
                    <a:pt x="64" y="1099"/>
                    <a:pt x="8" y="1226"/>
                    <a:pt x="8" y="1395"/>
                  </a:cubicBezTo>
                  <a:lnTo>
                    <a:pt x="1" y="3432"/>
                  </a:lnTo>
                  <a:cubicBezTo>
                    <a:pt x="22" y="3813"/>
                    <a:pt x="226" y="4165"/>
                    <a:pt x="544" y="4370"/>
                  </a:cubicBezTo>
                  <a:lnTo>
                    <a:pt x="2320" y="5399"/>
                  </a:lnTo>
                  <a:cubicBezTo>
                    <a:pt x="2391" y="5441"/>
                    <a:pt x="2475" y="5470"/>
                    <a:pt x="2567" y="5470"/>
                  </a:cubicBezTo>
                  <a:cubicBezTo>
                    <a:pt x="2575" y="5471"/>
                    <a:pt x="2584" y="5471"/>
                    <a:pt x="2592" y="5471"/>
                  </a:cubicBezTo>
                  <a:cubicBezTo>
                    <a:pt x="2633" y="5471"/>
                    <a:pt x="2674" y="5458"/>
                    <a:pt x="2715" y="5434"/>
                  </a:cubicBezTo>
                  <a:cubicBezTo>
                    <a:pt x="2821" y="5378"/>
                    <a:pt x="2877" y="5251"/>
                    <a:pt x="2877" y="5082"/>
                  </a:cubicBezTo>
                  <a:lnTo>
                    <a:pt x="2884" y="3045"/>
                  </a:lnTo>
                  <a:cubicBezTo>
                    <a:pt x="2863" y="2664"/>
                    <a:pt x="2659" y="2312"/>
                    <a:pt x="2341" y="2107"/>
                  </a:cubicBezTo>
                  <a:lnTo>
                    <a:pt x="2285" y="2072"/>
                  </a:lnTo>
                  <a:lnTo>
                    <a:pt x="2285" y="1480"/>
                  </a:lnTo>
                  <a:cubicBezTo>
                    <a:pt x="2285" y="1007"/>
                    <a:pt x="1947" y="422"/>
                    <a:pt x="1538" y="190"/>
                  </a:cubicBezTo>
                  <a:lnTo>
                    <a:pt x="1390" y="105"/>
                  </a:lnTo>
                  <a:cubicBezTo>
                    <a:pt x="1269" y="34"/>
                    <a:pt x="1153" y="1"/>
                    <a:pt x="104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577350" y="1595925"/>
              <a:ext cx="64350" cy="68575"/>
            </a:xfrm>
            <a:custGeom>
              <a:avLst/>
              <a:gdLst/>
              <a:ahLst/>
              <a:cxnLst/>
              <a:rect l="l" t="t" r="r" b="b"/>
              <a:pathLst>
                <a:path w="2574" h="2743" extrusionOk="0">
                  <a:moveTo>
                    <a:pt x="20" y="709"/>
                  </a:moveTo>
                  <a:lnTo>
                    <a:pt x="20" y="709"/>
                  </a:lnTo>
                  <a:cubicBezTo>
                    <a:pt x="14" y="712"/>
                    <a:pt x="7" y="716"/>
                    <a:pt x="1" y="720"/>
                  </a:cubicBezTo>
                  <a:lnTo>
                    <a:pt x="20" y="709"/>
                  </a:lnTo>
                  <a:close/>
                  <a:moveTo>
                    <a:pt x="1319" y="1"/>
                  </a:moveTo>
                  <a:cubicBezTo>
                    <a:pt x="1298" y="1"/>
                    <a:pt x="1284" y="8"/>
                    <a:pt x="1277" y="8"/>
                  </a:cubicBezTo>
                  <a:lnTo>
                    <a:pt x="1263" y="8"/>
                  </a:lnTo>
                  <a:lnTo>
                    <a:pt x="1220" y="22"/>
                  </a:lnTo>
                  <a:cubicBezTo>
                    <a:pt x="1199" y="29"/>
                    <a:pt x="1178" y="36"/>
                    <a:pt x="1164" y="50"/>
                  </a:cubicBezTo>
                  <a:lnTo>
                    <a:pt x="20" y="709"/>
                  </a:lnTo>
                  <a:lnTo>
                    <a:pt x="20" y="709"/>
                  </a:lnTo>
                  <a:cubicBezTo>
                    <a:pt x="35" y="701"/>
                    <a:pt x="50" y="697"/>
                    <a:pt x="64" y="692"/>
                  </a:cubicBezTo>
                  <a:cubicBezTo>
                    <a:pt x="78" y="685"/>
                    <a:pt x="93" y="685"/>
                    <a:pt x="107" y="678"/>
                  </a:cubicBezTo>
                  <a:lnTo>
                    <a:pt x="114" y="678"/>
                  </a:lnTo>
                  <a:cubicBezTo>
                    <a:pt x="135" y="678"/>
                    <a:pt x="149" y="678"/>
                    <a:pt x="170" y="671"/>
                  </a:cubicBezTo>
                  <a:lnTo>
                    <a:pt x="241" y="671"/>
                  </a:lnTo>
                  <a:cubicBezTo>
                    <a:pt x="262" y="678"/>
                    <a:pt x="283" y="678"/>
                    <a:pt x="304" y="685"/>
                  </a:cubicBezTo>
                  <a:cubicBezTo>
                    <a:pt x="332" y="685"/>
                    <a:pt x="353" y="692"/>
                    <a:pt x="382" y="706"/>
                  </a:cubicBezTo>
                  <a:cubicBezTo>
                    <a:pt x="403" y="713"/>
                    <a:pt x="431" y="720"/>
                    <a:pt x="452" y="734"/>
                  </a:cubicBezTo>
                  <a:cubicBezTo>
                    <a:pt x="487" y="748"/>
                    <a:pt x="508" y="755"/>
                    <a:pt x="537" y="769"/>
                  </a:cubicBezTo>
                  <a:lnTo>
                    <a:pt x="678" y="861"/>
                  </a:lnTo>
                  <a:cubicBezTo>
                    <a:pt x="706" y="875"/>
                    <a:pt x="727" y="889"/>
                    <a:pt x="755" y="910"/>
                  </a:cubicBezTo>
                  <a:cubicBezTo>
                    <a:pt x="783" y="924"/>
                    <a:pt x="805" y="945"/>
                    <a:pt x="826" y="960"/>
                  </a:cubicBezTo>
                  <a:lnTo>
                    <a:pt x="833" y="967"/>
                  </a:lnTo>
                  <a:cubicBezTo>
                    <a:pt x="854" y="988"/>
                    <a:pt x="875" y="1002"/>
                    <a:pt x="896" y="1023"/>
                  </a:cubicBezTo>
                  <a:lnTo>
                    <a:pt x="910" y="1030"/>
                  </a:lnTo>
                  <a:lnTo>
                    <a:pt x="960" y="1086"/>
                  </a:lnTo>
                  <a:lnTo>
                    <a:pt x="974" y="1101"/>
                  </a:lnTo>
                  <a:lnTo>
                    <a:pt x="1009" y="1143"/>
                  </a:lnTo>
                  <a:lnTo>
                    <a:pt x="1037" y="1171"/>
                  </a:lnTo>
                  <a:cubicBezTo>
                    <a:pt x="1051" y="1192"/>
                    <a:pt x="1065" y="1206"/>
                    <a:pt x="1072" y="1220"/>
                  </a:cubicBezTo>
                  <a:cubicBezTo>
                    <a:pt x="1079" y="1234"/>
                    <a:pt x="1086" y="1241"/>
                    <a:pt x="1094" y="1249"/>
                  </a:cubicBezTo>
                  <a:cubicBezTo>
                    <a:pt x="1115" y="1270"/>
                    <a:pt x="1129" y="1291"/>
                    <a:pt x="1143" y="1312"/>
                  </a:cubicBezTo>
                  <a:lnTo>
                    <a:pt x="1150" y="1333"/>
                  </a:lnTo>
                  <a:cubicBezTo>
                    <a:pt x="1171" y="1354"/>
                    <a:pt x="1185" y="1382"/>
                    <a:pt x="1206" y="1411"/>
                  </a:cubicBezTo>
                  <a:lnTo>
                    <a:pt x="1220" y="1439"/>
                  </a:lnTo>
                  <a:cubicBezTo>
                    <a:pt x="1227" y="1460"/>
                    <a:pt x="1242" y="1481"/>
                    <a:pt x="1249" y="1502"/>
                  </a:cubicBezTo>
                  <a:lnTo>
                    <a:pt x="1270" y="1531"/>
                  </a:lnTo>
                  <a:cubicBezTo>
                    <a:pt x="1277" y="1552"/>
                    <a:pt x="1284" y="1573"/>
                    <a:pt x="1291" y="1587"/>
                  </a:cubicBezTo>
                  <a:lnTo>
                    <a:pt x="1298" y="1608"/>
                  </a:lnTo>
                  <a:cubicBezTo>
                    <a:pt x="1312" y="1629"/>
                    <a:pt x="1319" y="1650"/>
                    <a:pt x="1326" y="1679"/>
                  </a:cubicBezTo>
                  <a:cubicBezTo>
                    <a:pt x="1326" y="1679"/>
                    <a:pt x="1333" y="1686"/>
                    <a:pt x="1333" y="1693"/>
                  </a:cubicBezTo>
                  <a:cubicBezTo>
                    <a:pt x="1347" y="1721"/>
                    <a:pt x="1354" y="1749"/>
                    <a:pt x="1361" y="1770"/>
                  </a:cubicBezTo>
                  <a:cubicBezTo>
                    <a:pt x="1361" y="1777"/>
                    <a:pt x="1361" y="1784"/>
                    <a:pt x="1361" y="1784"/>
                  </a:cubicBezTo>
                  <a:cubicBezTo>
                    <a:pt x="1368" y="1812"/>
                    <a:pt x="1375" y="1841"/>
                    <a:pt x="1383" y="1869"/>
                  </a:cubicBezTo>
                  <a:cubicBezTo>
                    <a:pt x="1383" y="1869"/>
                    <a:pt x="1383" y="1876"/>
                    <a:pt x="1383" y="1876"/>
                  </a:cubicBezTo>
                  <a:cubicBezTo>
                    <a:pt x="1390" y="1904"/>
                    <a:pt x="1397" y="1932"/>
                    <a:pt x="1404" y="1961"/>
                  </a:cubicBezTo>
                  <a:cubicBezTo>
                    <a:pt x="1404" y="1996"/>
                    <a:pt x="1411" y="2024"/>
                    <a:pt x="1411" y="2052"/>
                  </a:cubicBezTo>
                  <a:cubicBezTo>
                    <a:pt x="1418" y="2080"/>
                    <a:pt x="1411" y="2116"/>
                    <a:pt x="1411" y="2144"/>
                  </a:cubicBezTo>
                  <a:lnTo>
                    <a:pt x="1411" y="2743"/>
                  </a:lnTo>
                  <a:lnTo>
                    <a:pt x="2567" y="2066"/>
                  </a:lnTo>
                  <a:lnTo>
                    <a:pt x="2567" y="1474"/>
                  </a:lnTo>
                  <a:lnTo>
                    <a:pt x="2574" y="1425"/>
                  </a:lnTo>
                  <a:lnTo>
                    <a:pt x="2574" y="1390"/>
                  </a:lnTo>
                  <a:cubicBezTo>
                    <a:pt x="2574" y="1382"/>
                    <a:pt x="2574" y="1375"/>
                    <a:pt x="2574" y="1368"/>
                  </a:cubicBezTo>
                  <a:lnTo>
                    <a:pt x="2574" y="1347"/>
                  </a:lnTo>
                  <a:cubicBezTo>
                    <a:pt x="2574" y="1347"/>
                    <a:pt x="2574" y="1326"/>
                    <a:pt x="2574" y="1312"/>
                  </a:cubicBezTo>
                  <a:lnTo>
                    <a:pt x="2567" y="1277"/>
                  </a:lnTo>
                  <a:cubicBezTo>
                    <a:pt x="2567" y="1263"/>
                    <a:pt x="2567" y="1249"/>
                    <a:pt x="2560" y="1234"/>
                  </a:cubicBezTo>
                  <a:cubicBezTo>
                    <a:pt x="2553" y="1227"/>
                    <a:pt x="2553" y="1213"/>
                    <a:pt x="2553" y="1199"/>
                  </a:cubicBezTo>
                  <a:lnTo>
                    <a:pt x="2553" y="1185"/>
                  </a:lnTo>
                  <a:lnTo>
                    <a:pt x="2553" y="1178"/>
                  </a:lnTo>
                  <a:lnTo>
                    <a:pt x="2546" y="1157"/>
                  </a:lnTo>
                  <a:cubicBezTo>
                    <a:pt x="2546" y="1143"/>
                    <a:pt x="2539" y="1129"/>
                    <a:pt x="2532" y="1115"/>
                  </a:cubicBezTo>
                  <a:lnTo>
                    <a:pt x="2532" y="1093"/>
                  </a:lnTo>
                  <a:lnTo>
                    <a:pt x="2532" y="1086"/>
                  </a:lnTo>
                  <a:lnTo>
                    <a:pt x="2525" y="1065"/>
                  </a:lnTo>
                  <a:cubicBezTo>
                    <a:pt x="2517" y="1051"/>
                    <a:pt x="2510" y="1030"/>
                    <a:pt x="2510" y="1016"/>
                  </a:cubicBezTo>
                  <a:lnTo>
                    <a:pt x="2503" y="1002"/>
                  </a:lnTo>
                  <a:cubicBezTo>
                    <a:pt x="2503" y="995"/>
                    <a:pt x="2496" y="995"/>
                    <a:pt x="2496" y="988"/>
                  </a:cubicBezTo>
                  <a:lnTo>
                    <a:pt x="2482" y="960"/>
                  </a:lnTo>
                  <a:lnTo>
                    <a:pt x="2468" y="917"/>
                  </a:lnTo>
                  <a:lnTo>
                    <a:pt x="2461" y="896"/>
                  </a:lnTo>
                  <a:cubicBezTo>
                    <a:pt x="2461" y="896"/>
                    <a:pt x="2461" y="896"/>
                    <a:pt x="2461" y="889"/>
                  </a:cubicBezTo>
                  <a:cubicBezTo>
                    <a:pt x="2454" y="875"/>
                    <a:pt x="2447" y="861"/>
                    <a:pt x="2440" y="847"/>
                  </a:cubicBezTo>
                  <a:lnTo>
                    <a:pt x="2419" y="811"/>
                  </a:lnTo>
                  <a:cubicBezTo>
                    <a:pt x="2412" y="790"/>
                    <a:pt x="2398" y="769"/>
                    <a:pt x="2391" y="748"/>
                  </a:cubicBezTo>
                  <a:cubicBezTo>
                    <a:pt x="2384" y="741"/>
                    <a:pt x="2376" y="734"/>
                    <a:pt x="2376" y="727"/>
                  </a:cubicBezTo>
                  <a:cubicBezTo>
                    <a:pt x="2355" y="699"/>
                    <a:pt x="2341" y="671"/>
                    <a:pt x="2327" y="642"/>
                  </a:cubicBezTo>
                  <a:cubicBezTo>
                    <a:pt x="2327" y="635"/>
                    <a:pt x="2313" y="628"/>
                    <a:pt x="2313" y="621"/>
                  </a:cubicBezTo>
                  <a:lnTo>
                    <a:pt x="2271" y="558"/>
                  </a:lnTo>
                  <a:lnTo>
                    <a:pt x="2250" y="530"/>
                  </a:lnTo>
                  <a:lnTo>
                    <a:pt x="2214" y="487"/>
                  </a:lnTo>
                  <a:lnTo>
                    <a:pt x="2179" y="452"/>
                  </a:lnTo>
                  <a:cubicBezTo>
                    <a:pt x="2172" y="445"/>
                    <a:pt x="2165" y="431"/>
                    <a:pt x="2151" y="417"/>
                  </a:cubicBezTo>
                  <a:lnTo>
                    <a:pt x="2144" y="410"/>
                  </a:lnTo>
                  <a:lnTo>
                    <a:pt x="2130" y="396"/>
                  </a:lnTo>
                  <a:lnTo>
                    <a:pt x="2102" y="367"/>
                  </a:lnTo>
                  <a:lnTo>
                    <a:pt x="2066" y="346"/>
                  </a:lnTo>
                  <a:lnTo>
                    <a:pt x="2052" y="339"/>
                  </a:lnTo>
                  <a:lnTo>
                    <a:pt x="2045" y="332"/>
                  </a:lnTo>
                  <a:lnTo>
                    <a:pt x="2010" y="297"/>
                  </a:lnTo>
                  <a:lnTo>
                    <a:pt x="1989" y="283"/>
                  </a:lnTo>
                  <a:lnTo>
                    <a:pt x="1982" y="276"/>
                  </a:lnTo>
                  <a:lnTo>
                    <a:pt x="1975" y="269"/>
                  </a:lnTo>
                  <a:lnTo>
                    <a:pt x="1939" y="240"/>
                  </a:lnTo>
                  <a:lnTo>
                    <a:pt x="1918" y="226"/>
                  </a:lnTo>
                  <a:cubicBezTo>
                    <a:pt x="1904" y="219"/>
                    <a:pt x="1890" y="205"/>
                    <a:pt x="1876" y="198"/>
                  </a:cubicBezTo>
                  <a:cubicBezTo>
                    <a:pt x="1862" y="191"/>
                    <a:pt x="1855" y="184"/>
                    <a:pt x="1841" y="177"/>
                  </a:cubicBezTo>
                  <a:lnTo>
                    <a:pt x="1834" y="177"/>
                  </a:lnTo>
                  <a:lnTo>
                    <a:pt x="1693" y="92"/>
                  </a:lnTo>
                  <a:lnTo>
                    <a:pt x="1665" y="78"/>
                  </a:lnTo>
                  <a:lnTo>
                    <a:pt x="1636" y="64"/>
                  </a:lnTo>
                  <a:lnTo>
                    <a:pt x="1615" y="50"/>
                  </a:lnTo>
                  <a:lnTo>
                    <a:pt x="1580" y="36"/>
                  </a:lnTo>
                  <a:lnTo>
                    <a:pt x="1545" y="22"/>
                  </a:lnTo>
                  <a:lnTo>
                    <a:pt x="1516" y="15"/>
                  </a:lnTo>
                  <a:lnTo>
                    <a:pt x="1488" y="8"/>
                  </a:lnTo>
                  <a:lnTo>
                    <a:pt x="1453" y="8"/>
                  </a:lnTo>
                  <a:cubicBezTo>
                    <a:pt x="1446" y="8"/>
                    <a:pt x="1432" y="1"/>
                    <a:pt x="142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577350" y="1595400"/>
              <a:ext cx="64525" cy="68925"/>
            </a:xfrm>
            <a:custGeom>
              <a:avLst/>
              <a:gdLst/>
              <a:ahLst/>
              <a:cxnLst/>
              <a:rect l="l" t="t" r="r" b="b"/>
              <a:pathLst>
                <a:path w="2581" h="2757" extrusionOk="0">
                  <a:moveTo>
                    <a:pt x="205" y="690"/>
                  </a:moveTo>
                  <a:lnTo>
                    <a:pt x="205" y="690"/>
                  </a:lnTo>
                  <a:cubicBezTo>
                    <a:pt x="203" y="690"/>
                    <a:pt x="200" y="691"/>
                    <a:pt x="198" y="692"/>
                  </a:cubicBezTo>
                  <a:lnTo>
                    <a:pt x="205" y="692"/>
                  </a:lnTo>
                  <a:lnTo>
                    <a:pt x="205" y="690"/>
                  </a:lnTo>
                  <a:close/>
                  <a:moveTo>
                    <a:pt x="1326" y="1"/>
                  </a:moveTo>
                  <a:cubicBezTo>
                    <a:pt x="1305" y="1"/>
                    <a:pt x="1291" y="8"/>
                    <a:pt x="1270" y="8"/>
                  </a:cubicBezTo>
                  <a:cubicBezTo>
                    <a:pt x="1256" y="15"/>
                    <a:pt x="1242" y="15"/>
                    <a:pt x="1220" y="22"/>
                  </a:cubicBezTo>
                  <a:cubicBezTo>
                    <a:pt x="1206" y="29"/>
                    <a:pt x="1185" y="36"/>
                    <a:pt x="1164" y="50"/>
                  </a:cubicBezTo>
                  <a:lnTo>
                    <a:pt x="8" y="720"/>
                  </a:lnTo>
                  <a:cubicBezTo>
                    <a:pt x="1" y="727"/>
                    <a:pt x="1" y="734"/>
                    <a:pt x="8" y="734"/>
                  </a:cubicBezTo>
                  <a:cubicBezTo>
                    <a:pt x="11" y="737"/>
                    <a:pt x="13" y="739"/>
                    <a:pt x="15" y="739"/>
                  </a:cubicBezTo>
                  <a:cubicBezTo>
                    <a:pt x="17" y="739"/>
                    <a:pt x="19" y="737"/>
                    <a:pt x="22" y="734"/>
                  </a:cubicBezTo>
                  <a:cubicBezTo>
                    <a:pt x="43" y="727"/>
                    <a:pt x="57" y="720"/>
                    <a:pt x="78" y="713"/>
                  </a:cubicBezTo>
                  <a:cubicBezTo>
                    <a:pt x="93" y="706"/>
                    <a:pt x="107" y="706"/>
                    <a:pt x="128" y="699"/>
                  </a:cubicBezTo>
                  <a:cubicBezTo>
                    <a:pt x="149" y="692"/>
                    <a:pt x="170" y="692"/>
                    <a:pt x="184" y="692"/>
                  </a:cubicBezTo>
                  <a:lnTo>
                    <a:pt x="170" y="692"/>
                  </a:lnTo>
                  <a:cubicBezTo>
                    <a:pt x="156" y="692"/>
                    <a:pt x="135" y="692"/>
                    <a:pt x="121" y="699"/>
                  </a:cubicBezTo>
                  <a:lnTo>
                    <a:pt x="1171" y="85"/>
                  </a:lnTo>
                  <a:cubicBezTo>
                    <a:pt x="1185" y="71"/>
                    <a:pt x="1206" y="64"/>
                    <a:pt x="1227" y="57"/>
                  </a:cubicBezTo>
                  <a:cubicBezTo>
                    <a:pt x="1242" y="50"/>
                    <a:pt x="1256" y="50"/>
                    <a:pt x="1277" y="43"/>
                  </a:cubicBezTo>
                  <a:cubicBezTo>
                    <a:pt x="1298" y="43"/>
                    <a:pt x="1312" y="36"/>
                    <a:pt x="1333" y="36"/>
                  </a:cubicBezTo>
                  <a:lnTo>
                    <a:pt x="1425" y="36"/>
                  </a:lnTo>
                  <a:cubicBezTo>
                    <a:pt x="1439" y="36"/>
                    <a:pt x="1446" y="43"/>
                    <a:pt x="1453" y="43"/>
                  </a:cubicBezTo>
                  <a:lnTo>
                    <a:pt x="1488" y="43"/>
                  </a:lnTo>
                  <a:lnTo>
                    <a:pt x="1516" y="50"/>
                  </a:lnTo>
                  <a:lnTo>
                    <a:pt x="1531" y="57"/>
                  </a:lnTo>
                  <a:lnTo>
                    <a:pt x="1545" y="57"/>
                  </a:lnTo>
                  <a:lnTo>
                    <a:pt x="1573" y="64"/>
                  </a:lnTo>
                  <a:lnTo>
                    <a:pt x="1601" y="78"/>
                  </a:lnTo>
                  <a:lnTo>
                    <a:pt x="1615" y="85"/>
                  </a:lnTo>
                  <a:lnTo>
                    <a:pt x="1636" y="92"/>
                  </a:lnTo>
                  <a:lnTo>
                    <a:pt x="1665" y="106"/>
                  </a:lnTo>
                  <a:lnTo>
                    <a:pt x="1686" y="121"/>
                  </a:lnTo>
                  <a:lnTo>
                    <a:pt x="1834" y="212"/>
                  </a:lnTo>
                  <a:lnTo>
                    <a:pt x="1841" y="212"/>
                  </a:lnTo>
                  <a:lnTo>
                    <a:pt x="1869" y="226"/>
                  </a:lnTo>
                  <a:cubicBezTo>
                    <a:pt x="1883" y="240"/>
                    <a:pt x="1897" y="240"/>
                    <a:pt x="1904" y="254"/>
                  </a:cubicBezTo>
                  <a:lnTo>
                    <a:pt x="1911" y="254"/>
                  </a:lnTo>
                  <a:lnTo>
                    <a:pt x="1939" y="269"/>
                  </a:lnTo>
                  <a:lnTo>
                    <a:pt x="1968" y="297"/>
                  </a:lnTo>
                  <a:lnTo>
                    <a:pt x="1996" y="311"/>
                  </a:lnTo>
                  <a:lnTo>
                    <a:pt x="2003" y="325"/>
                  </a:lnTo>
                  <a:lnTo>
                    <a:pt x="2045" y="360"/>
                  </a:lnTo>
                  <a:lnTo>
                    <a:pt x="2066" y="381"/>
                  </a:lnTo>
                  <a:lnTo>
                    <a:pt x="2087" y="395"/>
                  </a:lnTo>
                  <a:lnTo>
                    <a:pt x="2102" y="417"/>
                  </a:lnTo>
                  <a:lnTo>
                    <a:pt x="2116" y="431"/>
                  </a:lnTo>
                  <a:lnTo>
                    <a:pt x="2123" y="438"/>
                  </a:lnTo>
                  <a:lnTo>
                    <a:pt x="2130" y="445"/>
                  </a:lnTo>
                  <a:lnTo>
                    <a:pt x="2151" y="466"/>
                  </a:lnTo>
                  <a:lnTo>
                    <a:pt x="2172" y="494"/>
                  </a:lnTo>
                  <a:cubicBezTo>
                    <a:pt x="2179" y="501"/>
                    <a:pt x="2186" y="508"/>
                    <a:pt x="2193" y="515"/>
                  </a:cubicBezTo>
                  <a:lnTo>
                    <a:pt x="2221" y="551"/>
                  </a:lnTo>
                  <a:lnTo>
                    <a:pt x="2236" y="572"/>
                  </a:lnTo>
                  <a:lnTo>
                    <a:pt x="2250" y="586"/>
                  </a:lnTo>
                  <a:cubicBezTo>
                    <a:pt x="2264" y="614"/>
                    <a:pt x="2285" y="635"/>
                    <a:pt x="2292" y="649"/>
                  </a:cubicBezTo>
                  <a:lnTo>
                    <a:pt x="2299" y="656"/>
                  </a:lnTo>
                  <a:lnTo>
                    <a:pt x="2306" y="670"/>
                  </a:lnTo>
                  <a:cubicBezTo>
                    <a:pt x="2320" y="692"/>
                    <a:pt x="2341" y="720"/>
                    <a:pt x="2355" y="748"/>
                  </a:cubicBezTo>
                  <a:lnTo>
                    <a:pt x="2362" y="762"/>
                  </a:lnTo>
                  <a:lnTo>
                    <a:pt x="2369" y="776"/>
                  </a:lnTo>
                  <a:lnTo>
                    <a:pt x="2376" y="783"/>
                  </a:lnTo>
                  <a:cubicBezTo>
                    <a:pt x="2384" y="804"/>
                    <a:pt x="2391" y="818"/>
                    <a:pt x="2405" y="832"/>
                  </a:cubicBezTo>
                  <a:lnTo>
                    <a:pt x="2412" y="861"/>
                  </a:lnTo>
                  <a:lnTo>
                    <a:pt x="2426" y="882"/>
                  </a:lnTo>
                  <a:lnTo>
                    <a:pt x="2440" y="917"/>
                  </a:lnTo>
                  <a:lnTo>
                    <a:pt x="2440" y="924"/>
                  </a:lnTo>
                  <a:cubicBezTo>
                    <a:pt x="2447" y="931"/>
                    <a:pt x="2447" y="938"/>
                    <a:pt x="2447" y="938"/>
                  </a:cubicBezTo>
                  <a:lnTo>
                    <a:pt x="2454" y="952"/>
                  </a:lnTo>
                  <a:cubicBezTo>
                    <a:pt x="2454" y="966"/>
                    <a:pt x="2468" y="973"/>
                    <a:pt x="2468" y="981"/>
                  </a:cubicBezTo>
                  <a:lnTo>
                    <a:pt x="2475" y="1002"/>
                  </a:lnTo>
                  <a:lnTo>
                    <a:pt x="2489" y="1044"/>
                  </a:lnTo>
                  <a:cubicBezTo>
                    <a:pt x="2489" y="1058"/>
                    <a:pt x="2496" y="1072"/>
                    <a:pt x="2503" y="1093"/>
                  </a:cubicBezTo>
                  <a:lnTo>
                    <a:pt x="2503" y="1100"/>
                  </a:lnTo>
                  <a:lnTo>
                    <a:pt x="2510" y="1129"/>
                  </a:lnTo>
                  <a:lnTo>
                    <a:pt x="2510" y="1136"/>
                  </a:lnTo>
                  <a:cubicBezTo>
                    <a:pt x="2517" y="1150"/>
                    <a:pt x="2525" y="1164"/>
                    <a:pt x="2525" y="1178"/>
                  </a:cubicBezTo>
                  <a:cubicBezTo>
                    <a:pt x="2525" y="1185"/>
                    <a:pt x="2525" y="1192"/>
                    <a:pt x="2525" y="1199"/>
                  </a:cubicBezTo>
                  <a:lnTo>
                    <a:pt x="2532" y="1220"/>
                  </a:lnTo>
                  <a:cubicBezTo>
                    <a:pt x="2532" y="1234"/>
                    <a:pt x="2532" y="1248"/>
                    <a:pt x="2539" y="1262"/>
                  </a:cubicBezTo>
                  <a:cubicBezTo>
                    <a:pt x="2546" y="1277"/>
                    <a:pt x="2546" y="1284"/>
                    <a:pt x="2546" y="1298"/>
                  </a:cubicBezTo>
                  <a:lnTo>
                    <a:pt x="2546" y="1333"/>
                  </a:lnTo>
                  <a:cubicBezTo>
                    <a:pt x="2553" y="1347"/>
                    <a:pt x="2553" y="1361"/>
                    <a:pt x="2553" y="1375"/>
                  </a:cubicBezTo>
                  <a:lnTo>
                    <a:pt x="2553" y="1396"/>
                  </a:lnTo>
                  <a:lnTo>
                    <a:pt x="2553" y="1411"/>
                  </a:lnTo>
                  <a:lnTo>
                    <a:pt x="2553" y="1446"/>
                  </a:lnTo>
                  <a:lnTo>
                    <a:pt x="2553" y="1481"/>
                  </a:lnTo>
                  <a:lnTo>
                    <a:pt x="2553" y="2066"/>
                  </a:lnTo>
                  <a:lnTo>
                    <a:pt x="1418" y="2729"/>
                  </a:lnTo>
                  <a:lnTo>
                    <a:pt x="1418" y="2151"/>
                  </a:lnTo>
                  <a:cubicBezTo>
                    <a:pt x="1418" y="2123"/>
                    <a:pt x="1418" y="2087"/>
                    <a:pt x="1418" y="2059"/>
                  </a:cubicBezTo>
                  <a:cubicBezTo>
                    <a:pt x="1418" y="2031"/>
                    <a:pt x="1411" y="1996"/>
                    <a:pt x="1411" y="1967"/>
                  </a:cubicBezTo>
                  <a:cubicBezTo>
                    <a:pt x="1404" y="1939"/>
                    <a:pt x="1397" y="1911"/>
                    <a:pt x="1390" y="1883"/>
                  </a:cubicBezTo>
                  <a:lnTo>
                    <a:pt x="1390" y="1869"/>
                  </a:lnTo>
                  <a:cubicBezTo>
                    <a:pt x="1383" y="1848"/>
                    <a:pt x="1375" y="1819"/>
                    <a:pt x="1368" y="1791"/>
                  </a:cubicBezTo>
                  <a:lnTo>
                    <a:pt x="1368" y="1777"/>
                  </a:lnTo>
                  <a:cubicBezTo>
                    <a:pt x="1361" y="1749"/>
                    <a:pt x="1354" y="1721"/>
                    <a:pt x="1340" y="1692"/>
                  </a:cubicBezTo>
                  <a:lnTo>
                    <a:pt x="1333" y="1678"/>
                  </a:lnTo>
                  <a:cubicBezTo>
                    <a:pt x="1326" y="1657"/>
                    <a:pt x="1319" y="1636"/>
                    <a:pt x="1305" y="1608"/>
                  </a:cubicBezTo>
                  <a:lnTo>
                    <a:pt x="1305" y="1601"/>
                  </a:lnTo>
                  <a:lnTo>
                    <a:pt x="1305" y="1594"/>
                  </a:lnTo>
                  <a:cubicBezTo>
                    <a:pt x="1298" y="1573"/>
                    <a:pt x="1284" y="1559"/>
                    <a:pt x="1277" y="1544"/>
                  </a:cubicBezTo>
                  <a:lnTo>
                    <a:pt x="1270" y="1523"/>
                  </a:lnTo>
                  <a:cubicBezTo>
                    <a:pt x="1270" y="1516"/>
                    <a:pt x="1263" y="1509"/>
                    <a:pt x="1256" y="1502"/>
                  </a:cubicBezTo>
                  <a:cubicBezTo>
                    <a:pt x="1249" y="1481"/>
                    <a:pt x="1235" y="1460"/>
                    <a:pt x="1227" y="1439"/>
                  </a:cubicBezTo>
                  <a:lnTo>
                    <a:pt x="1220" y="1432"/>
                  </a:lnTo>
                  <a:lnTo>
                    <a:pt x="1213" y="1418"/>
                  </a:lnTo>
                  <a:cubicBezTo>
                    <a:pt x="1192" y="1382"/>
                    <a:pt x="1178" y="1354"/>
                    <a:pt x="1164" y="1326"/>
                  </a:cubicBezTo>
                  <a:lnTo>
                    <a:pt x="1157" y="1319"/>
                  </a:lnTo>
                  <a:lnTo>
                    <a:pt x="1150" y="1312"/>
                  </a:lnTo>
                  <a:cubicBezTo>
                    <a:pt x="1136" y="1291"/>
                    <a:pt x="1122" y="1270"/>
                    <a:pt x="1108" y="1248"/>
                  </a:cubicBezTo>
                  <a:lnTo>
                    <a:pt x="1094" y="1227"/>
                  </a:lnTo>
                  <a:lnTo>
                    <a:pt x="1079" y="1213"/>
                  </a:lnTo>
                  <a:cubicBezTo>
                    <a:pt x="1072" y="1199"/>
                    <a:pt x="1058" y="1185"/>
                    <a:pt x="1044" y="1171"/>
                  </a:cubicBezTo>
                  <a:cubicBezTo>
                    <a:pt x="1037" y="1164"/>
                    <a:pt x="1030" y="1157"/>
                    <a:pt x="1030" y="1150"/>
                  </a:cubicBezTo>
                  <a:lnTo>
                    <a:pt x="1009" y="1129"/>
                  </a:lnTo>
                  <a:cubicBezTo>
                    <a:pt x="1002" y="1122"/>
                    <a:pt x="988" y="1107"/>
                    <a:pt x="981" y="1093"/>
                  </a:cubicBezTo>
                  <a:lnTo>
                    <a:pt x="967" y="1079"/>
                  </a:lnTo>
                  <a:cubicBezTo>
                    <a:pt x="945" y="1058"/>
                    <a:pt x="931" y="1044"/>
                    <a:pt x="910" y="1030"/>
                  </a:cubicBezTo>
                  <a:lnTo>
                    <a:pt x="903" y="1016"/>
                  </a:lnTo>
                  <a:cubicBezTo>
                    <a:pt x="882" y="1002"/>
                    <a:pt x="861" y="981"/>
                    <a:pt x="840" y="959"/>
                  </a:cubicBezTo>
                  <a:lnTo>
                    <a:pt x="833" y="959"/>
                  </a:lnTo>
                  <a:cubicBezTo>
                    <a:pt x="812" y="938"/>
                    <a:pt x="783" y="917"/>
                    <a:pt x="762" y="903"/>
                  </a:cubicBezTo>
                  <a:cubicBezTo>
                    <a:pt x="734" y="882"/>
                    <a:pt x="706" y="868"/>
                    <a:pt x="685" y="854"/>
                  </a:cubicBezTo>
                  <a:lnTo>
                    <a:pt x="537" y="769"/>
                  </a:lnTo>
                  <a:cubicBezTo>
                    <a:pt x="515" y="755"/>
                    <a:pt x="487" y="741"/>
                    <a:pt x="459" y="727"/>
                  </a:cubicBezTo>
                  <a:cubicBezTo>
                    <a:pt x="431" y="720"/>
                    <a:pt x="410" y="706"/>
                    <a:pt x="382" y="699"/>
                  </a:cubicBezTo>
                  <a:cubicBezTo>
                    <a:pt x="360" y="692"/>
                    <a:pt x="339" y="684"/>
                    <a:pt x="311" y="677"/>
                  </a:cubicBezTo>
                  <a:cubicBezTo>
                    <a:pt x="283" y="670"/>
                    <a:pt x="262" y="670"/>
                    <a:pt x="241" y="670"/>
                  </a:cubicBezTo>
                  <a:lnTo>
                    <a:pt x="198" y="670"/>
                  </a:lnTo>
                  <a:lnTo>
                    <a:pt x="205" y="690"/>
                  </a:lnTo>
                  <a:lnTo>
                    <a:pt x="205" y="690"/>
                  </a:lnTo>
                  <a:cubicBezTo>
                    <a:pt x="213" y="687"/>
                    <a:pt x="221" y="686"/>
                    <a:pt x="229" y="686"/>
                  </a:cubicBezTo>
                  <a:cubicBezTo>
                    <a:pt x="239" y="686"/>
                    <a:pt x="248" y="688"/>
                    <a:pt x="255" y="692"/>
                  </a:cubicBezTo>
                  <a:cubicBezTo>
                    <a:pt x="283" y="692"/>
                    <a:pt x="304" y="692"/>
                    <a:pt x="325" y="699"/>
                  </a:cubicBezTo>
                  <a:cubicBezTo>
                    <a:pt x="346" y="706"/>
                    <a:pt x="374" y="713"/>
                    <a:pt x="396" y="720"/>
                  </a:cubicBezTo>
                  <a:cubicBezTo>
                    <a:pt x="417" y="727"/>
                    <a:pt x="445" y="741"/>
                    <a:pt x="466" y="748"/>
                  </a:cubicBezTo>
                  <a:cubicBezTo>
                    <a:pt x="494" y="762"/>
                    <a:pt x="515" y="776"/>
                    <a:pt x="544" y="790"/>
                  </a:cubicBezTo>
                  <a:lnTo>
                    <a:pt x="685" y="868"/>
                  </a:lnTo>
                  <a:cubicBezTo>
                    <a:pt x="713" y="882"/>
                    <a:pt x="741" y="903"/>
                    <a:pt x="762" y="924"/>
                  </a:cubicBezTo>
                  <a:cubicBezTo>
                    <a:pt x="783" y="938"/>
                    <a:pt x="812" y="952"/>
                    <a:pt x="833" y="973"/>
                  </a:cubicBezTo>
                  <a:lnTo>
                    <a:pt x="840" y="981"/>
                  </a:lnTo>
                  <a:lnTo>
                    <a:pt x="903" y="1030"/>
                  </a:lnTo>
                  <a:lnTo>
                    <a:pt x="910" y="1044"/>
                  </a:lnTo>
                  <a:lnTo>
                    <a:pt x="967" y="1093"/>
                  </a:lnTo>
                  <a:lnTo>
                    <a:pt x="967" y="1100"/>
                  </a:lnTo>
                  <a:cubicBezTo>
                    <a:pt x="974" y="1100"/>
                    <a:pt x="974" y="1107"/>
                    <a:pt x="981" y="1107"/>
                  </a:cubicBezTo>
                  <a:lnTo>
                    <a:pt x="1009" y="1143"/>
                  </a:lnTo>
                  <a:lnTo>
                    <a:pt x="1023" y="1164"/>
                  </a:lnTo>
                  <a:lnTo>
                    <a:pt x="1044" y="1185"/>
                  </a:lnTo>
                  <a:lnTo>
                    <a:pt x="1079" y="1227"/>
                  </a:lnTo>
                  <a:lnTo>
                    <a:pt x="1086" y="1241"/>
                  </a:lnTo>
                  <a:lnTo>
                    <a:pt x="1101" y="1255"/>
                  </a:lnTo>
                  <a:cubicBezTo>
                    <a:pt x="1115" y="1284"/>
                    <a:pt x="1136" y="1305"/>
                    <a:pt x="1143" y="1319"/>
                  </a:cubicBezTo>
                  <a:cubicBezTo>
                    <a:pt x="1143" y="1326"/>
                    <a:pt x="1143" y="1326"/>
                    <a:pt x="1143" y="1333"/>
                  </a:cubicBezTo>
                  <a:lnTo>
                    <a:pt x="1150" y="1340"/>
                  </a:lnTo>
                  <a:cubicBezTo>
                    <a:pt x="1171" y="1361"/>
                    <a:pt x="1185" y="1389"/>
                    <a:pt x="1206" y="1418"/>
                  </a:cubicBezTo>
                  <a:lnTo>
                    <a:pt x="1213" y="1432"/>
                  </a:lnTo>
                  <a:lnTo>
                    <a:pt x="1220" y="1446"/>
                  </a:lnTo>
                  <a:lnTo>
                    <a:pt x="1249" y="1502"/>
                  </a:lnTo>
                  <a:lnTo>
                    <a:pt x="1263" y="1530"/>
                  </a:lnTo>
                  <a:lnTo>
                    <a:pt x="1270" y="1544"/>
                  </a:lnTo>
                  <a:cubicBezTo>
                    <a:pt x="1277" y="1559"/>
                    <a:pt x="1284" y="1587"/>
                    <a:pt x="1291" y="1594"/>
                  </a:cubicBezTo>
                  <a:cubicBezTo>
                    <a:pt x="1298" y="1601"/>
                    <a:pt x="1298" y="1608"/>
                    <a:pt x="1298" y="1608"/>
                  </a:cubicBezTo>
                  <a:lnTo>
                    <a:pt x="1298" y="1615"/>
                  </a:lnTo>
                  <a:cubicBezTo>
                    <a:pt x="1305" y="1636"/>
                    <a:pt x="1319" y="1657"/>
                    <a:pt x="1326" y="1678"/>
                  </a:cubicBezTo>
                  <a:lnTo>
                    <a:pt x="1333" y="1700"/>
                  </a:lnTo>
                  <a:cubicBezTo>
                    <a:pt x="1340" y="1728"/>
                    <a:pt x="1347" y="1749"/>
                    <a:pt x="1354" y="1777"/>
                  </a:cubicBezTo>
                  <a:lnTo>
                    <a:pt x="1354" y="1791"/>
                  </a:lnTo>
                  <a:cubicBezTo>
                    <a:pt x="1368" y="1819"/>
                    <a:pt x="1375" y="1848"/>
                    <a:pt x="1383" y="1869"/>
                  </a:cubicBezTo>
                  <a:lnTo>
                    <a:pt x="1383" y="1883"/>
                  </a:lnTo>
                  <a:cubicBezTo>
                    <a:pt x="1383" y="1911"/>
                    <a:pt x="1390" y="1939"/>
                    <a:pt x="1397" y="1967"/>
                  </a:cubicBezTo>
                  <a:cubicBezTo>
                    <a:pt x="1404" y="1996"/>
                    <a:pt x="1404" y="2031"/>
                    <a:pt x="1404" y="2059"/>
                  </a:cubicBezTo>
                  <a:lnTo>
                    <a:pt x="1404" y="2151"/>
                  </a:lnTo>
                  <a:lnTo>
                    <a:pt x="1404" y="2743"/>
                  </a:lnTo>
                  <a:cubicBezTo>
                    <a:pt x="1404" y="2750"/>
                    <a:pt x="1411" y="2757"/>
                    <a:pt x="1418" y="2757"/>
                  </a:cubicBezTo>
                  <a:lnTo>
                    <a:pt x="1411" y="2743"/>
                  </a:lnTo>
                  <a:lnTo>
                    <a:pt x="2567" y="2066"/>
                  </a:lnTo>
                  <a:cubicBezTo>
                    <a:pt x="2574" y="2066"/>
                    <a:pt x="2574" y="2066"/>
                    <a:pt x="2574" y="2059"/>
                  </a:cubicBezTo>
                  <a:lnTo>
                    <a:pt x="2574" y="1467"/>
                  </a:lnTo>
                  <a:lnTo>
                    <a:pt x="2574" y="1432"/>
                  </a:lnTo>
                  <a:lnTo>
                    <a:pt x="2574" y="1396"/>
                  </a:lnTo>
                  <a:lnTo>
                    <a:pt x="2574" y="1382"/>
                  </a:lnTo>
                  <a:lnTo>
                    <a:pt x="2574" y="1361"/>
                  </a:lnTo>
                  <a:cubicBezTo>
                    <a:pt x="2574" y="1347"/>
                    <a:pt x="2581" y="1333"/>
                    <a:pt x="2574" y="1319"/>
                  </a:cubicBezTo>
                  <a:cubicBezTo>
                    <a:pt x="2567" y="1312"/>
                    <a:pt x="2574" y="1291"/>
                    <a:pt x="2567" y="1284"/>
                  </a:cubicBezTo>
                  <a:cubicBezTo>
                    <a:pt x="2567" y="1270"/>
                    <a:pt x="2560" y="1255"/>
                    <a:pt x="2560" y="1248"/>
                  </a:cubicBezTo>
                  <a:lnTo>
                    <a:pt x="2553" y="1206"/>
                  </a:lnTo>
                  <a:lnTo>
                    <a:pt x="2546" y="1178"/>
                  </a:lnTo>
                  <a:cubicBezTo>
                    <a:pt x="2546" y="1171"/>
                    <a:pt x="2553" y="1178"/>
                    <a:pt x="2546" y="1164"/>
                  </a:cubicBezTo>
                  <a:cubicBezTo>
                    <a:pt x="2546" y="1150"/>
                    <a:pt x="2539" y="1136"/>
                    <a:pt x="2539" y="1122"/>
                  </a:cubicBezTo>
                  <a:lnTo>
                    <a:pt x="2539" y="1107"/>
                  </a:lnTo>
                  <a:lnTo>
                    <a:pt x="2532" y="1079"/>
                  </a:lnTo>
                  <a:cubicBezTo>
                    <a:pt x="2532" y="1078"/>
                    <a:pt x="2532" y="1076"/>
                    <a:pt x="2532" y="1072"/>
                  </a:cubicBezTo>
                  <a:cubicBezTo>
                    <a:pt x="2525" y="1058"/>
                    <a:pt x="2517" y="1037"/>
                    <a:pt x="2510" y="1023"/>
                  </a:cubicBezTo>
                  <a:lnTo>
                    <a:pt x="2496" y="981"/>
                  </a:lnTo>
                  <a:cubicBezTo>
                    <a:pt x="2496" y="973"/>
                    <a:pt x="2496" y="966"/>
                    <a:pt x="2489" y="966"/>
                  </a:cubicBezTo>
                  <a:cubicBezTo>
                    <a:pt x="2489" y="952"/>
                    <a:pt x="2482" y="945"/>
                    <a:pt x="2475" y="931"/>
                  </a:cubicBezTo>
                  <a:lnTo>
                    <a:pt x="2468" y="917"/>
                  </a:lnTo>
                  <a:cubicBezTo>
                    <a:pt x="2468" y="910"/>
                    <a:pt x="2468" y="910"/>
                    <a:pt x="2468" y="903"/>
                  </a:cubicBezTo>
                  <a:lnTo>
                    <a:pt x="2468" y="896"/>
                  </a:lnTo>
                  <a:lnTo>
                    <a:pt x="2447" y="861"/>
                  </a:lnTo>
                  <a:lnTo>
                    <a:pt x="2440" y="840"/>
                  </a:lnTo>
                  <a:cubicBezTo>
                    <a:pt x="2433" y="832"/>
                    <a:pt x="2433" y="825"/>
                    <a:pt x="2426" y="811"/>
                  </a:cubicBezTo>
                  <a:cubicBezTo>
                    <a:pt x="2419" y="797"/>
                    <a:pt x="2405" y="776"/>
                    <a:pt x="2398" y="762"/>
                  </a:cubicBezTo>
                  <a:lnTo>
                    <a:pt x="2391" y="755"/>
                  </a:lnTo>
                  <a:cubicBezTo>
                    <a:pt x="2391" y="748"/>
                    <a:pt x="2391" y="748"/>
                    <a:pt x="2384" y="741"/>
                  </a:cubicBezTo>
                  <a:lnTo>
                    <a:pt x="2376" y="727"/>
                  </a:lnTo>
                  <a:cubicBezTo>
                    <a:pt x="2362" y="699"/>
                    <a:pt x="2348" y="670"/>
                    <a:pt x="2327" y="642"/>
                  </a:cubicBezTo>
                  <a:cubicBezTo>
                    <a:pt x="2327" y="642"/>
                    <a:pt x="2320" y="635"/>
                    <a:pt x="2320" y="635"/>
                  </a:cubicBezTo>
                  <a:lnTo>
                    <a:pt x="2313" y="628"/>
                  </a:lnTo>
                  <a:cubicBezTo>
                    <a:pt x="2306" y="607"/>
                    <a:pt x="2285" y="586"/>
                    <a:pt x="2271" y="565"/>
                  </a:cubicBezTo>
                  <a:lnTo>
                    <a:pt x="2257" y="543"/>
                  </a:lnTo>
                  <a:lnTo>
                    <a:pt x="2243" y="522"/>
                  </a:lnTo>
                  <a:cubicBezTo>
                    <a:pt x="2236" y="515"/>
                    <a:pt x="2221" y="501"/>
                    <a:pt x="2214" y="487"/>
                  </a:cubicBezTo>
                  <a:cubicBezTo>
                    <a:pt x="2207" y="480"/>
                    <a:pt x="2200" y="473"/>
                    <a:pt x="2193" y="466"/>
                  </a:cubicBezTo>
                  <a:lnTo>
                    <a:pt x="2172" y="445"/>
                  </a:lnTo>
                  <a:cubicBezTo>
                    <a:pt x="2165" y="438"/>
                    <a:pt x="2165" y="431"/>
                    <a:pt x="2151" y="424"/>
                  </a:cubicBezTo>
                  <a:lnTo>
                    <a:pt x="2144" y="410"/>
                  </a:lnTo>
                  <a:cubicBezTo>
                    <a:pt x="2144" y="410"/>
                    <a:pt x="2144" y="402"/>
                    <a:pt x="2137" y="402"/>
                  </a:cubicBezTo>
                  <a:lnTo>
                    <a:pt x="2123" y="388"/>
                  </a:lnTo>
                  <a:cubicBezTo>
                    <a:pt x="2123" y="381"/>
                    <a:pt x="2116" y="374"/>
                    <a:pt x="2109" y="367"/>
                  </a:cubicBezTo>
                  <a:lnTo>
                    <a:pt x="2087" y="353"/>
                  </a:lnTo>
                  <a:lnTo>
                    <a:pt x="2066" y="332"/>
                  </a:lnTo>
                  <a:lnTo>
                    <a:pt x="2024" y="297"/>
                  </a:lnTo>
                  <a:lnTo>
                    <a:pt x="2010" y="283"/>
                  </a:lnTo>
                  <a:lnTo>
                    <a:pt x="1989" y="269"/>
                  </a:lnTo>
                  <a:lnTo>
                    <a:pt x="1954" y="240"/>
                  </a:lnTo>
                  <a:lnTo>
                    <a:pt x="1925" y="219"/>
                  </a:lnTo>
                  <a:lnTo>
                    <a:pt x="1890" y="198"/>
                  </a:lnTo>
                  <a:lnTo>
                    <a:pt x="1862" y="177"/>
                  </a:lnTo>
                  <a:lnTo>
                    <a:pt x="1707" y="85"/>
                  </a:lnTo>
                  <a:lnTo>
                    <a:pt x="1679" y="71"/>
                  </a:lnTo>
                  <a:lnTo>
                    <a:pt x="1650" y="57"/>
                  </a:lnTo>
                  <a:lnTo>
                    <a:pt x="1636" y="50"/>
                  </a:lnTo>
                  <a:lnTo>
                    <a:pt x="1622" y="43"/>
                  </a:lnTo>
                  <a:lnTo>
                    <a:pt x="1587" y="29"/>
                  </a:lnTo>
                  <a:lnTo>
                    <a:pt x="1559" y="22"/>
                  </a:lnTo>
                  <a:lnTo>
                    <a:pt x="1545" y="22"/>
                  </a:lnTo>
                  <a:lnTo>
                    <a:pt x="1531" y="15"/>
                  </a:lnTo>
                  <a:lnTo>
                    <a:pt x="1495" y="8"/>
                  </a:lnTo>
                  <a:lnTo>
                    <a:pt x="1467" y="8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632000" y="1665725"/>
              <a:ext cx="19925" cy="11475"/>
            </a:xfrm>
            <a:custGeom>
              <a:avLst/>
              <a:gdLst/>
              <a:ahLst/>
              <a:cxnLst/>
              <a:rect l="l" t="t" r="r" b="b"/>
              <a:pathLst>
                <a:path w="797" h="459" extrusionOk="0">
                  <a:moveTo>
                    <a:pt x="783" y="0"/>
                  </a:moveTo>
                  <a:lnTo>
                    <a:pt x="0" y="437"/>
                  </a:lnTo>
                  <a:lnTo>
                    <a:pt x="14" y="459"/>
                  </a:lnTo>
                  <a:lnTo>
                    <a:pt x="797" y="21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708125" y="1746775"/>
              <a:ext cx="67525" cy="39875"/>
            </a:xfrm>
            <a:custGeom>
              <a:avLst/>
              <a:gdLst/>
              <a:ahLst/>
              <a:cxnLst/>
              <a:rect l="l" t="t" r="r" b="b"/>
              <a:pathLst>
                <a:path w="2701" h="1595" extrusionOk="0">
                  <a:moveTo>
                    <a:pt x="2693" y="1"/>
                  </a:moveTo>
                  <a:lnTo>
                    <a:pt x="0" y="1580"/>
                  </a:lnTo>
                  <a:lnTo>
                    <a:pt x="8" y="1594"/>
                  </a:lnTo>
                  <a:lnTo>
                    <a:pt x="2700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403600" y="1586775"/>
              <a:ext cx="100125" cy="58875"/>
            </a:xfrm>
            <a:custGeom>
              <a:avLst/>
              <a:gdLst/>
              <a:ahLst/>
              <a:cxnLst/>
              <a:rect l="l" t="t" r="r" b="b"/>
              <a:pathLst>
                <a:path w="4005" h="2355" extrusionOk="0">
                  <a:moveTo>
                    <a:pt x="3990" y="0"/>
                  </a:moveTo>
                  <a:lnTo>
                    <a:pt x="0" y="2334"/>
                  </a:lnTo>
                  <a:lnTo>
                    <a:pt x="14" y="2355"/>
                  </a:lnTo>
                  <a:lnTo>
                    <a:pt x="4004" y="21"/>
                  </a:lnTo>
                  <a:lnTo>
                    <a:pt x="399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766100" y="1632050"/>
              <a:ext cx="100125" cy="58900"/>
            </a:xfrm>
            <a:custGeom>
              <a:avLst/>
              <a:gdLst/>
              <a:ahLst/>
              <a:cxnLst/>
              <a:rect l="l" t="t" r="r" b="b"/>
              <a:pathLst>
                <a:path w="4005" h="2356" extrusionOk="0">
                  <a:moveTo>
                    <a:pt x="3991" y="1"/>
                  </a:moveTo>
                  <a:lnTo>
                    <a:pt x="1" y="2334"/>
                  </a:lnTo>
                  <a:lnTo>
                    <a:pt x="15" y="2355"/>
                  </a:lnTo>
                  <a:lnTo>
                    <a:pt x="4005" y="15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475675" y="1417575"/>
              <a:ext cx="67700" cy="39875"/>
            </a:xfrm>
            <a:custGeom>
              <a:avLst/>
              <a:gdLst/>
              <a:ahLst/>
              <a:cxnLst/>
              <a:rect l="l" t="t" r="r" b="b"/>
              <a:pathLst>
                <a:path w="2708" h="1595" extrusionOk="0">
                  <a:moveTo>
                    <a:pt x="2693" y="1"/>
                  </a:moveTo>
                  <a:lnTo>
                    <a:pt x="0" y="1573"/>
                  </a:lnTo>
                  <a:lnTo>
                    <a:pt x="15" y="1594"/>
                  </a:lnTo>
                  <a:lnTo>
                    <a:pt x="2707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849275" y="1759650"/>
              <a:ext cx="67525" cy="39850"/>
            </a:xfrm>
            <a:custGeom>
              <a:avLst/>
              <a:gdLst/>
              <a:ahLst/>
              <a:cxnLst/>
              <a:rect l="l" t="t" r="r" b="b"/>
              <a:pathLst>
                <a:path w="2701" h="1594" extrusionOk="0">
                  <a:moveTo>
                    <a:pt x="2694" y="1"/>
                  </a:moveTo>
                  <a:lnTo>
                    <a:pt x="1" y="1580"/>
                  </a:lnTo>
                  <a:lnTo>
                    <a:pt x="8" y="1594"/>
                  </a:lnTo>
                  <a:lnTo>
                    <a:pt x="2701" y="22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742125" y="1507100"/>
              <a:ext cx="67350" cy="40225"/>
            </a:xfrm>
            <a:custGeom>
              <a:avLst/>
              <a:gdLst/>
              <a:ahLst/>
              <a:cxnLst/>
              <a:rect l="l" t="t" r="r" b="b"/>
              <a:pathLst>
                <a:path w="2694" h="1609" extrusionOk="0">
                  <a:moveTo>
                    <a:pt x="2680" y="1"/>
                  </a:moveTo>
                  <a:lnTo>
                    <a:pt x="1" y="1587"/>
                  </a:lnTo>
                  <a:lnTo>
                    <a:pt x="8" y="1608"/>
                  </a:lnTo>
                  <a:lnTo>
                    <a:pt x="2694" y="15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342100" y="1528800"/>
              <a:ext cx="67500" cy="39850"/>
            </a:xfrm>
            <a:custGeom>
              <a:avLst/>
              <a:gdLst/>
              <a:ahLst/>
              <a:cxnLst/>
              <a:rect l="l" t="t" r="r" b="b"/>
              <a:pathLst>
                <a:path w="2700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7" y="1593"/>
                  </a:lnTo>
                  <a:lnTo>
                    <a:pt x="2700" y="21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484125" y="1336000"/>
              <a:ext cx="67350" cy="39325"/>
            </a:xfrm>
            <a:custGeom>
              <a:avLst/>
              <a:gdLst/>
              <a:ahLst/>
              <a:cxnLst/>
              <a:rect l="l" t="t" r="r" b="b"/>
              <a:pathLst>
                <a:path w="2694" h="1573" extrusionOk="0">
                  <a:moveTo>
                    <a:pt x="2680" y="0"/>
                  </a:moveTo>
                  <a:lnTo>
                    <a:pt x="1" y="1558"/>
                  </a:lnTo>
                  <a:lnTo>
                    <a:pt x="8" y="1572"/>
                  </a:lnTo>
                  <a:lnTo>
                    <a:pt x="2694" y="14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915025" y="1607750"/>
              <a:ext cx="67700" cy="39850"/>
            </a:xfrm>
            <a:custGeom>
              <a:avLst/>
              <a:gdLst/>
              <a:ahLst/>
              <a:cxnLst/>
              <a:rect l="l" t="t" r="r" b="b"/>
              <a:pathLst>
                <a:path w="2708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14" y="1593"/>
                  </a:lnTo>
                  <a:lnTo>
                    <a:pt x="2707" y="14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" name="Google Shape;1839;p38"/>
          <p:cNvGrpSpPr/>
          <p:nvPr/>
        </p:nvGrpSpPr>
        <p:grpSpPr>
          <a:xfrm rot="-2700000">
            <a:off x="7815958" y="3753271"/>
            <a:ext cx="1005829" cy="2032362"/>
            <a:chOff x="9219749" y="2415292"/>
            <a:chExt cx="1169206" cy="2362092"/>
          </a:xfrm>
        </p:grpSpPr>
        <p:sp>
          <p:nvSpPr>
            <p:cNvPr id="1840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16329479-9699-A927-A010-C1C1F50172CE}"/>
              </a:ext>
            </a:extLst>
          </p:cNvPr>
          <p:cNvSpPr/>
          <p:nvPr/>
        </p:nvSpPr>
        <p:spPr>
          <a:xfrm>
            <a:off x="7055836" y="4003487"/>
            <a:ext cx="2336400" cy="1245996"/>
          </a:xfrm>
          <a:prstGeom prst="rect">
            <a:avLst/>
          </a:prstGeom>
          <a:solidFill>
            <a:srgbClr val="F4E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5" name="Google Shape;1435;p38"/>
          <p:cNvSpPr/>
          <p:nvPr/>
        </p:nvSpPr>
        <p:spPr>
          <a:xfrm rot="-5400000" flipH="1">
            <a:off x="6298725" y="930338"/>
            <a:ext cx="560400" cy="5130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38"/>
          <p:cNvGrpSpPr/>
          <p:nvPr/>
        </p:nvGrpSpPr>
        <p:grpSpPr>
          <a:xfrm>
            <a:off x="8318472" y="181337"/>
            <a:ext cx="392110" cy="1922758"/>
            <a:chOff x="2801814" y="534995"/>
            <a:chExt cx="392110" cy="1922758"/>
          </a:xfrm>
        </p:grpSpPr>
        <p:grpSp>
          <p:nvGrpSpPr>
            <p:cNvPr id="1739" name="Google Shape;1739;p38"/>
            <p:cNvGrpSpPr/>
            <p:nvPr/>
          </p:nvGrpSpPr>
          <p:grpSpPr>
            <a:xfrm>
              <a:off x="3056214" y="909645"/>
              <a:ext cx="137710" cy="1548108"/>
              <a:chOff x="1858375" y="175625"/>
              <a:chExt cx="484552" cy="5445334"/>
            </a:xfrm>
          </p:grpSpPr>
          <p:sp>
            <p:nvSpPr>
              <p:cNvPr id="1740" name="Google Shape;174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4" name="Google Shape;174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45" name="Google Shape;174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9" name="Google Shape;1789;p38"/>
            <p:cNvGrpSpPr/>
            <p:nvPr/>
          </p:nvGrpSpPr>
          <p:grpSpPr>
            <a:xfrm>
              <a:off x="2801814" y="534995"/>
              <a:ext cx="137710" cy="1548108"/>
              <a:chOff x="1858375" y="175625"/>
              <a:chExt cx="484552" cy="5445334"/>
            </a:xfrm>
          </p:grpSpPr>
          <p:sp>
            <p:nvSpPr>
              <p:cNvPr id="1790" name="Google Shape;179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4" name="Google Shape;179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95" name="Google Shape;179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39"/>
          <p:cNvSpPr txBox="1">
            <a:spLocks noGrp="1"/>
          </p:cNvSpPr>
          <p:nvPr>
            <p:ph type="subTitle" idx="1"/>
          </p:nvPr>
        </p:nvSpPr>
        <p:spPr>
          <a:xfrm>
            <a:off x="1151799" y="1201375"/>
            <a:ext cx="7277100" cy="38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Ablauf geplant</a:t>
            </a:r>
            <a:endParaRPr dirty="0"/>
          </a:p>
        </p:txBody>
      </p:sp>
      <p:sp>
        <p:nvSpPr>
          <p:cNvPr id="1850" name="Google Shape;1850;p39"/>
          <p:cNvSpPr txBox="1">
            <a:spLocks noGrp="1"/>
          </p:cNvSpPr>
          <p:nvPr>
            <p:ph type="subTitle" idx="2"/>
          </p:nvPr>
        </p:nvSpPr>
        <p:spPr>
          <a:xfrm>
            <a:off x="1151791" y="1591123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1" name="Google Shape;1851;p39"/>
          <p:cNvSpPr txBox="1">
            <a:spLocks noGrp="1"/>
          </p:cNvSpPr>
          <p:nvPr>
            <p:ph type="subTitle" idx="3"/>
          </p:nvPr>
        </p:nvSpPr>
        <p:spPr>
          <a:xfrm>
            <a:off x="1151820" y="2759361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2" name="Google Shape;1852;p39"/>
          <p:cNvSpPr txBox="1">
            <a:spLocks noGrp="1"/>
          </p:cNvSpPr>
          <p:nvPr>
            <p:ph type="subTitle" idx="4"/>
          </p:nvPr>
        </p:nvSpPr>
        <p:spPr>
          <a:xfrm>
            <a:off x="1151675" y="3927600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3" name="Google Shape;1853;p39"/>
          <p:cNvSpPr txBox="1">
            <a:spLocks noGrp="1"/>
          </p:cNvSpPr>
          <p:nvPr>
            <p:ph type="subTitle" idx="6"/>
          </p:nvPr>
        </p:nvSpPr>
        <p:spPr>
          <a:xfrm>
            <a:off x="1151675" y="3538051"/>
            <a:ext cx="7277100" cy="38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 eingeplant und Reposetory gemacht </a:t>
            </a:r>
            <a:endParaRPr dirty="0"/>
          </a:p>
        </p:txBody>
      </p:sp>
      <p:sp>
        <p:nvSpPr>
          <p:cNvPr id="1854" name="Google Shape;1854;p39"/>
          <p:cNvSpPr txBox="1">
            <a:spLocks noGrp="1"/>
          </p:cNvSpPr>
          <p:nvPr>
            <p:ph type="title"/>
          </p:nvPr>
        </p:nvSpPr>
        <p:spPr>
          <a:xfrm>
            <a:off x="1151675" y="4636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Vorbereitung</a:t>
            </a:r>
            <a:endParaRPr dirty="0"/>
          </a:p>
        </p:txBody>
      </p:sp>
      <p:sp>
        <p:nvSpPr>
          <p:cNvPr id="1855" name="Google Shape;1855;p39"/>
          <p:cNvSpPr txBox="1">
            <a:spLocks noGrp="1"/>
          </p:cNvSpPr>
          <p:nvPr>
            <p:ph type="subTitle" idx="5"/>
          </p:nvPr>
        </p:nvSpPr>
        <p:spPr>
          <a:xfrm>
            <a:off x="1151799" y="2369675"/>
            <a:ext cx="7277100" cy="38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Flussdiagramm geschrieben</a:t>
            </a:r>
            <a:endParaRPr dirty="0"/>
          </a:p>
        </p:txBody>
      </p:sp>
      <p:sp>
        <p:nvSpPr>
          <p:cNvPr id="1856" name="Google Shape;1856;p39"/>
          <p:cNvSpPr/>
          <p:nvPr/>
        </p:nvSpPr>
        <p:spPr>
          <a:xfrm>
            <a:off x="835825" y="1287325"/>
            <a:ext cx="217800" cy="21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9"/>
          <p:cNvSpPr/>
          <p:nvPr/>
        </p:nvSpPr>
        <p:spPr>
          <a:xfrm>
            <a:off x="835825" y="2455625"/>
            <a:ext cx="217800" cy="21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9"/>
          <p:cNvSpPr/>
          <p:nvPr/>
        </p:nvSpPr>
        <p:spPr>
          <a:xfrm>
            <a:off x="835825" y="3624001"/>
            <a:ext cx="217800" cy="21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9" name="Google Shape;1859;p39"/>
          <p:cNvCxnSpPr>
            <a:endCxn id="1857" idx="0"/>
          </p:cNvCxnSpPr>
          <p:nvPr/>
        </p:nvCxnSpPr>
        <p:spPr>
          <a:xfrm>
            <a:off x="944725" y="15037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0" name="Google Shape;1860;p39"/>
          <p:cNvCxnSpPr>
            <a:stCxn id="1857" idx="4"/>
            <a:endCxn id="1858" idx="0"/>
          </p:cNvCxnSpPr>
          <p:nvPr/>
        </p:nvCxnSpPr>
        <p:spPr>
          <a:xfrm>
            <a:off x="944725" y="2673425"/>
            <a:ext cx="0" cy="95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1" name="Google Shape;1861;p39"/>
          <p:cNvCxnSpPr>
            <a:stCxn id="1858" idx="4"/>
          </p:cNvCxnSpPr>
          <p:nvPr/>
        </p:nvCxnSpPr>
        <p:spPr>
          <a:xfrm>
            <a:off x="944725" y="3841801"/>
            <a:ext cx="0" cy="129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2" name="Google Shape;1862;p39"/>
          <p:cNvGrpSpPr/>
          <p:nvPr/>
        </p:nvGrpSpPr>
        <p:grpSpPr>
          <a:xfrm rot="10800000">
            <a:off x="8160225" y="4059875"/>
            <a:ext cx="983775" cy="876850"/>
            <a:chOff x="7636150" y="250100"/>
            <a:chExt cx="983775" cy="876850"/>
          </a:xfrm>
        </p:grpSpPr>
        <p:sp>
          <p:nvSpPr>
            <p:cNvPr id="1863" name="Google Shape;1863;p3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39"/>
          <p:cNvGrpSpPr/>
          <p:nvPr/>
        </p:nvGrpSpPr>
        <p:grpSpPr>
          <a:xfrm rot="8950561" flipH="1">
            <a:off x="7701943" y="124393"/>
            <a:ext cx="1091257" cy="1011716"/>
            <a:chOff x="8133016" y="3881312"/>
            <a:chExt cx="1100931" cy="1020684"/>
          </a:xfrm>
        </p:grpSpPr>
        <p:sp>
          <p:nvSpPr>
            <p:cNvPr id="1866" name="Google Shape;1866;p39"/>
            <p:cNvSpPr/>
            <p:nvPr/>
          </p:nvSpPr>
          <p:spPr>
            <a:xfrm>
              <a:off x="8133016" y="3882954"/>
              <a:ext cx="1100931" cy="1018220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8133838" y="3881312"/>
              <a:ext cx="1099288" cy="102068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E08EAA19-C1D0-B113-2E22-C8563021B988}"/>
              </a:ext>
            </a:extLst>
          </p:cNvPr>
          <p:cNvSpPr/>
          <p:nvPr/>
        </p:nvSpPr>
        <p:spPr>
          <a:xfrm>
            <a:off x="7336187" y="-156777"/>
            <a:ext cx="2336400" cy="1602809"/>
          </a:xfrm>
          <a:prstGeom prst="rect">
            <a:avLst/>
          </a:prstGeom>
          <a:solidFill>
            <a:srgbClr val="F4E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CC865F-DA59-C24B-7CA6-54B5BC624A15}"/>
              </a:ext>
            </a:extLst>
          </p:cNvPr>
          <p:cNvSpPr txBox="1"/>
          <p:nvPr/>
        </p:nvSpPr>
        <p:spPr>
          <a:xfrm>
            <a:off x="581341" y="470070"/>
            <a:ext cx="63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C92727"/>
                </a:solidFill>
                <a:effectLst/>
                <a:uLnTx/>
                <a:uFillTx/>
                <a:latin typeface="Fira Sans"/>
                <a:sym typeface="Fira Sans"/>
              </a:rPr>
              <a:t>01</a:t>
            </a:r>
            <a:endParaRPr lang="de-CH" dirty="0"/>
          </a:p>
        </p:txBody>
      </p:sp>
      <p:sp>
        <p:nvSpPr>
          <p:cNvPr id="6" name="Google Shape;2076;p48">
            <a:extLst>
              <a:ext uri="{FF2B5EF4-FFF2-40B4-BE49-F238E27FC236}">
                <a16:creationId xmlns:a16="http://schemas.microsoft.com/office/drawing/2014/main" id="{E9ED1807-7E3C-7C3D-4783-AB4E8A6E32F6}"/>
              </a:ext>
            </a:extLst>
          </p:cNvPr>
          <p:cNvSpPr/>
          <p:nvPr/>
        </p:nvSpPr>
        <p:spPr>
          <a:xfrm rot="10800000" flipV="1">
            <a:off x="47425" y="2683389"/>
            <a:ext cx="489300" cy="248842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465;p48">
            <a:extLst>
              <a:ext uri="{FF2B5EF4-FFF2-40B4-BE49-F238E27FC236}">
                <a16:creationId xmlns:a16="http://schemas.microsoft.com/office/drawing/2014/main" id="{36E69EB1-3AD1-A070-5F59-AD97D83076AC}"/>
              </a:ext>
            </a:extLst>
          </p:cNvPr>
          <p:cNvGrpSpPr/>
          <p:nvPr/>
        </p:nvGrpSpPr>
        <p:grpSpPr>
          <a:xfrm>
            <a:off x="99940" y="3178326"/>
            <a:ext cx="392110" cy="1712633"/>
            <a:chOff x="7630789" y="-770055"/>
            <a:chExt cx="392110" cy="1712633"/>
          </a:xfrm>
        </p:grpSpPr>
        <p:grpSp>
          <p:nvGrpSpPr>
            <p:cNvPr id="8" name="Google Shape;2466;p48">
              <a:extLst>
                <a:ext uri="{FF2B5EF4-FFF2-40B4-BE49-F238E27FC236}">
                  <a16:creationId xmlns:a16="http://schemas.microsoft.com/office/drawing/2014/main" id="{6C03DE01-57C4-CE1D-9462-0B6B2EF206CE}"/>
                </a:ext>
              </a:extLst>
            </p:cNvPr>
            <p:cNvGrpSpPr/>
            <p:nvPr/>
          </p:nvGrpSpPr>
          <p:grpSpPr>
            <a:xfrm>
              <a:off x="7885189" y="-605530"/>
              <a:ext cx="137710" cy="1548108"/>
              <a:chOff x="1858375" y="175625"/>
              <a:chExt cx="484552" cy="5445334"/>
            </a:xfrm>
          </p:grpSpPr>
          <p:sp>
            <p:nvSpPr>
              <p:cNvPr id="59" name="Google Shape;2467;p48">
                <a:extLst>
                  <a:ext uri="{FF2B5EF4-FFF2-40B4-BE49-F238E27FC236}">
                    <a16:creationId xmlns:a16="http://schemas.microsoft.com/office/drawing/2014/main" id="{C99C1E6C-99E9-5C03-CC8B-013523F4C675}"/>
                  </a:ext>
                </a:extLst>
              </p:cNvPr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68;p48">
                <a:extLst>
                  <a:ext uri="{FF2B5EF4-FFF2-40B4-BE49-F238E27FC236}">
                    <a16:creationId xmlns:a16="http://schemas.microsoft.com/office/drawing/2014/main" id="{07A9026C-004C-B0E8-16ED-C1826CA77E51}"/>
                  </a:ext>
                </a:extLst>
              </p:cNvPr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69;p48">
                <a:extLst>
                  <a:ext uri="{FF2B5EF4-FFF2-40B4-BE49-F238E27FC236}">
                    <a16:creationId xmlns:a16="http://schemas.microsoft.com/office/drawing/2014/main" id="{F5DD05B5-38E9-C5AB-21B5-6251356C917A}"/>
                  </a:ext>
                </a:extLst>
              </p:cNvPr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470;p48">
                <a:extLst>
                  <a:ext uri="{FF2B5EF4-FFF2-40B4-BE49-F238E27FC236}">
                    <a16:creationId xmlns:a16="http://schemas.microsoft.com/office/drawing/2014/main" id="{EC1BBEA6-1012-C558-CE4B-7F2D347AF362}"/>
                  </a:ext>
                </a:extLst>
              </p:cNvPr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2471;p48">
                <a:extLst>
                  <a:ext uri="{FF2B5EF4-FFF2-40B4-BE49-F238E27FC236}">
                    <a16:creationId xmlns:a16="http://schemas.microsoft.com/office/drawing/2014/main" id="{D7ACA49B-9F37-5C0A-DC44-4A75553AC8D1}"/>
                  </a:ext>
                </a:extLst>
              </p:cNvPr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92" name="Google Shape;2472;p48">
                  <a:extLst>
                    <a:ext uri="{FF2B5EF4-FFF2-40B4-BE49-F238E27FC236}">
                      <a16:creationId xmlns:a16="http://schemas.microsoft.com/office/drawing/2014/main" id="{4519697E-385F-E09E-BAB5-3310FC9360C7}"/>
                    </a:ext>
                  </a:extLst>
                </p:cNvPr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2473;p48">
                  <a:extLst>
                    <a:ext uri="{FF2B5EF4-FFF2-40B4-BE49-F238E27FC236}">
                      <a16:creationId xmlns:a16="http://schemas.microsoft.com/office/drawing/2014/main" id="{234092D5-CB03-3EC2-7A9D-D2F3D0BD514C}"/>
                    </a:ext>
                  </a:extLst>
                </p:cNvPr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2474;p48">
                  <a:extLst>
                    <a:ext uri="{FF2B5EF4-FFF2-40B4-BE49-F238E27FC236}">
                      <a16:creationId xmlns:a16="http://schemas.microsoft.com/office/drawing/2014/main" id="{2E9A76B6-5AEB-793D-A74B-34BAFD075815}"/>
                    </a:ext>
                  </a:extLst>
                </p:cNvPr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2475;p48">
                  <a:extLst>
                    <a:ext uri="{FF2B5EF4-FFF2-40B4-BE49-F238E27FC236}">
                      <a16:creationId xmlns:a16="http://schemas.microsoft.com/office/drawing/2014/main" id="{6C374EA0-AB85-9804-15BA-2351D8376614}"/>
                    </a:ext>
                  </a:extLst>
                </p:cNvPr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2476;p48">
                  <a:extLst>
                    <a:ext uri="{FF2B5EF4-FFF2-40B4-BE49-F238E27FC236}">
                      <a16:creationId xmlns:a16="http://schemas.microsoft.com/office/drawing/2014/main" id="{3C6CE4BA-BE44-6015-5C25-3C14C3787CF7}"/>
                    </a:ext>
                  </a:extLst>
                </p:cNvPr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2477;p48">
                  <a:extLst>
                    <a:ext uri="{FF2B5EF4-FFF2-40B4-BE49-F238E27FC236}">
                      <a16:creationId xmlns:a16="http://schemas.microsoft.com/office/drawing/2014/main" id="{6F5C5FF6-0808-704E-225D-8F7A14F08C36}"/>
                    </a:ext>
                  </a:extLst>
                </p:cNvPr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2478;p48">
                  <a:extLst>
                    <a:ext uri="{FF2B5EF4-FFF2-40B4-BE49-F238E27FC236}">
                      <a16:creationId xmlns:a16="http://schemas.microsoft.com/office/drawing/2014/main" id="{B26AEBCE-BD59-A203-350B-82B0B68E6C76}"/>
                    </a:ext>
                  </a:extLst>
                </p:cNvPr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2479;p48">
                  <a:extLst>
                    <a:ext uri="{FF2B5EF4-FFF2-40B4-BE49-F238E27FC236}">
                      <a16:creationId xmlns:a16="http://schemas.microsoft.com/office/drawing/2014/main" id="{2A77F70A-4007-72DC-38CE-34976E23D087}"/>
                    </a:ext>
                  </a:extLst>
                </p:cNvPr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2480;p48">
                  <a:extLst>
                    <a:ext uri="{FF2B5EF4-FFF2-40B4-BE49-F238E27FC236}">
                      <a16:creationId xmlns:a16="http://schemas.microsoft.com/office/drawing/2014/main" id="{13C32C9A-C977-C85B-907C-1CE540F9429E}"/>
                    </a:ext>
                  </a:extLst>
                </p:cNvPr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2481;p48">
                  <a:extLst>
                    <a:ext uri="{FF2B5EF4-FFF2-40B4-BE49-F238E27FC236}">
                      <a16:creationId xmlns:a16="http://schemas.microsoft.com/office/drawing/2014/main" id="{94AD8608-CF26-6865-EE9D-6D1E06955DDB}"/>
                    </a:ext>
                  </a:extLst>
                </p:cNvPr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2482;p48">
                  <a:extLst>
                    <a:ext uri="{FF2B5EF4-FFF2-40B4-BE49-F238E27FC236}">
                      <a16:creationId xmlns:a16="http://schemas.microsoft.com/office/drawing/2014/main" id="{D11765A5-0DE2-A427-88CE-E257E9D08125}"/>
                    </a:ext>
                  </a:extLst>
                </p:cNvPr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2483;p48">
                  <a:extLst>
                    <a:ext uri="{FF2B5EF4-FFF2-40B4-BE49-F238E27FC236}">
                      <a16:creationId xmlns:a16="http://schemas.microsoft.com/office/drawing/2014/main" id="{A16D4E79-3A15-BD8E-7FAA-B9801C1D16FF}"/>
                    </a:ext>
                  </a:extLst>
                </p:cNvPr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04" name="Google Shape;2484;p48">
                  <a:extLst>
                    <a:ext uri="{FF2B5EF4-FFF2-40B4-BE49-F238E27FC236}">
                      <a16:creationId xmlns:a16="http://schemas.microsoft.com/office/drawing/2014/main" id="{E26AE32B-CF4B-B039-8CD2-B71BAC7283C5}"/>
                    </a:ext>
                  </a:extLst>
                </p:cNvPr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2485;p48">
                  <a:extLst>
                    <a:ext uri="{FF2B5EF4-FFF2-40B4-BE49-F238E27FC236}">
                      <a16:creationId xmlns:a16="http://schemas.microsoft.com/office/drawing/2014/main" id="{5D8AD97F-6644-9FE2-5673-AC705582FBBC}"/>
                    </a:ext>
                  </a:extLst>
                </p:cNvPr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2486;p48">
                  <a:extLst>
                    <a:ext uri="{FF2B5EF4-FFF2-40B4-BE49-F238E27FC236}">
                      <a16:creationId xmlns:a16="http://schemas.microsoft.com/office/drawing/2014/main" id="{89F0D00A-DA52-25B6-B7E9-6F732289895B}"/>
                    </a:ext>
                  </a:extLst>
                </p:cNvPr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2487;p48">
                  <a:extLst>
                    <a:ext uri="{FF2B5EF4-FFF2-40B4-BE49-F238E27FC236}">
                      <a16:creationId xmlns:a16="http://schemas.microsoft.com/office/drawing/2014/main" id="{9CD2050D-671A-5AE8-C094-3B3A30B776D8}"/>
                    </a:ext>
                  </a:extLst>
                </p:cNvPr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2488;p48">
                  <a:extLst>
                    <a:ext uri="{FF2B5EF4-FFF2-40B4-BE49-F238E27FC236}">
                      <a16:creationId xmlns:a16="http://schemas.microsoft.com/office/drawing/2014/main" id="{079A22F5-3E4A-F7BA-5FA1-C2D92FB2076A}"/>
                    </a:ext>
                  </a:extLst>
                </p:cNvPr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2489;p48">
                  <a:extLst>
                    <a:ext uri="{FF2B5EF4-FFF2-40B4-BE49-F238E27FC236}">
                      <a16:creationId xmlns:a16="http://schemas.microsoft.com/office/drawing/2014/main" id="{5101533A-CCA8-1A8C-C04A-EF57AA5A96D5}"/>
                    </a:ext>
                  </a:extLst>
                </p:cNvPr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2490;p48">
                  <a:extLst>
                    <a:ext uri="{FF2B5EF4-FFF2-40B4-BE49-F238E27FC236}">
                      <a16:creationId xmlns:a16="http://schemas.microsoft.com/office/drawing/2014/main" id="{36783BBF-8C82-F28E-4164-0EA306C9F462}"/>
                    </a:ext>
                  </a:extLst>
                </p:cNvPr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2491;p48">
                  <a:extLst>
                    <a:ext uri="{FF2B5EF4-FFF2-40B4-BE49-F238E27FC236}">
                      <a16:creationId xmlns:a16="http://schemas.microsoft.com/office/drawing/2014/main" id="{7AD765AB-39BF-9825-15BC-4B0DDD079BE8}"/>
                    </a:ext>
                  </a:extLst>
                </p:cNvPr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2492;p48">
                  <a:extLst>
                    <a:ext uri="{FF2B5EF4-FFF2-40B4-BE49-F238E27FC236}">
                      <a16:creationId xmlns:a16="http://schemas.microsoft.com/office/drawing/2014/main" id="{D0A3346B-D982-E0F5-01E7-BCC88057FCB3}"/>
                    </a:ext>
                  </a:extLst>
                </p:cNvPr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2493;p48">
                  <a:extLst>
                    <a:ext uri="{FF2B5EF4-FFF2-40B4-BE49-F238E27FC236}">
                      <a16:creationId xmlns:a16="http://schemas.microsoft.com/office/drawing/2014/main" id="{BF456345-B6F0-48FC-BEC1-81803CED4356}"/>
                    </a:ext>
                  </a:extLst>
                </p:cNvPr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2494;p48">
                  <a:extLst>
                    <a:ext uri="{FF2B5EF4-FFF2-40B4-BE49-F238E27FC236}">
                      <a16:creationId xmlns:a16="http://schemas.microsoft.com/office/drawing/2014/main" id="{B6508EE4-0387-04E9-B577-A2A392EE0D52}"/>
                    </a:ext>
                  </a:extLst>
                </p:cNvPr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2495;p48">
                  <a:extLst>
                    <a:ext uri="{FF2B5EF4-FFF2-40B4-BE49-F238E27FC236}">
                      <a16:creationId xmlns:a16="http://schemas.microsoft.com/office/drawing/2014/main" id="{310D0719-62AC-4CE7-6182-DBCD27D51728}"/>
                    </a:ext>
                  </a:extLst>
                </p:cNvPr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2496;p48">
                  <a:extLst>
                    <a:ext uri="{FF2B5EF4-FFF2-40B4-BE49-F238E27FC236}">
                      <a16:creationId xmlns:a16="http://schemas.microsoft.com/office/drawing/2014/main" id="{59186B3C-CDA2-4472-E942-6214B2F29F31}"/>
                    </a:ext>
                  </a:extLst>
                </p:cNvPr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2497;p48">
                  <a:extLst>
                    <a:ext uri="{FF2B5EF4-FFF2-40B4-BE49-F238E27FC236}">
                      <a16:creationId xmlns:a16="http://schemas.microsoft.com/office/drawing/2014/main" id="{7CAAD193-7313-9EF8-4DB6-B95422C6CE73}"/>
                    </a:ext>
                  </a:extLst>
                </p:cNvPr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2498;p48">
                  <a:extLst>
                    <a:ext uri="{FF2B5EF4-FFF2-40B4-BE49-F238E27FC236}">
                      <a16:creationId xmlns:a16="http://schemas.microsoft.com/office/drawing/2014/main" id="{6001A742-BDB0-D478-49CC-5CB6F162E3A4}"/>
                    </a:ext>
                  </a:extLst>
                </p:cNvPr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2499;p48">
                  <a:extLst>
                    <a:ext uri="{FF2B5EF4-FFF2-40B4-BE49-F238E27FC236}">
                      <a16:creationId xmlns:a16="http://schemas.microsoft.com/office/drawing/2014/main" id="{C6103A38-2747-9AA6-B911-23592F4239A9}"/>
                    </a:ext>
                  </a:extLst>
                </p:cNvPr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2500;p48">
                  <a:extLst>
                    <a:ext uri="{FF2B5EF4-FFF2-40B4-BE49-F238E27FC236}">
                      <a16:creationId xmlns:a16="http://schemas.microsoft.com/office/drawing/2014/main" id="{A62114A8-27BF-076E-69BE-0F59DC286A91}"/>
                    </a:ext>
                  </a:extLst>
                </p:cNvPr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2501;p48">
                  <a:extLst>
                    <a:ext uri="{FF2B5EF4-FFF2-40B4-BE49-F238E27FC236}">
                      <a16:creationId xmlns:a16="http://schemas.microsoft.com/office/drawing/2014/main" id="{9887C4E9-E00D-C533-D1F2-F86B2C08F879}"/>
                    </a:ext>
                  </a:extLst>
                </p:cNvPr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2502;p48">
                  <a:extLst>
                    <a:ext uri="{FF2B5EF4-FFF2-40B4-BE49-F238E27FC236}">
                      <a16:creationId xmlns:a16="http://schemas.microsoft.com/office/drawing/2014/main" id="{845AA5A3-8FCF-FBDD-04DA-34B19C26EC23}"/>
                    </a:ext>
                  </a:extLst>
                </p:cNvPr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2503;p48">
                  <a:extLst>
                    <a:ext uri="{FF2B5EF4-FFF2-40B4-BE49-F238E27FC236}">
                      <a16:creationId xmlns:a16="http://schemas.microsoft.com/office/drawing/2014/main" id="{92186EDB-BAFA-C434-31EA-1E909B22F8ED}"/>
                    </a:ext>
                  </a:extLst>
                </p:cNvPr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2504;p48">
                  <a:extLst>
                    <a:ext uri="{FF2B5EF4-FFF2-40B4-BE49-F238E27FC236}">
                      <a16:creationId xmlns:a16="http://schemas.microsoft.com/office/drawing/2014/main" id="{D7C2E6F2-E276-AB86-7997-665BA7EE44A3}"/>
                    </a:ext>
                  </a:extLst>
                </p:cNvPr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2505;p48">
                  <a:extLst>
                    <a:ext uri="{FF2B5EF4-FFF2-40B4-BE49-F238E27FC236}">
                      <a16:creationId xmlns:a16="http://schemas.microsoft.com/office/drawing/2014/main" id="{E21B7DB1-30B9-0092-3F3B-538E0C3AF40E}"/>
                    </a:ext>
                  </a:extLst>
                </p:cNvPr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2506;p48">
                  <a:extLst>
                    <a:ext uri="{FF2B5EF4-FFF2-40B4-BE49-F238E27FC236}">
                      <a16:creationId xmlns:a16="http://schemas.microsoft.com/office/drawing/2014/main" id="{998336AE-EB40-EF85-B0A6-51C0BB8475F1}"/>
                    </a:ext>
                  </a:extLst>
                </p:cNvPr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2507;p48">
                  <a:extLst>
                    <a:ext uri="{FF2B5EF4-FFF2-40B4-BE49-F238E27FC236}">
                      <a16:creationId xmlns:a16="http://schemas.microsoft.com/office/drawing/2014/main" id="{C3116D4F-A594-67C8-0A1B-29D69C89413D}"/>
                    </a:ext>
                  </a:extLst>
                </p:cNvPr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2508;p48">
                  <a:extLst>
                    <a:ext uri="{FF2B5EF4-FFF2-40B4-BE49-F238E27FC236}">
                      <a16:creationId xmlns:a16="http://schemas.microsoft.com/office/drawing/2014/main" id="{2ED29071-9012-4957-FE35-26240DCA8B7F}"/>
                    </a:ext>
                  </a:extLst>
                </p:cNvPr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2509;p48">
                  <a:extLst>
                    <a:ext uri="{FF2B5EF4-FFF2-40B4-BE49-F238E27FC236}">
                      <a16:creationId xmlns:a16="http://schemas.microsoft.com/office/drawing/2014/main" id="{5471D76C-A449-D3CB-5432-907F9D611084}"/>
                    </a:ext>
                  </a:extLst>
                </p:cNvPr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2510;p48">
                  <a:extLst>
                    <a:ext uri="{FF2B5EF4-FFF2-40B4-BE49-F238E27FC236}">
                      <a16:creationId xmlns:a16="http://schemas.microsoft.com/office/drawing/2014/main" id="{C08496D3-C1EA-EAAB-59A6-135D777CCFA2}"/>
                    </a:ext>
                  </a:extLst>
                </p:cNvPr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2511;p48">
                  <a:extLst>
                    <a:ext uri="{FF2B5EF4-FFF2-40B4-BE49-F238E27FC236}">
                      <a16:creationId xmlns:a16="http://schemas.microsoft.com/office/drawing/2014/main" id="{CC14F193-EFBC-33E1-B28C-1712DEF9C055}"/>
                    </a:ext>
                  </a:extLst>
                </p:cNvPr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2512;p48">
                  <a:extLst>
                    <a:ext uri="{FF2B5EF4-FFF2-40B4-BE49-F238E27FC236}">
                      <a16:creationId xmlns:a16="http://schemas.microsoft.com/office/drawing/2014/main" id="{9C7D5570-CD28-5C6B-3799-5B3F5EEC27FC}"/>
                    </a:ext>
                  </a:extLst>
                </p:cNvPr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2513;p48">
                  <a:extLst>
                    <a:ext uri="{FF2B5EF4-FFF2-40B4-BE49-F238E27FC236}">
                      <a16:creationId xmlns:a16="http://schemas.microsoft.com/office/drawing/2014/main" id="{13F9102C-E90B-AA24-5621-24DA658AF0F8}"/>
                    </a:ext>
                  </a:extLst>
                </p:cNvPr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2514;p48">
                  <a:extLst>
                    <a:ext uri="{FF2B5EF4-FFF2-40B4-BE49-F238E27FC236}">
                      <a16:creationId xmlns:a16="http://schemas.microsoft.com/office/drawing/2014/main" id="{10473ADF-30C9-20CD-31B4-2E71587781C4}"/>
                    </a:ext>
                  </a:extLst>
                </p:cNvPr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2515;p48">
                  <a:extLst>
                    <a:ext uri="{FF2B5EF4-FFF2-40B4-BE49-F238E27FC236}">
                      <a16:creationId xmlns:a16="http://schemas.microsoft.com/office/drawing/2014/main" id="{7DB60FCB-BE1B-6DB4-785E-AF6F15F7F67A}"/>
                    </a:ext>
                  </a:extLst>
                </p:cNvPr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" name="Google Shape;2516;p48">
              <a:extLst>
                <a:ext uri="{FF2B5EF4-FFF2-40B4-BE49-F238E27FC236}">
                  <a16:creationId xmlns:a16="http://schemas.microsoft.com/office/drawing/2014/main" id="{59180BAC-475E-5C65-9BC6-D105BA7C9DA9}"/>
                </a:ext>
              </a:extLst>
            </p:cNvPr>
            <p:cNvGrpSpPr/>
            <p:nvPr/>
          </p:nvGrpSpPr>
          <p:grpSpPr>
            <a:xfrm>
              <a:off x="7630789" y="-770055"/>
              <a:ext cx="137710" cy="1548108"/>
              <a:chOff x="1858375" y="175625"/>
              <a:chExt cx="484552" cy="5445334"/>
            </a:xfrm>
          </p:grpSpPr>
          <p:sp>
            <p:nvSpPr>
              <p:cNvPr id="10" name="Google Shape;2517;p48">
                <a:extLst>
                  <a:ext uri="{FF2B5EF4-FFF2-40B4-BE49-F238E27FC236}">
                    <a16:creationId xmlns:a16="http://schemas.microsoft.com/office/drawing/2014/main" id="{08C4E398-F33E-5999-361F-B768EAF18FAE}"/>
                  </a:ext>
                </a:extLst>
              </p:cNvPr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18;p48">
                <a:extLst>
                  <a:ext uri="{FF2B5EF4-FFF2-40B4-BE49-F238E27FC236}">
                    <a16:creationId xmlns:a16="http://schemas.microsoft.com/office/drawing/2014/main" id="{8EEFF8FF-E682-540A-CA52-E2F1E759EF63}"/>
                  </a:ext>
                </a:extLst>
              </p:cNvPr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19;p48">
                <a:extLst>
                  <a:ext uri="{FF2B5EF4-FFF2-40B4-BE49-F238E27FC236}">
                    <a16:creationId xmlns:a16="http://schemas.microsoft.com/office/drawing/2014/main" id="{982DCF96-9F79-9A09-4CCA-500978A22FEC}"/>
                  </a:ext>
                </a:extLst>
              </p:cNvPr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20;p48">
                <a:extLst>
                  <a:ext uri="{FF2B5EF4-FFF2-40B4-BE49-F238E27FC236}">
                    <a16:creationId xmlns:a16="http://schemas.microsoft.com/office/drawing/2014/main" id="{4A5DD822-F0A1-A1FC-1A7D-19ABB74EFF72}"/>
                  </a:ext>
                </a:extLst>
              </p:cNvPr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2521;p48">
                <a:extLst>
                  <a:ext uri="{FF2B5EF4-FFF2-40B4-BE49-F238E27FC236}">
                    <a16:creationId xmlns:a16="http://schemas.microsoft.com/office/drawing/2014/main" id="{65C0E8EE-53B3-98C5-49BF-7A4CA03D3B42}"/>
                  </a:ext>
                </a:extLst>
              </p:cNvPr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5" name="Google Shape;2522;p48">
                  <a:extLst>
                    <a:ext uri="{FF2B5EF4-FFF2-40B4-BE49-F238E27FC236}">
                      <a16:creationId xmlns:a16="http://schemas.microsoft.com/office/drawing/2014/main" id="{6F5C496A-62E0-E1AF-C371-8A82EB18239A}"/>
                    </a:ext>
                  </a:extLst>
                </p:cNvPr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2523;p48">
                  <a:extLst>
                    <a:ext uri="{FF2B5EF4-FFF2-40B4-BE49-F238E27FC236}">
                      <a16:creationId xmlns:a16="http://schemas.microsoft.com/office/drawing/2014/main" id="{3318D95E-49DA-47F2-857A-F10D6E405AE6}"/>
                    </a:ext>
                  </a:extLst>
                </p:cNvPr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2524;p48">
                  <a:extLst>
                    <a:ext uri="{FF2B5EF4-FFF2-40B4-BE49-F238E27FC236}">
                      <a16:creationId xmlns:a16="http://schemas.microsoft.com/office/drawing/2014/main" id="{D7292139-D8C0-945A-86D9-8D14260BF996}"/>
                    </a:ext>
                  </a:extLst>
                </p:cNvPr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2525;p48">
                  <a:extLst>
                    <a:ext uri="{FF2B5EF4-FFF2-40B4-BE49-F238E27FC236}">
                      <a16:creationId xmlns:a16="http://schemas.microsoft.com/office/drawing/2014/main" id="{213FEE4A-9916-56C8-B3E0-49292CB1CC3C}"/>
                    </a:ext>
                  </a:extLst>
                </p:cNvPr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526;p48">
                  <a:extLst>
                    <a:ext uri="{FF2B5EF4-FFF2-40B4-BE49-F238E27FC236}">
                      <a16:creationId xmlns:a16="http://schemas.microsoft.com/office/drawing/2014/main" id="{84342B42-80C3-DF79-D428-9E71891A4D33}"/>
                    </a:ext>
                  </a:extLst>
                </p:cNvPr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527;p48">
                  <a:extLst>
                    <a:ext uri="{FF2B5EF4-FFF2-40B4-BE49-F238E27FC236}">
                      <a16:creationId xmlns:a16="http://schemas.microsoft.com/office/drawing/2014/main" id="{8F7B9049-6855-5E94-4CB1-C8CA5B1AAD1E}"/>
                    </a:ext>
                  </a:extLst>
                </p:cNvPr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528;p48">
                  <a:extLst>
                    <a:ext uri="{FF2B5EF4-FFF2-40B4-BE49-F238E27FC236}">
                      <a16:creationId xmlns:a16="http://schemas.microsoft.com/office/drawing/2014/main" id="{F2168478-856F-45C8-9D12-B3AD34FAACE2}"/>
                    </a:ext>
                  </a:extLst>
                </p:cNvPr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529;p48">
                  <a:extLst>
                    <a:ext uri="{FF2B5EF4-FFF2-40B4-BE49-F238E27FC236}">
                      <a16:creationId xmlns:a16="http://schemas.microsoft.com/office/drawing/2014/main" id="{D5F684C4-7141-41F1-B750-A88B85926645}"/>
                    </a:ext>
                  </a:extLst>
                </p:cNvPr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530;p48">
                  <a:extLst>
                    <a:ext uri="{FF2B5EF4-FFF2-40B4-BE49-F238E27FC236}">
                      <a16:creationId xmlns:a16="http://schemas.microsoft.com/office/drawing/2014/main" id="{07CD9A6F-37A9-3C15-3539-2A06FA386879}"/>
                    </a:ext>
                  </a:extLst>
                </p:cNvPr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531;p48">
                  <a:extLst>
                    <a:ext uri="{FF2B5EF4-FFF2-40B4-BE49-F238E27FC236}">
                      <a16:creationId xmlns:a16="http://schemas.microsoft.com/office/drawing/2014/main" id="{3E69E9FA-9C70-8242-8E0F-341A7DBB4853}"/>
                    </a:ext>
                  </a:extLst>
                </p:cNvPr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32;p48">
                  <a:extLst>
                    <a:ext uri="{FF2B5EF4-FFF2-40B4-BE49-F238E27FC236}">
                      <a16:creationId xmlns:a16="http://schemas.microsoft.com/office/drawing/2014/main" id="{CB3AA125-4F7D-B9A3-90E8-59FCBAE5051E}"/>
                    </a:ext>
                  </a:extLst>
                </p:cNvPr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533;p48">
                  <a:extLst>
                    <a:ext uri="{FF2B5EF4-FFF2-40B4-BE49-F238E27FC236}">
                      <a16:creationId xmlns:a16="http://schemas.microsoft.com/office/drawing/2014/main" id="{97C3597A-C3D8-3F7D-11B4-EA6D275B8622}"/>
                    </a:ext>
                  </a:extLst>
                </p:cNvPr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534;p48">
                  <a:extLst>
                    <a:ext uri="{FF2B5EF4-FFF2-40B4-BE49-F238E27FC236}">
                      <a16:creationId xmlns:a16="http://schemas.microsoft.com/office/drawing/2014/main" id="{4331FBB6-7D16-CF1A-3AA9-A566B0AED5B6}"/>
                    </a:ext>
                  </a:extLst>
                </p:cNvPr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535;p48">
                  <a:extLst>
                    <a:ext uri="{FF2B5EF4-FFF2-40B4-BE49-F238E27FC236}">
                      <a16:creationId xmlns:a16="http://schemas.microsoft.com/office/drawing/2014/main" id="{4AA8CBD2-32D2-8C0B-8788-F2B657568838}"/>
                    </a:ext>
                  </a:extLst>
                </p:cNvPr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536;p48">
                  <a:extLst>
                    <a:ext uri="{FF2B5EF4-FFF2-40B4-BE49-F238E27FC236}">
                      <a16:creationId xmlns:a16="http://schemas.microsoft.com/office/drawing/2014/main" id="{C6CBD433-67EE-4FEC-90C5-C8702E06FBDC}"/>
                    </a:ext>
                  </a:extLst>
                </p:cNvPr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537;p48">
                  <a:extLst>
                    <a:ext uri="{FF2B5EF4-FFF2-40B4-BE49-F238E27FC236}">
                      <a16:creationId xmlns:a16="http://schemas.microsoft.com/office/drawing/2014/main" id="{344E64D0-EDC7-0D92-730D-A82CFE437DA4}"/>
                    </a:ext>
                  </a:extLst>
                </p:cNvPr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538;p48">
                  <a:extLst>
                    <a:ext uri="{FF2B5EF4-FFF2-40B4-BE49-F238E27FC236}">
                      <a16:creationId xmlns:a16="http://schemas.microsoft.com/office/drawing/2014/main" id="{A9F39EB5-A1C0-2604-37C9-76B9AC5E093A}"/>
                    </a:ext>
                  </a:extLst>
                </p:cNvPr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539;p48">
                  <a:extLst>
                    <a:ext uri="{FF2B5EF4-FFF2-40B4-BE49-F238E27FC236}">
                      <a16:creationId xmlns:a16="http://schemas.microsoft.com/office/drawing/2014/main" id="{76B2C5FC-EC2F-84A5-C6BE-780C7B3B7DFA}"/>
                    </a:ext>
                  </a:extLst>
                </p:cNvPr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540;p48">
                  <a:extLst>
                    <a:ext uri="{FF2B5EF4-FFF2-40B4-BE49-F238E27FC236}">
                      <a16:creationId xmlns:a16="http://schemas.microsoft.com/office/drawing/2014/main" id="{8690F53F-CC9A-DB22-261F-E3C608ECB247}"/>
                    </a:ext>
                  </a:extLst>
                </p:cNvPr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541;p48">
                  <a:extLst>
                    <a:ext uri="{FF2B5EF4-FFF2-40B4-BE49-F238E27FC236}">
                      <a16:creationId xmlns:a16="http://schemas.microsoft.com/office/drawing/2014/main" id="{1A24FBF5-95FC-EFF3-CC0F-FC40665B5096}"/>
                    </a:ext>
                  </a:extLst>
                </p:cNvPr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542;p48">
                  <a:extLst>
                    <a:ext uri="{FF2B5EF4-FFF2-40B4-BE49-F238E27FC236}">
                      <a16:creationId xmlns:a16="http://schemas.microsoft.com/office/drawing/2014/main" id="{1EE427B5-47CF-0059-23BC-8916140E32D6}"/>
                    </a:ext>
                  </a:extLst>
                </p:cNvPr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543;p48">
                  <a:extLst>
                    <a:ext uri="{FF2B5EF4-FFF2-40B4-BE49-F238E27FC236}">
                      <a16:creationId xmlns:a16="http://schemas.microsoft.com/office/drawing/2014/main" id="{77022139-6A0F-76CC-6FE4-7773A30A705B}"/>
                    </a:ext>
                  </a:extLst>
                </p:cNvPr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544;p48">
                  <a:extLst>
                    <a:ext uri="{FF2B5EF4-FFF2-40B4-BE49-F238E27FC236}">
                      <a16:creationId xmlns:a16="http://schemas.microsoft.com/office/drawing/2014/main" id="{8F636772-F381-6B04-FDBE-65229ACFE74C}"/>
                    </a:ext>
                  </a:extLst>
                </p:cNvPr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545;p48">
                  <a:extLst>
                    <a:ext uri="{FF2B5EF4-FFF2-40B4-BE49-F238E27FC236}">
                      <a16:creationId xmlns:a16="http://schemas.microsoft.com/office/drawing/2014/main" id="{31841415-8E98-95C0-EB41-DF9F7DFB2AF0}"/>
                    </a:ext>
                  </a:extLst>
                </p:cNvPr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546;p48">
                  <a:extLst>
                    <a:ext uri="{FF2B5EF4-FFF2-40B4-BE49-F238E27FC236}">
                      <a16:creationId xmlns:a16="http://schemas.microsoft.com/office/drawing/2014/main" id="{3292503B-CB85-6FE3-2933-D811792A84EC}"/>
                    </a:ext>
                  </a:extLst>
                </p:cNvPr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547;p48">
                  <a:extLst>
                    <a:ext uri="{FF2B5EF4-FFF2-40B4-BE49-F238E27FC236}">
                      <a16:creationId xmlns:a16="http://schemas.microsoft.com/office/drawing/2014/main" id="{C1BB8FF4-472D-3354-1F9C-90E3B796951F}"/>
                    </a:ext>
                  </a:extLst>
                </p:cNvPr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548;p48">
                  <a:extLst>
                    <a:ext uri="{FF2B5EF4-FFF2-40B4-BE49-F238E27FC236}">
                      <a16:creationId xmlns:a16="http://schemas.microsoft.com/office/drawing/2014/main" id="{9B73DAE7-DD14-D49D-956F-65974EC2E1F1}"/>
                    </a:ext>
                  </a:extLst>
                </p:cNvPr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549;p48">
                  <a:extLst>
                    <a:ext uri="{FF2B5EF4-FFF2-40B4-BE49-F238E27FC236}">
                      <a16:creationId xmlns:a16="http://schemas.microsoft.com/office/drawing/2014/main" id="{2F02FE2E-B6A7-D85E-DBC3-54E6D915BA91}"/>
                    </a:ext>
                  </a:extLst>
                </p:cNvPr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50;p48">
                  <a:extLst>
                    <a:ext uri="{FF2B5EF4-FFF2-40B4-BE49-F238E27FC236}">
                      <a16:creationId xmlns:a16="http://schemas.microsoft.com/office/drawing/2014/main" id="{4AA3310B-DE09-1159-A56A-C6288FB87830}"/>
                    </a:ext>
                  </a:extLst>
                </p:cNvPr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51;p48">
                  <a:extLst>
                    <a:ext uri="{FF2B5EF4-FFF2-40B4-BE49-F238E27FC236}">
                      <a16:creationId xmlns:a16="http://schemas.microsoft.com/office/drawing/2014/main" id="{1F066B60-A341-A35D-7B39-6EAA85EE115A}"/>
                    </a:ext>
                  </a:extLst>
                </p:cNvPr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52;p48">
                  <a:extLst>
                    <a:ext uri="{FF2B5EF4-FFF2-40B4-BE49-F238E27FC236}">
                      <a16:creationId xmlns:a16="http://schemas.microsoft.com/office/drawing/2014/main" id="{9A4003D9-F608-C183-12DD-BEBC8F6F84F3}"/>
                    </a:ext>
                  </a:extLst>
                </p:cNvPr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53;p48">
                  <a:extLst>
                    <a:ext uri="{FF2B5EF4-FFF2-40B4-BE49-F238E27FC236}">
                      <a16:creationId xmlns:a16="http://schemas.microsoft.com/office/drawing/2014/main" id="{C329AF13-3C2C-392B-518B-2168945CB8D6}"/>
                    </a:ext>
                  </a:extLst>
                </p:cNvPr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54;p48">
                  <a:extLst>
                    <a:ext uri="{FF2B5EF4-FFF2-40B4-BE49-F238E27FC236}">
                      <a16:creationId xmlns:a16="http://schemas.microsoft.com/office/drawing/2014/main" id="{5479F2A2-3EF7-F175-4994-2BC37B1D5C02}"/>
                    </a:ext>
                  </a:extLst>
                </p:cNvPr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555;p48">
                  <a:extLst>
                    <a:ext uri="{FF2B5EF4-FFF2-40B4-BE49-F238E27FC236}">
                      <a16:creationId xmlns:a16="http://schemas.microsoft.com/office/drawing/2014/main" id="{C7415672-5D50-DFBB-0F7C-09E825826BBD}"/>
                    </a:ext>
                  </a:extLst>
                </p:cNvPr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556;p48">
                  <a:extLst>
                    <a:ext uri="{FF2B5EF4-FFF2-40B4-BE49-F238E27FC236}">
                      <a16:creationId xmlns:a16="http://schemas.microsoft.com/office/drawing/2014/main" id="{47AB857F-AC91-144C-DB15-DCDEF512C000}"/>
                    </a:ext>
                  </a:extLst>
                </p:cNvPr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557;p48">
                  <a:extLst>
                    <a:ext uri="{FF2B5EF4-FFF2-40B4-BE49-F238E27FC236}">
                      <a16:creationId xmlns:a16="http://schemas.microsoft.com/office/drawing/2014/main" id="{41BC11CC-CD06-0198-0827-0273EB68C3A7}"/>
                    </a:ext>
                  </a:extLst>
                </p:cNvPr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58;p48">
                  <a:extLst>
                    <a:ext uri="{FF2B5EF4-FFF2-40B4-BE49-F238E27FC236}">
                      <a16:creationId xmlns:a16="http://schemas.microsoft.com/office/drawing/2014/main" id="{4CCBC51A-F007-DCE1-685C-CD1CD10E057A}"/>
                    </a:ext>
                  </a:extLst>
                </p:cNvPr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59;p48">
                  <a:extLst>
                    <a:ext uri="{FF2B5EF4-FFF2-40B4-BE49-F238E27FC236}">
                      <a16:creationId xmlns:a16="http://schemas.microsoft.com/office/drawing/2014/main" id="{15CB6187-C1EE-F360-CFE6-3736A3DB8570}"/>
                    </a:ext>
                  </a:extLst>
                </p:cNvPr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60;p48">
                  <a:extLst>
                    <a:ext uri="{FF2B5EF4-FFF2-40B4-BE49-F238E27FC236}">
                      <a16:creationId xmlns:a16="http://schemas.microsoft.com/office/drawing/2014/main" id="{9E0253D7-13D7-30A4-1428-A866D51AC687}"/>
                    </a:ext>
                  </a:extLst>
                </p:cNvPr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61;p48">
                  <a:extLst>
                    <a:ext uri="{FF2B5EF4-FFF2-40B4-BE49-F238E27FC236}">
                      <a16:creationId xmlns:a16="http://schemas.microsoft.com/office/drawing/2014/main" id="{9597EA61-ED45-841D-B9CA-A64454F7547F}"/>
                    </a:ext>
                  </a:extLst>
                </p:cNvPr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62;p48">
                  <a:extLst>
                    <a:ext uri="{FF2B5EF4-FFF2-40B4-BE49-F238E27FC236}">
                      <a16:creationId xmlns:a16="http://schemas.microsoft.com/office/drawing/2014/main" id="{0BD45521-184D-1F59-19DD-C11AD6DE5209}"/>
                    </a:ext>
                  </a:extLst>
                </p:cNvPr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563;p48">
                  <a:extLst>
                    <a:ext uri="{FF2B5EF4-FFF2-40B4-BE49-F238E27FC236}">
                      <a16:creationId xmlns:a16="http://schemas.microsoft.com/office/drawing/2014/main" id="{DFC5E5A3-59FA-245C-A3CF-7CD160309318}"/>
                    </a:ext>
                  </a:extLst>
                </p:cNvPr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564;p48">
                  <a:extLst>
                    <a:ext uri="{FF2B5EF4-FFF2-40B4-BE49-F238E27FC236}">
                      <a16:creationId xmlns:a16="http://schemas.microsoft.com/office/drawing/2014/main" id="{481611DE-53A1-4C04-56AA-A980C422824E}"/>
                    </a:ext>
                  </a:extLst>
                </p:cNvPr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565;p48">
                  <a:extLst>
                    <a:ext uri="{FF2B5EF4-FFF2-40B4-BE49-F238E27FC236}">
                      <a16:creationId xmlns:a16="http://schemas.microsoft.com/office/drawing/2014/main" id="{5B562FE8-157F-DB70-C910-3E49378C5966}"/>
                    </a:ext>
                  </a:extLst>
                </p:cNvPr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26F67E1-9325-898E-5F24-64CEF59B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224C6E7D-62BC-E320-F4CA-D44A4F563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" r="13309"/>
          <a:stretch/>
        </p:blipFill>
        <p:spPr bwMode="auto">
          <a:xfrm>
            <a:off x="135058" y="119586"/>
            <a:ext cx="4534329" cy="288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nhaltsplatzhalter 4" descr="Ein Bild, das Text, Whiteboard, Im Haus, Computer enthält.&#10;&#10;Automatisch generierte Beschreibung">
            <a:extLst>
              <a:ext uri="{FF2B5EF4-FFF2-40B4-BE49-F238E27FC236}">
                <a16:creationId xmlns:a16="http://schemas.microsoft.com/office/drawing/2014/main" id="{B2138507-52DC-C88D-CB43-7746DD9D5D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6" r="5866"/>
          <a:stretch/>
        </p:blipFill>
        <p:spPr>
          <a:xfrm>
            <a:off x="4089068" y="2143075"/>
            <a:ext cx="4919874" cy="288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Google Shape;2076;p48">
            <a:extLst>
              <a:ext uri="{FF2B5EF4-FFF2-40B4-BE49-F238E27FC236}">
                <a16:creationId xmlns:a16="http://schemas.microsoft.com/office/drawing/2014/main" id="{B4D35F25-1ED1-4977-8AA6-5A0698CEB449}"/>
              </a:ext>
            </a:extLst>
          </p:cNvPr>
          <p:cNvSpPr/>
          <p:nvPr/>
        </p:nvSpPr>
        <p:spPr>
          <a:xfrm rot="5400000">
            <a:off x="2186909" y="2266918"/>
            <a:ext cx="489300" cy="48631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465;p48">
            <a:extLst>
              <a:ext uri="{FF2B5EF4-FFF2-40B4-BE49-F238E27FC236}">
                <a16:creationId xmlns:a16="http://schemas.microsoft.com/office/drawing/2014/main" id="{04625C43-F3F4-E18C-19F0-37867B30302E}"/>
              </a:ext>
            </a:extLst>
          </p:cNvPr>
          <p:cNvGrpSpPr/>
          <p:nvPr/>
        </p:nvGrpSpPr>
        <p:grpSpPr>
          <a:xfrm>
            <a:off x="327890" y="3135458"/>
            <a:ext cx="392110" cy="1712633"/>
            <a:chOff x="7630789" y="-770055"/>
            <a:chExt cx="392110" cy="1712633"/>
          </a:xfrm>
        </p:grpSpPr>
        <p:grpSp>
          <p:nvGrpSpPr>
            <p:cNvPr id="7" name="Google Shape;2466;p48">
              <a:extLst>
                <a:ext uri="{FF2B5EF4-FFF2-40B4-BE49-F238E27FC236}">
                  <a16:creationId xmlns:a16="http://schemas.microsoft.com/office/drawing/2014/main" id="{B738FF5F-BAD8-95A6-26D0-AAB64AD762AA}"/>
                </a:ext>
              </a:extLst>
            </p:cNvPr>
            <p:cNvGrpSpPr/>
            <p:nvPr/>
          </p:nvGrpSpPr>
          <p:grpSpPr>
            <a:xfrm>
              <a:off x="7885189" y="-605530"/>
              <a:ext cx="137710" cy="1548108"/>
              <a:chOff x="1858375" y="175625"/>
              <a:chExt cx="484552" cy="5445334"/>
            </a:xfrm>
          </p:grpSpPr>
          <p:sp>
            <p:nvSpPr>
              <p:cNvPr id="58" name="Google Shape;2467;p48">
                <a:extLst>
                  <a:ext uri="{FF2B5EF4-FFF2-40B4-BE49-F238E27FC236}">
                    <a16:creationId xmlns:a16="http://schemas.microsoft.com/office/drawing/2014/main" id="{BF2A0A59-9CC7-8DAB-945E-4850A3BAC683}"/>
                  </a:ext>
                </a:extLst>
              </p:cNvPr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468;p48">
                <a:extLst>
                  <a:ext uri="{FF2B5EF4-FFF2-40B4-BE49-F238E27FC236}">
                    <a16:creationId xmlns:a16="http://schemas.microsoft.com/office/drawing/2014/main" id="{10465DBA-46C1-83C7-5A93-175611549D5B}"/>
                  </a:ext>
                </a:extLst>
              </p:cNvPr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69;p48">
                <a:extLst>
                  <a:ext uri="{FF2B5EF4-FFF2-40B4-BE49-F238E27FC236}">
                    <a16:creationId xmlns:a16="http://schemas.microsoft.com/office/drawing/2014/main" id="{7C234AA2-C3D1-102C-3FE6-5FF3EB61C680}"/>
                  </a:ext>
                </a:extLst>
              </p:cNvPr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70;p48">
                <a:extLst>
                  <a:ext uri="{FF2B5EF4-FFF2-40B4-BE49-F238E27FC236}">
                    <a16:creationId xmlns:a16="http://schemas.microsoft.com/office/drawing/2014/main" id="{9317F006-3BF7-0E3E-AEF1-9AF978E774D7}"/>
                  </a:ext>
                </a:extLst>
              </p:cNvPr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2471;p48">
                <a:extLst>
                  <a:ext uri="{FF2B5EF4-FFF2-40B4-BE49-F238E27FC236}">
                    <a16:creationId xmlns:a16="http://schemas.microsoft.com/office/drawing/2014/main" id="{20F6DC54-DCAF-D3A4-2E06-520FC74457E6}"/>
                  </a:ext>
                </a:extLst>
              </p:cNvPr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63" name="Google Shape;2472;p48">
                  <a:extLst>
                    <a:ext uri="{FF2B5EF4-FFF2-40B4-BE49-F238E27FC236}">
                      <a16:creationId xmlns:a16="http://schemas.microsoft.com/office/drawing/2014/main" id="{6443AA04-0124-84BF-7BC0-39321F1F9FA8}"/>
                    </a:ext>
                  </a:extLst>
                </p:cNvPr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473;p48">
                  <a:extLst>
                    <a:ext uri="{FF2B5EF4-FFF2-40B4-BE49-F238E27FC236}">
                      <a16:creationId xmlns:a16="http://schemas.microsoft.com/office/drawing/2014/main" id="{67D37C67-5A59-0CCD-2B18-33A0819FDE54}"/>
                    </a:ext>
                  </a:extLst>
                </p:cNvPr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474;p48">
                  <a:extLst>
                    <a:ext uri="{FF2B5EF4-FFF2-40B4-BE49-F238E27FC236}">
                      <a16:creationId xmlns:a16="http://schemas.microsoft.com/office/drawing/2014/main" id="{296D24F2-3BF7-D6BF-9C3E-46FFAECA7CA0}"/>
                    </a:ext>
                  </a:extLst>
                </p:cNvPr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475;p48">
                  <a:extLst>
                    <a:ext uri="{FF2B5EF4-FFF2-40B4-BE49-F238E27FC236}">
                      <a16:creationId xmlns:a16="http://schemas.microsoft.com/office/drawing/2014/main" id="{D5C732F6-8656-67EB-F14B-8F15A162477C}"/>
                    </a:ext>
                  </a:extLst>
                </p:cNvPr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476;p48">
                  <a:extLst>
                    <a:ext uri="{FF2B5EF4-FFF2-40B4-BE49-F238E27FC236}">
                      <a16:creationId xmlns:a16="http://schemas.microsoft.com/office/drawing/2014/main" id="{05A6FF3A-0F3B-1D62-EA3E-079558DF2344}"/>
                    </a:ext>
                  </a:extLst>
                </p:cNvPr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477;p48">
                  <a:extLst>
                    <a:ext uri="{FF2B5EF4-FFF2-40B4-BE49-F238E27FC236}">
                      <a16:creationId xmlns:a16="http://schemas.microsoft.com/office/drawing/2014/main" id="{CF4049E4-DA72-FC20-E1CE-26630F17F86E}"/>
                    </a:ext>
                  </a:extLst>
                </p:cNvPr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478;p48">
                  <a:extLst>
                    <a:ext uri="{FF2B5EF4-FFF2-40B4-BE49-F238E27FC236}">
                      <a16:creationId xmlns:a16="http://schemas.microsoft.com/office/drawing/2014/main" id="{C594CFAA-A188-98A1-AC9F-E419A095C311}"/>
                    </a:ext>
                  </a:extLst>
                </p:cNvPr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479;p48">
                  <a:extLst>
                    <a:ext uri="{FF2B5EF4-FFF2-40B4-BE49-F238E27FC236}">
                      <a16:creationId xmlns:a16="http://schemas.microsoft.com/office/drawing/2014/main" id="{E8F6468B-B493-2B0F-566C-29BE99EA04E7}"/>
                    </a:ext>
                  </a:extLst>
                </p:cNvPr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480;p48">
                  <a:extLst>
                    <a:ext uri="{FF2B5EF4-FFF2-40B4-BE49-F238E27FC236}">
                      <a16:creationId xmlns:a16="http://schemas.microsoft.com/office/drawing/2014/main" id="{F13E6D22-2492-7A19-E74C-B51495F40E1C}"/>
                    </a:ext>
                  </a:extLst>
                </p:cNvPr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481;p48">
                  <a:extLst>
                    <a:ext uri="{FF2B5EF4-FFF2-40B4-BE49-F238E27FC236}">
                      <a16:creationId xmlns:a16="http://schemas.microsoft.com/office/drawing/2014/main" id="{9BE786CF-64F2-4122-9398-638F0065E88E}"/>
                    </a:ext>
                  </a:extLst>
                </p:cNvPr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482;p48">
                  <a:extLst>
                    <a:ext uri="{FF2B5EF4-FFF2-40B4-BE49-F238E27FC236}">
                      <a16:creationId xmlns:a16="http://schemas.microsoft.com/office/drawing/2014/main" id="{7CA6C161-15C6-6F8F-1B45-43A84C8B0B24}"/>
                    </a:ext>
                  </a:extLst>
                </p:cNvPr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483;p48">
                  <a:extLst>
                    <a:ext uri="{FF2B5EF4-FFF2-40B4-BE49-F238E27FC236}">
                      <a16:creationId xmlns:a16="http://schemas.microsoft.com/office/drawing/2014/main" id="{31EB2CA5-113A-479F-9027-A037BA9EE7ED}"/>
                    </a:ext>
                  </a:extLst>
                </p:cNvPr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" name="Google Shape;2484;p48">
                  <a:extLst>
                    <a:ext uri="{FF2B5EF4-FFF2-40B4-BE49-F238E27FC236}">
                      <a16:creationId xmlns:a16="http://schemas.microsoft.com/office/drawing/2014/main" id="{A4A303BE-DEB7-64EE-3887-F1C9DD7ED497}"/>
                    </a:ext>
                  </a:extLst>
                </p:cNvPr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485;p48">
                  <a:extLst>
                    <a:ext uri="{FF2B5EF4-FFF2-40B4-BE49-F238E27FC236}">
                      <a16:creationId xmlns:a16="http://schemas.microsoft.com/office/drawing/2014/main" id="{AFFD1087-EA8B-04D2-1CC2-34C1BBB5506E}"/>
                    </a:ext>
                  </a:extLst>
                </p:cNvPr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486;p48">
                  <a:extLst>
                    <a:ext uri="{FF2B5EF4-FFF2-40B4-BE49-F238E27FC236}">
                      <a16:creationId xmlns:a16="http://schemas.microsoft.com/office/drawing/2014/main" id="{92E29ACA-6DF7-D7FF-28AD-D68A3E823A7A}"/>
                    </a:ext>
                  </a:extLst>
                </p:cNvPr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487;p48">
                  <a:extLst>
                    <a:ext uri="{FF2B5EF4-FFF2-40B4-BE49-F238E27FC236}">
                      <a16:creationId xmlns:a16="http://schemas.microsoft.com/office/drawing/2014/main" id="{350FEB3B-248C-AF3C-7B98-65FD40231044}"/>
                    </a:ext>
                  </a:extLst>
                </p:cNvPr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488;p48">
                  <a:extLst>
                    <a:ext uri="{FF2B5EF4-FFF2-40B4-BE49-F238E27FC236}">
                      <a16:creationId xmlns:a16="http://schemas.microsoft.com/office/drawing/2014/main" id="{DAFA1EB8-6800-40EE-18B3-640893B3ECAD}"/>
                    </a:ext>
                  </a:extLst>
                </p:cNvPr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489;p48">
                  <a:extLst>
                    <a:ext uri="{FF2B5EF4-FFF2-40B4-BE49-F238E27FC236}">
                      <a16:creationId xmlns:a16="http://schemas.microsoft.com/office/drawing/2014/main" id="{BEB01313-08A1-8233-B968-4088038F1ED9}"/>
                    </a:ext>
                  </a:extLst>
                </p:cNvPr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490;p48">
                  <a:extLst>
                    <a:ext uri="{FF2B5EF4-FFF2-40B4-BE49-F238E27FC236}">
                      <a16:creationId xmlns:a16="http://schemas.microsoft.com/office/drawing/2014/main" id="{DA161EE4-95CC-B8D0-8E07-668D1B20F8FA}"/>
                    </a:ext>
                  </a:extLst>
                </p:cNvPr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491;p48">
                  <a:extLst>
                    <a:ext uri="{FF2B5EF4-FFF2-40B4-BE49-F238E27FC236}">
                      <a16:creationId xmlns:a16="http://schemas.microsoft.com/office/drawing/2014/main" id="{37874A3F-5382-32B1-4E29-8B15FB415AAA}"/>
                    </a:ext>
                  </a:extLst>
                </p:cNvPr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92;p48">
                  <a:extLst>
                    <a:ext uri="{FF2B5EF4-FFF2-40B4-BE49-F238E27FC236}">
                      <a16:creationId xmlns:a16="http://schemas.microsoft.com/office/drawing/2014/main" id="{52B8DF79-33EE-88BB-33E1-8E8470C39B92}"/>
                    </a:ext>
                  </a:extLst>
                </p:cNvPr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493;p48">
                  <a:extLst>
                    <a:ext uri="{FF2B5EF4-FFF2-40B4-BE49-F238E27FC236}">
                      <a16:creationId xmlns:a16="http://schemas.microsoft.com/office/drawing/2014/main" id="{B15664E3-0975-8F7E-E42B-1CD5E8874B0B}"/>
                    </a:ext>
                  </a:extLst>
                </p:cNvPr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94;p48">
                  <a:extLst>
                    <a:ext uri="{FF2B5EF4-FFF2-40B4-BE49-F238E27FC236}">
                      <a16:creationId xmlns:a16="http://schemas.microsoft.com/office/drawing/2014/main" id="{3B3975B0-DE9B-A29A-D92A-C20814DD109F}"/>
                    </a:ext>
                  </a:extLst>
                </p:cNvPr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495;p48">
                  <a:extLst>
                    <a:ext uri="{FF2B5EF4-FFF2-40B4-BE49-F238E27FC236}">
                      <a16:creationId xmlns:a16="http://schemas.microsoft.com/office/drawing/2014/main" id="{801084B4-E0A6-D50C-F786-74E0FF7675F2}"/>
                    </a:ext>
                  </a:extLst>
                </p:cNvPr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496;p48">
                  <a:extLst>
                    <a:ext uri="{FF2B5EF4-FFF2-40B4-BE49-F238E27FC236}">
                      <a16:creationId xmlns:a16="http://schemas.microsoft.com/office/drawing/2014/main" id="{C730972B-AE43-3309-2229-84BBC7A35427}"/>
                    </a:ext>
                  </a:extLst>
                </p:cNvPr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497;p48">
                  <a:extLst>
                    <a:ext uri="{FF2B5EF4-FFF2-40B4-BE49-F238E27FC236}">
                      <a16:creationId xmlns:a16="http://schemas.microsoft.com/office/drawing/2014/main" id="{3AC4F210-6DAE-F85C-DE37-9A082BA375B7}"/>
                    </a:ext>
                  </a:extLst>
                </p:cNvPr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498;p48">
                  <a:extLst>
                    <a:ext uri="{FF2B5EF4-FFF2-40B4-BE49-F238E27FC236}">
                      <a16:creationId xmlns:a16="http://schemas.microsoft.com/office/drawing/2014/main" id="{998121C1-C66E-D762-EDF2-97F698DBD6EE}"/>
                    </a:ext>
                  </a:extLst>
                </p:cNvPr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499;p48">
                  <a:extLst>
                    <a:ext uri="{FF2B5EF4-FFF2-40B4-BE49-F238E27FC236}">
                      <a16:creationId xmlns:a16="http://schemas.microsoft.com/office/drawing/2014/main" id="{A04EF585-86C1-BCB4-F515-067AEED2F34A}"/>
                    </a:ext>
                  </a:extLst>
                </p:cNvPr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500;p48">
                  <a:extLst>
                    <a:ext uri="{FF2B5EF4-FFF2-40B4-BE49-F238E27FC236}">
                      <a16:creationId xmlns:a16="http://schemas.microsoft.com/office/drawing/2014/main" id="{6DF7AEE5-26C4-13DA-4D37-063561790A6B}"/>
                    </a:ext>
                  </a:extLst>
                </p:cNvPr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501;p48">
                  <a:extLst>
                    <a:ext uri="{FF2B5EF4-FFF2-40B4-BE49-F238E27FC236}">
                      <a16:creationId xmlns:a16="http://schemas.microsoft.com/office/drawing/2014/main" id="{92465288-DC9D-3A64-C06F-8A765EEAEF04}"/>
                    </a:ext>
                  </a:extLst>
                </p:cNvPr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502;p48">
                  <a:extLst>
                    <a:ext uri="{FF2B5EF4-FFF2-40B4-BE49-F238E27FC236}">
                      <a16:creationId xmlns:a16="http://schemas.microsoft.com/office/drawing/2014/main" id="{617C3004-891A-6EE3-2B37-3501D22398FF}"/>
                    </a:ext>
                  </a:extLst>
                </p:cNvPr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503;p48">
                  <a:extLst>
                    <a:ext uri="{FF2B5EF4-FFF2-40B4-BE49-F238E27FC236}">
                      <a16:creationId xmlns:a16="http://schemas.microsoft.com/office/drawing/2014/main" id="{D2EEA11E-0C33-3374-45DC-E31C3BE2B960}"/>
                    </a:ext>
                  </a:extLst>
                </p:cNvPr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504;p48">
                  <a:extLst>
                    <a:ext uri="{FF2B5EF4-FFF2-40B4-BE49-F238E27FC236}">
                      <a16:creationId xmlns:a16="http://schemas.microsoft.com/office/drawing/2014/main" id="{1255EFE9-6502-4BFE-3AB5-E8728F78C9F2}"/>
                    </a:ext>
                  </a:extLst>
                </p:cNvPr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505;p48">
                  <a:extLst>
                    <a:ext uri="{FF2B5EF4-FFF2-40B4-BE49-F238E27FC236}">
                      <a16:creationId xmlns:a16="http://schemas.microsoft.com/office/drawing/2014/main" id="{6686E311-7DE9-B084-C56C-0DDD1FCE6043}"/>
                    </a:ext>
                  </a:extLst>
                </p:cNvPr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506;p48">
                  <a:extLst>
                    <a:ext uri="{FF2B5EF4-FFF2-40B4-BE49-F238E27FC236}">
                      <a16:creationId xmlns:a16="http://schemas.microsoft.com/office/drawing/2014/main" id="{C13E57CC-5920-7BF6-F007-11DE1E762F1C}"/>
                    </a:ext>
                  </a:extLst>
                </p:cNvPr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507;p48">
                  <a:extLst>
                    <a:ext uri="{FF2B5EF4-FFF2-40B4-BE49-F238E27FC236}">
                      <a16:creationId xmlns:a16="http://schemas.microsoft.com/office/drawing/2014/main" id="{14D54884-F5F3-B06F-8047-0BB0E9F703F6}"/>
                    </a:ext>
                  </a:extLst>
                </p:cNvPr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508;p48">
                  <a:extLst>
                    <a:ext uri="{FF2B5EF4-FFF2-40B4-BE49-F238E27FC236}">
                      <a16:creationId xmlns:a16="http://schemas.microsoft.com/office/drawing/2014/main" id="{43D1F908-0E5C-1B05-B4BC-82E2DD783EE0}"/>
                    </a:ext>
                  </a:extLst>
                </p:cNvPr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509;p48">
                  <a:extLst>
                    <a:ext uri="{FF2B5EF4-FFF2-40B4-BE49-F238E27FC236}">
                      <a16:creationId xmlns:a16="http://schemas.microsoft.com/office/drawing/2014/main" id="{DE0A58C0-9D48-CD0F-D776-91CEC26F306B}"/>
                    </a:ext>
                  </a:extLst>
                </p:cNvPr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510;p48">
                  <a:extLst>
                    <a:ext uri="{FF2B5EF4-FFF2-40B4-BE49-F238E27FC236}">
                      <a16:creationId xmlns:a16="http://schemas.microsoft.com/office/drawing/2014/main" id="{7C4D6BDD-8DD2-99DA-2E45-D5983E662494}"/>
                    </a:ext>
                  </a:extLst>
                </p:cNvPr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511;p48">
                  <a:extLst>
                    <a:ext uri="{FF2B5EF4-FFF2-40B4-BE49-F238E27FC236}">
                      <a16:creationId xmlns:a16="http://schemas.microsoft.com/office/drawing/2014/main" id="{B188B450-DC0C-F01B-07E0-0D8D62BA49E3}"/>
                    </a:ext>
                  </a:extLst>
                </p:cNvPr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512;p48">
                  <a:extLst>
                    <a:ext uri="{FF2B5EF4-FFF2-40B4-BE49-F238E27FC236}">
                      <a16:creationId xmlns:a16="http://schemas.microsoft.com/office/drawing/2014/main" id="{F86C73DA-839E-B3C5-3760-67EBA9E457E7}"/>
                    </a:ext>
                  </a:extLst>
                </p:cNvPr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513;p48">
                  <a:extLst>
                    <a:ext uri="{FF2B5EF4-FFF2-40B4-BE49-F238E27FC236}">
                      <a16:creationId xmlns:a16="http://schemas.microsoft.com/office/drawing/2014/main" id="{9B4C3DE4-2F3A-5291-8595-92A3D93079F5}"/>
                    </a:ext>
                  </a:extLst>
                </p:cNvPr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514;p48">
                  <a:extLst>
                    <a:ext uri="{FF2B5EF4-FFF2-40B4-BE49-F238E27FC236}">
                      <a16:creationId xmlns:a16="http://schemas.microsoft.com/office/drawing/2014/main" id="{8F21A823-6E44-F612-0C30-A743D2EBF087}"/>
                    </a:ext>
                  </a:extLst>
                </p:cNvPr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515;p48">
                  <a:extLst>
                    <a:ext uri="{FF2B5EF4-FFF2-40B4-BE49-F238E27FC236}">
                      <a16:creationId xmlns:a16="http://schemas.microsoft.com/office/drawing/2014/main" id="{50A0AA3F-B6C3-BDF7-7B32-ECD429D148D8}"/>
                    </a:ext>
                  </a:extLst>
                </p:cNvPr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2516;p48">
              <a:extLst>
                <a:ext uri="{FF2B5EF4-FFF2-40B4-BE49-F238E27FC236}">
                  <a16:creationId xmlns:a16="http://schemas.microsoft.com/office/drawing/2014/main" id="{8800C083-92B6-811C-7E15-AC2E3761ED48}"/>
                </a:ext>
              </a:extLst>
            </p:cNvPr>
            <p:cNvGrpSpPr/>
            <p:nvPr/>
          </p:nvGrpSpPr>
          <p:grpSpPr>
            <a:xfrm>
              <a:off x="7630789" y="-770055"/>
              <a:ext cx="137710" cy="1548108"/>
              <a:chOff x="1858375" y="175625"/>
              <a:chExt cx="484552" cy="5445334"/>
            </a:xfrm>
          </p:grpSpPr>
          <p:sp>
            <p:nvSpPr>
              <p:cNvPr id="9" name="Google Shape;2517;p48">
                <a:extLst>
                  <a:ext uri="{FF2B5EF4-FFF2-40B4-BE49-F238E27FC236}">
                    <a16:creationId xmlns:a16="http://schemas.microsoft.com/office/drawing/2014/main" id="{365A383D-C3FA-3753-E707-5E7E024B6713}"/>
                  </a:ext>
                </a:extLst>
              </p:cNvPr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518;p48">
                <a:extLst>
                  <a:ext uri="{FF2B5EF4-FFF2-40B4-BE49-F238E27FC236}">
                    <a16:creationId xmlns:a16="http://schemas.microsoft.com/office/drawing/2014/main" id="{169A8A84-E50C-35F9-3982-C3E33D10DF71}"/>
                  </a:ext>
                </a:extLst>
              </p:cNvPr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19;p48">
                <a:extLst>
                  <a:ext uri="{FF2B5EF4-FFF2-40B4-BE49-F238E27FC236}">
                    <a16:creationId xmlns:a16="http://schemas.microsoft.com/office/drawing/2014/main" id="{DF94B772-3F18-2EEB-B3D6-8C216693864A}"/>
                  </a:ext>
                </a:extLst>
              </p:cNvPr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20;p48">
                <a:extLst>
                  <a:ext uri="{FF2B5EF4-FFF2-40B4-BE49-F238E27FC236}">
                    <a16:creationId xmlns:a16="http://schemas.microsoft.com/office/drawing/2014/main" id="{5A580353-DCD6-C910-6E8B-1B14BF32A3B8}"/>
                  </a:ext>
                </a:extLst>
              </p:cNvPr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2521;p48">
                <a:extLst>
                  <a:ext uri="{FF2B5EF4-FFF2-40B4-BE49-F238E27FC236}">
                    <a16:creationId xmlns:a16="http://schemas.microsoft.com/office/drawing/2014/main" id="{3BD196D6-A305-B40B-C5C6-4FD5EEB87420}"/>
                  </a:ext>
                </a:extLst>
              </p:cNvPr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4" name="Google Shape;2522;p48">
                  <a:extLst>
                    <a:ext uri="{FF2B5EF4-FFF2-40B4-BE49-F238E27FC236}">
                      <a16:creationId xmlns:a16="http://schemas.microsoft.com/office/drawing/2014/main" id="{FBD10B1F-4059-97F8-D18C-01B29435C91E}"/>
                    </a:ext>
                  </a:extLst>
                </p:cNvPr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523;p48">
                  <a:extLst>
                    <a:ext uri="{FF2B5EF4-FFF2-40B4-BE49-F238E27FC236}">
                      <a16:creationId xmlns:a16="http://schemas.microsoft.com/office/drawing/2014/main" id="{396B2026-BC2D-1C7D-80FD-7DCACAE3189C}"/>
                    </a:ext>
                  </a:extLst>
                </p:cNvPr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2524;p48">
                  <a:extLst>
                    <a:ext uri="{FF2B5EF4-FFF2-40B4-BE49-F238E27FC236}">
                      <a16:creationId xmlns:a16="http://schemas.microsoft.com/office/drawing/2014/main" id="{DD801A74-3BE3-4FAE-64B9-0E5502EB9F5D}"/>
                    </a:ext>
                  </a:extLst>
                </p:cNvPr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2525;p48">
                  <a:extLst>
                    <a:ext uri="{FF2B5EF4-FFF2-40B4-BE49-F238E27FC236}">
                      <a16:creationId xmlns:a16="http://schemas.microsoft.com/office/drawing/2014/main" id="{84E1DA4C-D723-0C1C-9C87-8C688F39BCAE}"/>
                    </a:ext>
                  </a:extLst>
                </p:cNvPr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2526;p48">
                  <a:extLst>
                    <a:ext uri="{FF2B5EF4-FFF2-40B4-BE49-F238E27FC236}">
                      <a16:creationId xmlns:a16="http://schemas.microsoft.com/office/drawing/2014/main" id="{C33FC5C2-F029-CA52-98B0-FC78319F469B}"/>
                    </a:ext>
                  </a:extLst>
                </p:cNvPr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527;p48">
                  <a:extLst>
                    <a:ext uri="{FF2B5EF4-FFF2-40B4-BE49-F238E27FC236}">
                      <a16:creationId xmlns:a16="http://schemas.microsoft.com/office/drawing/2014/main" id="{5E56E8DA-D0CC-D1E7-3732-E707291C2406}"/>
                    </a:ext>
                  </a:extLst>
                </p:cNvPr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528;p48">
                  <a:extLst>
                    <a:ext uri="{FF2B5EF4-FFF2-40B4-BE49-F238E27FC236}">
                      <a16:creationId xmlns:a16="http://schemas.microsoft.com/office/drawing/2014/main" id="{8E40533A-79D4-7CBC-4028-FC977C6EE5BD}"/>
                    </a:ext>
                  </a:extLst>
                </p:cNvPr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529;p48">
                  <a:extLst>
                    <a:ext uri="{FF2B5EF4-FFF2-40B4-BE49-F238E27FC236}">
                      <a16:creationId xmlns:a16="http://schemas.microsoft.com/office/drawing/2014/main" id="{F2B5D454-CDDF-0DE7-253D-49A1162D5ECC}"/>
                    </a:ext>
                  </a:extLst>
                </p:cNvPr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530;p48">
                  <a:extLst>
                    <a:ext uri="{FF2B5EF4-FFF2-40B4-BE49-F238E27FC236}">
                      <a16:creationId xmlns:a16="http://schemas.microsoft.com/office/drawing/2014/main" id="{E972D83E-615B-8B2F-2C67-0784F29AD38E}"/>
                    </a:ext>
                  </a:extLst>
                </p:cNvPr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531;p48">
                  <a:extLst>
                    <a:ext uri="{FF2B5EF4-FFF2-40B4-BE49-F238E27FC236}">
                      <a16:creationId xmlns:a16="http://schemas.microsoft.com/office/drawing/2014/main" id="{10F40625-B35A-9F29-92E2-F18FB5E19653}"/>
                    </a:ext>
                  </a:extLst>
                </p:cNvPr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532;p48">
                  <a:extLst>
                    <a:ext uri="{FF2B5EF4-FFF2-40B4-BE49-F238E27FC236}">
                      <a16:creationId xmlns:a16="http://schemas.microsoft.com/office/drawing/2014/main" id="{A402EF35-88E8-BEBA-2521-0FEDFFEEDCFA}"/>
                    </a:ext>
                  </a:extLst>
                </p:cNvPr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33;p48">
                  <a:extLst>
                    <a:ext uri="{FF2B5EF4-FFF2-40B4-BE49-F238E27FC236}">
                      <a16:creationId xmlns:a16="http://schemas.microsoft.com/office/drawing/2014/main" id="{AC470985-894C-0B88-1325-68AD426CBF86}"/>
                    </a:ext>
                  </a:extLst>
                </p:cNvPr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534;p48">
                  <a:extLst>
                    <a:ext uri="{FF2B5EF4-FFF2-40B4-BE49-F238E27FC236}">
                      <a16:creationId xmlns:a16="http://schemas.microsoft.com/office/drawing/2014/main" id="{A8A2C821-B458-E9C7-ED16-4B71292C8A0D}"/>
                    </a:ext>
                  </a:extLst>
                </p:cNvPr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535;p48">
                  <a:extLst>
                    <a:ext uri="{FF2B5EF4-FFF2-40B4-BE49-F238E27FC236}">
                      <a16:creationId xmlns:a16="http://schemas.microsoft.com/office/drawing/2014/main" id="{4FB91A36-2801-EB42-C990-69F34AB9FA32}"/>
                    </a:ext>
                  </a:extLst>
                </p:cNvPr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536;p48">
                  <a:extLst>
                    <a:ext uri="{FF2B5EF4-FFF2-40B4-BE49-F238E27FC236}">
                      <a16:creationId xmlns:a16="http://schemas.microsoft.com/office/drawing/2014/main" id="{D369EAA1-FE44-D5AB-FE87-C24BAB5F92C4}"/>
                    </a:ext>
                  </a:extLst>
                </p:cNvPr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537;p48">
                  <a:extLst>
                    <a:ext uri="{FF2B5EF4-FFF2-40B4-BE49-F238E27FC236}">
                      <a16:creationId xmlns:a16="http://schemas.microsoft.com/office/drawing/2014/main" id="{ED588331-EEE0-3357-6FFA-CCF3B8BA6A46}"/>
                    </a:ext>
                  </a:extLst>
                </p:cNvPr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538;p48">
                  <a:extLst>
                    <a:ext uri="{FF2B5EF4-FFF2-40B4-BE49-F238E27FC236}">
                      <a16:creationId xmlns:a16="http://schemas.microsoft.com/office/drawing/2014/main" id="{91C8C440-FBB0-DC0B-69DE-B0465010453D}"/>
                    </a:ext>
                  </a:extLst>
                </p:cNvPr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539;p48">
                  <a:extLst>
                    <a:ext uri="{FF2B5EF4-FFF2-40B4-BE49-F238E27FC236}">
                      <a16:creationId xmlns:a16="http://schemas.microsoft.com/office/drawing/2014/main" id="{63488BC1-61DA-5D05-7DCE-4C00B6CF98B6}"/>
                    </a:ext>
                  </a:extLst>
                </p:cNvPr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540;p48">
                  <a:extLst>
                    <a:ext uri="{FF2B5EF4-FFF2-40B4-BE49-F238E27FC236}">
                      <a16:creationId xmlns:a16="http://schemas.microsoft.com/office/drawing/2014/main" id="{D977B686-A449-3CFD-59A7-A133F9ED3BD0}"/>
                    </a:ext>
                  </a:extLst>
                </p:cNvPr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541;p48">
                  <a:extLst>
                    <a:ext uri="{FF2B5EF4-FFF2-40B4-BE49-F238E27FC236}">
                      <a16:creationId xmlns:a16="http://schemas.microsoft.com/office/drawing/2014/main" id="{B2BCD73B-B3F0-FD69-6625-C883BDE4704D}"/>
                    </a:ext>
                  </a:extLst>
                </p:cNvPr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542;p48">
                  <a:extLst>
                    <a:ext uri="{FF2B5EF4-FFF2-40B4-BE49-F238E27FC236}">
                      <a16:creationId xmlns:a16="http://schemas.microsoft.com/office/drawing/2014/main" id="{1565CFAF-21DF-B877-D327-A9DB4918204D}"/>
                    </a:ext>
                  </a:extLst>
                </p:cNvPr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543;p48">
                  <a:extLst>
                    <a:ext uri="{FF2B5EF4-FFF2-40B4-BE49-F238E27FC236}">
                      <a16:creationId xmlns:a16="http://schemas.microsoft.com/office/drawing/2014/main" id="{555F2321-CFCE-6C50-1416-6671BB441011}"/>
                    </a:ext>
                  </a:extLst>
                </p:cNvPr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544;p48">
                  <a:extLst>
                    <a:ext uri="{FF2B5EF4-FFF2-40B4-BE49-F238E27FC236}">
                      <a16:creationId xmlns:a16="http://schemas.microsoft.com/office/drawing/2014/main" id="{7BCE72B4-28AB-803E-2572-3AFDF6EA19C2}"/>
                    </a:ext>
                  </a:extLst>
                </p:cNvPr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545;p48">
                  <a:extLst>
                    <a:ext uri="{FF2B5EF4-FFF2-40B4-BE49-F238E27FC236}">
                      <a16:creationId xmlns:a16="http://schemas.microsoft.com/office/drawing/2014/main" id="{DC26DCDC-FD4B-A5F6-8FBB-621B8A7974F1}"/>
                    </a:ext>
                  </a:extLst>
                </p:cNvPr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546;p48">
                  <a:extLst>
                    <a:ext uri="{FF2B5EF4-FFF2-40B4-BE49-F238E27FC236}">
                      <a16:creationId xmlns:a16="http://schemas.microsoft.com/office/drawing/2014/main" id="{D4956CC1-EE72-809F-34A8-4583BD8DDD5B}"/>
                    </a:ext>
                  </a:extLst>
                </p:cNvPr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547;p48">
                  <a:extLst>
                    <a:ext uri="{FF2B5EF4-FFF2-40B4-BE49-F238E27FC236}">
                      <a16:creationId xmlns:a16="http://schemas.microsoft.com/office/drawing/2014/main" id="{26564961-029D-0CD8-9576-338A74C8810B}"/>
                    </a:ext>
                  </a:extLst>
                </p:cNvPr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548;p48">
                  <a:extLst>
                    <a:ext uri="{FF2B5EF4-FFF2-40B4-BE49-F238E27FC236}">
                      <a16:creationId xmlns:a16="http://schemas.microsoft.com/office/drawing/2014/main" id="{0189B2DC-262E-5F0C-5FF9-6C49A73012FF}"/>
                    </a:ext>
                  </a:extLst>
                </p:cNvPr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549;p48">
                  <a:extLst>
                    <a:ext uri="{FF2B5EF4-FFF2-40B4-BE49-F238E27FC236}">
                      <a16:creationId xmlns:a16="http://schemas.microsoft.com/office/drawing/2014/main" id="{1C2CCF92-6777-2A17-9CC1-2B2C31A74673}"/>
                    </a:ext>
                  </a:extLst>
                </p:cNvPr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550;p48">
                  <a:extLst>
                    <a:ext uri="{FF2B5EF4-FFF2-40B4-BE49-F238E27FC236}">
                      <a16:creationId xmlns:a16="http://schemas.microsoft.com/office/drawing/2014/main" id="{634FFD2B-EF2C-599D-1C31-69AA2957EADC}"/>
                    </a:ext>
                  </a:extLst>
                </p:cNvPr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51;p48">
                  <a:extLst>
                    <a:ext uri="{FF2B5EF4-FFF2-40B4-BE49-F238E27FC236}">
                      <a16:creationId xmlns:a16="http://schemas.microsoft.com/office/drawing/2014/main" id="{B2E06F0A-C359-6578-4BDD-5E65AFCFC280}"/>
                    </a:ext>
                  </a:extLst>
                </p:cNvPr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52;p48">
                  <a:extLst>
                    <a:ext uri="{FF2B5EF4-FFF2-40B4-BE49-F238E27FC236}">
                      <a16:creationId xmlns:a16="http://schemas.microsoft.com/office/drawing/2014/main" id="{00A567E7-A258-E7C2-0265-24C960DC0789}"/>
                    </a:ext>
                  </a:extLst>
                </p:cNvPr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53;p48">
                  <a:extLst>
                    <a:ext uri="{FF2B5EF4-FFF2-40B4-BE49-F238E27FC236}">
                      <a16:creationId xmlns:a16="http://schemas.microsoft.com/office/drawing/2014/main" id="{A6080463-5779-50F5-F303-5B0500703A95}"/>
                    </a:ext>
                  </a:extLst>
                </p:cNvPr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54;p48">
                  <a:extLst>
                    <a:ext uri="{FF2B5EF4-FFF2-40B4-BE49-F238E27FC236}">
                      <a16:creationId xmlns:a16="http://schemas.microsoft.com/office/drawing/2014/main" id="{DB1DF7C4-292A-EFBA-DD41-A638930006EB}"/>
                    </a:ext>
                  </a:extLst>
                </p:cNvPr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55;p48">
                  <a:extLst>
                    <a:ext uri="{FF2B5EF4-FFF2-40B4-BE49-F238E27FC236}">
                      <a16:creationId xmlns:a16="http://schemas.microsoft.com/office/drawing/2014/main" id="{D53628A0-7A89-4D00-D13C-C8168640516E}"/>
                    </a:ext>
                  </a:extLst>
                </p:cNvPr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556;p48">
                  <a:extLst>
                    <a:ext uri="{FF2B5EF4-FFF2-40B4-BE49-F238E27FC236}">
                      <a16:creationId xmlns:a16="http://schemas.microsoft.com/office/drawing/2014/main" id="{B00A902E-8466-6393-E272-BC43488A7194}"/>
                    </a:ext>
                  </a:extLst>
                </p:cNvPr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557;p48">
                  <a:extLst>
                    <a:ext uri="{FF2B5EF4-FFF2-40B4-BE49-F238E27FC236}">
                      <a16:creationId xmlns:a16="http://schemas.microsoft.com/office/drawing/2014/main" id="{532BFC51-8517-22BC-E3A6-AB87CA29B22D}"/>
                    </a:ext>
                  </a:extLst>
                </p:cNvPr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558;p48">
                  <a:extLst>
                    <a:ext uri="{FF2B5EF4-FFF2-40B4-BE49-F238E27FC236}">
                      <a16:creationId xmlns:a16="http://schemas.microsoft.com/office/drawing/2014/main" id="{6BC6FD5E-9FC1-10E9-A4DE-86D27E1B8C6F}"/>
                    </a:ext>
                  </a:extLst>
                </p:cNvPr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59;p48">
                  <a:extLst>
                    <a:ext uri="{FF2B5EF4-FFF2-40B4-BE49-F238E27FC236}">
                      <a16:creationId xmlns:a16="http://schemas.microsoft.com/office/drawing/2014/main" id="{3AC48B59-4C80-1363-AA29-741085B1DF7A}"/>
                    </a:ext>
                  </a:extLst>
                </p:cNvPr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60;p48">
                  <a:extLst>
                    <a:ext uri="{FF2B5EF4-FFF2-40B4-BE49-F238E27FC236}">
                      <a16:creationId xmlns:a16="http://schemas.microsoft.com/office/drawing/2014/main" id="{0FA0D3FD-2293-34AF-1619-DB2F11DD8D94}"/>
                    </a:ext>
                  </a:extLst>
                </p:cNvPr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61;p48">
                  <a:extLst>
                    <a:ext uri="{FF2B5EF4-FFF2-40B4-BE49-F238E27FC236}">
                      <a16:creationId xmlns:a16="http://schemas.microsoft.com/office/drawing/2014/main" id="{27D4B399-3E9C-CAB2-5093-27ED33955419}"/>
                    </a:ext>
                  </a:extLst>
                </p:cNvPr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62;p48">
                  <a:extLst>
                    <a:ext uri="{FF2B5EF4-FFF2-40B4-BE49-F238E27FC236}">
                      <a16:creationId xmlns:a16="http://schemas.microsoft.com/office/drawing/2014/main" id="{736AFDAD-DDF0-4B39-B787-B51B5306ACB2}"/>
                    </a:ext>
                  </a:extLst>
                </p:cNvPr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63;p48">
                  <a:extLst>
                    <a:ext uri="{FF2B5EF4-FFF2-40B4-BE49-F238E27FC236}">
                      <a16:creationId xmlns:a16="http://schemas.microsoft.com/office/drawing/2014/main" id="{74F6EB58-9E5A-4437-0944-036279D77011}"/>
                    </a:ext>
                  </a:extLst>
                </p:cNvPr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564;p48">
                  <a:extLst>
                    <a:ext uri="{FF2B5EF4-FFF2-40B4-BE49-F238E27FC236}">
                      <a16:creationId xmlns:a16="http://schemas.microsoft.com/office/drawing/2014/main" id="{E59C5B58-21DA-B009-BC29-4009251BE0CD}"/>
                    </a:ext>
                  </a:extLst>
                </p:cNvPr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565;p48">
                  <a:extLst>
                    <a:ext uri="{FF2B5EF4-FFF2-40B4-BE49-F238E27FC236}">
                      <a16:creationId xmlns:a16="http://schemas.microsoft.com/office/drawing/2014/main" id="{F6432AEE-9A7E-FA10-8EAE-6935AD4ABD7B}"/>
                    </a:ext>
                  </a:extLst>
                </p:cNvPr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8"/>
          <p:cNvSpPr/>
          <p:nvPr/>
        </p:nvSpPr>
        <p:spPr>
          <a:xfrm rot="5400000">
            <a:off x="3540100" y="-2019375"/>
            <a:ext cx="1342200" cy="8435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48"/>
          <p:cNvSpPr txBox="1">
            <a:spLocks noGrp="1"/>
          </p:cNvSpPr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 Vorgehen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078" name="Google Shape;2078;p48"/>
          <p:cNvGrpSpPr/>
          <p:nvPr/>
        </p:nvGrpSpPr>
        <p:grpSpPr>
          <a:xfrm>
            <a:off x="5652832" y="2217276"/>
            <a:ext cx="3129570" cy="2688316"/>
            <a:chOff x="238125" y="3084400"/>
            <a:chExt cx="753750" cy="647475"/>
          </a:xfrm>
        </p:grpSpPr>
        <p:sp>
          <p:nvSpPr>
            <p:cNvPr id="2079" name="Google Shape;2079;p48"/>
            <p:cNvSpPr/>
            <p:nvPr/>
          </p:nvSpPr>
          <p:spPr>
            <a:xfrm>
              <a:off x="442900" y="3397500"/>
              <a:ext cx="72275" cy="127500"/>
            </a:xfrm>
            <a:custGeom>
              <a:avLst/>
              <a:gdLst/>
              <a:ahLst/>
              <a:cxnLst/>
              <a:rect l="l" t="t" r="r" b="b"/>
              <a:pathLst>
                <a:path w="2891" h="5100" extrusionOk="0">
                  <a:moveTo>
                    <a:pt x="2266" y="1"/>
                  </a:moveTo>
                  <a:cubicBezTo>
                    <a:pt x="2077" y="1"/>
                    <a:pt x="1853" y="188"/>
                    <a:pt x="1678" y="891"/>
                  </a:cubicBezTo>
                  <a:cubicBezTo>
                    <a:pt x="1311" y="2385"/>
                    <a:pt x="289" y="4267"/>
                    <a:pt x="289" y="4267"/>
                  </a:cubicBezTo>
                  <a:cubicBezTo>
                    <a:pt x="289" y="4267"/>
                    <a:pt x="0" y="5078"/>
                    <a:pt x="310" y="5099"/>
                  </a:cubicBezTo>
                  <a:cubicBezTo>
                    <a:pt x="312" y="5099"/>
                    <a:pt x="313" y="5099"/>
                    <a:pt x="314" y="5099"/>
                  </a:cubicBezTo>
                  <a:cubicBezTo>
                    <a:pt x="644" y="5099"/>
                    <a:pt x="2890" y="1144"/>
                    <a:pt x="2890" y="1144"/>
                  </a:cubicBezTo>
                  <a:lnTo>
                    <a:pt x="2651" y="242"/>
                  </a:lnTo>
                  <a:cubicBezTo>
                    <a:pt x="2651" y="242"/>
                    <a:pt x="2481" y="1"/>
                    <a:pt x="226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444475" y="3397075"/>
              <a:ext cx="71050" cy="128450"/>
            </a:xfrm>
            <a:custGeom>
              <a:avLst/>
              <a:gdLst/>
              <a:ahLst/>
              <a:cxnLst/>
              <a:rect l="l" t="t" r="r" b="b"/>
              <a:pathLst>
                <a:path w="2842" h="5138" extrusionOk="0">
                  <a:moveTo>
                    <a:pt x="2200" y="34"/>
                  </a:moveTo>
                  <a:cubicBezTo>
                    <a:pt x="2390" y="34"/>
                    <a:pt x="2553" y="245"/>
                    <a:pt x="2567" y="266"/>
                  </a:cubicBezTo>
                  <a:lnTo>
                    <a:pt x="2806" y="1154"/>
                  </a:lnTo>
                  <a:cubicBezTo>
                    <a:pt x="1897" y="2748"/>
                    <a:pt x="473" y="5102"/>
                    <a:pt x="247" y="5102"/>
                  </a:cubicBezTo>
                  <a:cubicBezTo>
                    <a:pt x="205" y="5095"/>
                    <a:pt x="177" y="5074"/>
                    <a:pt x="156" y="5046"/>
                  </a:cubicBezTo>
                  <a:cubicBezTo>
                    <a:pt x="36" y="4862"/>
                    <a:pt x="240" y="4291"/>
                    <a:pt x="240" y="4291"/>
                  </a:cubicBezTo>
                  <a:cubicBezTo>
                    <a:pt x="247" y="4270"/>
                    <a:pt x="1263" y="2388"/>
                    <a:pt x="1629" y="908"/>
                  </a:cubicBezTo>
                  <a:cubicBezTo>
                    <a:pt x="1763" y="372"/>
                    <a:pt x="1939" y="83"/>
                    <a:pt x="2151" y="41"/>
                  </a:cubicBezTo>
                  <a:lnTo>
                    <a:pt x="2200" y="41"/>
                  </a:lnTo>
                  <a:lnTo>
                    <a:pt x="2200" y="34"/>
                  </a:lnTo>
                  <a:close/>
                  <a:moveTo>
                    <a:pt x="2196" y="1"/>
                  </a:moveTo>
                  <a:cubicBezTo>
                    <a:pt x="2179" y="1"/>
                    <a:pt x="2161" y="2"/>
                    <a:pt x="2144" y="5"/>
                  </a:cubicBezTo>
                  <a:cubicBezTo>
                    <a:pt x="1918" y="48"/>
                    <a:pt x="1735" y="351"/>
                    <a:pt x="1601" y="901"/>
                  </a:cubicBezTo>
                  <a:cubicBezTo>
                    <a:pt x="1234" y="2381"/>
                    <a:pt x="219" y="4256"/>
                    <a:pt x="205" y="4277"/>
                  </a:cubicBezTo>
                  <a:cubicBezTo>
                    <a:pt x="198" y="4305"/>
                    <a:pt x="1" y="4869"/>
                    <a:pt x="128" y="5074"/>
                  </a:cubicBezTo>
                  <a:cubicBezTo>
                    <a:pt x="156" y="5109"/>
                    <a:pt x="198" y="5137"/>
                    <a:pt x="247" y="5137"/>
                  </a:cubicBezTo>
                  <a:cubicBezTo>
                    <a:pt x="572" y="5137"/>
                    <a:pt x="2609" y="1577"/>
                    <a:pt x="2842" y="1154"/>
                  </a:cubicBezTo>
                  <a:cubicBezTo>
                    <a:pt x="2842" y="1154"/>
                    <a:pt x="2609" y="266"/>
                    <a:pt x="2602" y="252"/>
                  </a:cubicBezTo>
                  <a:cubicBezTo>
                    <a:pt x="2595" y="239"/>
                    <a:pt x="2419" y="1"/>
                    <a:pt x="21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354950" y="34042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0" y="0"/>
                  </a:moveTo>
                  <a:cubicBezTo>
                    <a:pt x="3333" y="0"/>
                    <a:pt x="1675" y="12"/>
                    <a:pt x="565" y="240"/>
                  </a:cubicBezTo>
                  <a:cubicBezTo>
                    <a:pt x="219" y="303"/>
                    <a:pt x="1" y="642"/>
                    <a:pt x="64" y="980"/>
                  </a:cubicBezTo>
                  <a:cubicBezTo>
                    <a:pt x="78" y="1037"/>
                    <a:pt x="99" y="1093"/>
                    <a:pt x="128" y="1149"/>
                  </a:cubicBezTo>
                  <a:cubicBezTo>
                    <a:pt x="235" y="1358"/>
                    <a:pt x="454" y="1486"/>
                    <a:pt x="685" y="1486"/>
                  </a:cubicBezTo>
                  <a:cubicBezTo>
                    <a:pt x="727" y="1486"/>
                    <a:pt x="769" y="1482"/>
                    <a:pt x="811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8" y="0"/>
                    <a:pt x="3752" y="0"/>
                    <a:pt x="371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354425" y="3403725"/>
              <a:ext cx="95200" cy="38075"/>
            </a:xfrm>
            <a:custGeom>
              <a:avLst/>
              <a:gdLst/>
              <a:ahLst/>
              <a:cxnLst/>
              <a:rect l="l" t="t" r="r" b="b"/>
              <a:pathLst>
                <a:path w="3808" h="1523" extrusionOk="0">
                  <a:moveTo>
                    <a:pt x="3731" y="0"/>
                  </a:moveTo>
                  <a:cubicBezTo>
                    <a:pt x="3353" y="0"/>
                    <a:pt x="1689" y="11"/>
                    <a:pt x="579" y="240"/>
                  </a:cubicBezTo>
                  <a:cubicBezTo>
                    <a:pt x="226" y="310"/>
                    <a:pt x="1" y="649"/>
                    <a:pt x="71" y="1001"/>
                  </a:cubicBezTo>
                  <a:cubicBezTo>
                    <a:pt x="85" y="1065"/>
                    <a:pt x="99" y="1121"/>
                    <a:pt x="127" y="1170"/>
                  </a:cubicBezTo>
                  <a:cubicBezTo>
                    <a:pt x="240" y="1389"/>
                    <a:pt x="466" y="1523"/>
                    <a:pt x="713" y="1523"/>
                  </a:cubicBezTo>
                  <a:cubicBezTo>
                    <a:pt x="755" y="1523"/>
                    <a:pt x="797" y="1523"/>
                    <a:pt x="839" y="1509"/>
                  </a:cubicBezTo>
                  <a:cubicBezTo>
                    <a:pt x="1879" y="1303"/>
                    <a:pt x="3559" y="1297"/>
                    <a:pt x="3777" y="1297"/>
                  </a:cubicBezTo>
                  <a:cubicBezTo>
                    <a:pt x="3791" y="1297"/>
                    <a:pt x="3799" y="1297"/>
                    <a:pt x="3800" y="1297"/>
                  </a:cubicBezTo>
                  <a:lnTo>
                    <a:pt x="3800" y="1262"/>
                  </a:lnTo>
                  <a:cubicBezTo>
                    <a:pt x="3799" y="1262"/>
                    <a:pt x="3791" y="1262"/>
                    <a:pt x="3778" y="1262"/>
                  </a:cubicBezTo>
                  <a:cubicBezTo>
                    <a:pt x="3565" y="1262"/>
                    <a:pt x="1874" y="1268"/>
                    <a:pt x="832" y="1481"/>
                  </a:cubicBezTo>
                  <a:cubicBezTo>
                    <a:pt x="794" y="1487"/>
                    <a:pt x="756" y="1491"/>
                    <a:pt x="719" y="1491"/>
                  </a:cubicBezTo>
                  <a:cubicBezTo>
                    <a:pt x="486" y="1491"/>
                    <a:pt x="272" y="1363"/>
                    <a:pt x="163" y="1156"/>
                  </a:cubicBezTo>
                  <a:cubicBezTo>
                    <a:pt x="134" y="1107"/>
                    <a:pt x="120" y="1051"/>
                    <a:pt x="106" y="994"/>
                  </a:cubicBezTo>
                  <a:cubicBezTo>
                    <a:pt x="43" y="663"/>
                    <a:pt x="254" y="339"/>
                    <a:pt x="586" y="275"/>
                  </a:cubicBezTo>
                  <a:cubicBezTo>
                    <a:pt x="1696" y="47"/>
                    <a:pt x="3354" y="35"/>
                    <a:pt x="3731" y="35"/>
                  </a:cubicBezTo>
                  <a:cubicBezTo>
                    <a:pt x="3773" y="35"/>
                    <a:pt x="3799" y="35"/>
                    <a:pt x="3807" y="35"/>
                  </a:cubicBezTo>
                  <a:lnTo>
                    <a:pt x="3807" y="0"/>
                  </a:lnTo>
                  <a:cubicBezTo>
                    <a:pt x="3799" y="0"/>
                    <a:pt x="3773" y="0"/>
                    <a:pt x="373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362375" y="341380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06" y="1"/>
                  </a:moveTo>
                  <a:cubicBezTo>
                    <a:pt x="260" y="1"/>
                    <a:pt x="0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3" y="782"/>
                    <a:pt x="497" y="782"/>
                  </a:cubicBezTo>
                  <a:cubicBezTo>
                    <a:pt x="549" y="782"/>
                    <a:pt x="591" y="736"/>
                    <a:pt x="585" y="683"/>
                  </a:cubicBezTo>
                  <a:cubicBezTo>
                    <a:pt x="571" y="507"/>
                    <a:pt x="550" y="154"/>
                    <a:pt x="493" y="48"/>
                  </a:cubicBezTo>
                  <a:cubicBezTo>
                    <a:pt x="479" y="16"/>
                    <a:pt x="447" y="1"/>
                    <a:pt x="406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362350" y="3413375"/>
              <a:ext cx="15175" cy="20500"/>
            </a:xfrm>
            <a:custGeom>
              <a:avLst/>
              <a:gdLst/>
              <a:ahLst/>
              <a:cxnLst/>
              <a:rect l="l" t="t" r="r" b="b"/>
              <a:pathLst>
                <a:path w="607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72"/>
                  </a:cubicBezTo>
                  <a:cubicBezTo>
                    <a:pt x="529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63" y="101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70"/>
                    <a:pt x="8" y="481"/>
                  </a:cubicBezTo>
                  <a:cubicBezTo>
                    <a:pt x="43" y="798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378400" y="3415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378050" y="3415000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14" y="0"/>
                  </a:moveTo>
                  <a:lnTo>
                    <a:pt x="14" y="0"/>
                  </a:lnTo>
                  <a:cubicBezTo>
                    <a:pt x="7" y="7"/>
                    <a:pt x="0" y="22"/>
                    <a:pt x="85" y="437"/>
                  </a:cubicBezTo>
                  <a:lnTo>
                    <a:pt x="99" y="416"/>
                  </a:lnTo>
                  <a:cubicBezTo>
                    <a:pt x="71" y="233"/>
                    <a:pt x="42" y="36"/>
                    <a:pt x="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400950" y="341077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87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400425" y="3410775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0" y="0"/>
                  </a:moveTo>
                  <a:cubicBezTo>
                    <a:pt x="14" y="247"/>
                    <a:pt x="43" y="494"/>
                    <a:pt x="78" y="733"/>
                  </a:cubicBezTo>
                  <a:lnTo>
                    <a:pt x="113" y="726"/>
                  </a:lnTo>
                  <a:cubicBezTo>
                    <a:pt x="78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407125" y="3410050"/>
              <a:ext cx="1075" cy="17300"/>
            </a:xfrm>
            <a:custGeom>
              <a:avLst/>
              <a:gdLst/>
              <a:ahLst/>
              <a:cxnLst/>
              <a:rect l="l" t="t" r="r" b="b"/>
              <a:pathLst>
                <a:path w="43" h="692" extrusionOk="0">
                  <a:moveTo>
                    <a:pt x="14" y="1"/>
                  </a:moveTo>
                  <a:cubicBezTo>
                    <a:pt x="0" y="234"/>
                    <a:pt x="7" y="466"/>
                    <a:pt x="43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406600" y="3410050"/>
              <a:ext cx="2125" cy="17300"/>
            </a:xfrm>
            <a:custGeom>
              <a:avLst/>
              <a:gdLst/>
              <a:ahLst/>
              <a:cxnLst/>
              <a:rect l="l" t="t" r="r" b="b"/>
              <a:pathLst>
                <a:path w="85" h="692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49" y="692"/>
                  </a:cubicBezTo>
                  <a:lnTo>
                    <a:pt x="85" y="692"/>
                  </a:lnTo>
                  <a:cubicBezTo>
                    <a:pt x="49" y="459"/>
                    <a:pt x="28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350200" y="3425550"/>
              <a:ext cx="105225" cy="37125"/>
            </a:xfrm>
            <a:custGeom>
              <a:avLst/>
              <a:gdLst/>
              <a:ahLst/>
              <a:cxnLst/>
              <a:rect l="l" t="t" r="r" b="b"/>
              <a:pathLst>
                <a:path w="4209" h="1485" extrusionOk="0">
                  <a:moveTo>
                    <a:pt x="4045" y="1"/>
                  </a:moveTo>
                  <a:cubicBezTo>
                    <a:pt x="3482" y="1"/>
                    <a:pt x="1621" y="16"/>
                    <a:pt x="557" y="234"/>
                  </a:cubicBezTo>
                  <a:cubicBezTo>
                    <a:pt x="219" y="297"/>
                    <a:pt x="0" y="636"/>
                    <a:pt x="64" y="974"/>
                  </a:cubicBezTo>
                  <a:cubicBezTo>
                    <a:pt x="78" y="1031"/>
                    <a:pt x="99" y="1087"/>
                    <a:pt x="120" y="1143"/>
                  </a:cubicBezTo>
                  <a:cubicBezTo>
                    <a:pt x="236" y="1356"/>
                    <a:pt x="461" y="1485"/>
                    <a:pt x="697" y="1485"/>
                  </a:cubicBezTo>
                  <a:cubicBezTo>
                    <a:pt x="735" y="1485"/>
                    <a:pt x="773" y="1481"/>
                    <a:pt x="811" y="1475"/>
                  </a:cubicBezTo>
                  <a:cubicBezTo>
                    <a:pt x="1853" y="1262"/>
                    <a:pt x="3544" y="1256"/>
                    <a:pt x="3757" y="1256"/>
                  </a:cubicBezTo>
                  <a:cubicBezTo>
                    <a:pt x="3770" y="1256"/>
                    <a:pt x="3778" y="1256"/>
                    <a:pt x="3779" y="1256"/>
                  </a:cubicBezTo>
                  <a:lnTo>
                    <a:pt x="4209" y="1"/>
                  </a:lnTo>
                  <a:cubicBezTo>
                    <a:pt x="4197" y="1"/>
                    <a:pt x="4139" y="1"/>
                    <a:pt x="404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349675" y="3425050"/>
              <a:ext cx="105750" cy="38075"/>
            </a:xfrm>
            <a:custGeom>
              <a:avLst/>
              <a:gdLst/>
              <a:ahLst/>
              <a:cxnLst/>
              <a:rect l="l" t="t" r="r" b="b"/>
              <a:pathLst>
                <a:path w="4230" h="1523" extrusionOk="0">
                  <a:moveTo>
                    <a:pt x="4133" y="0"/>
                  </a:moveTo>
                  <a:cubicBezTo>
                    <a:pt x="3665" y="0"/>
                    <a:pt x="1679" y="11"/>
                    <a:pt x="578" y="233"/>
                  </a:cubicBezTo>
                  <a:cubicBezTo>
                    <a:pt x="226" y="303"/>
                    <a:pt x="0" y="649"/>
                    <a:pt x="71" y="1001"/>
                  </a:cubicBezTo>
                  <a:cubicBezTo>
                    <a:pt x="78" y="1058"/>
                    <a:pt x="99" y="1114"/>
                    <a:pt x="127" y="1170"/>
                  </a:cubicBezTo>
                  <a:cubicBezTo>
                    <a:pt x="240" y="1382"/>
                    <a:pt x="465" y="1523"/>
                    <a:pt x="705" y="1523"/>
                  </a:cubicBezTo>
                  <a:cubicBezTo>
                    <a:pt x="747" y="1523"/>
                    <a:pt x="790" y="1516"/>
                    <a:pt x="832" y="1509"/>
                  </a:cubicBezTo>
                  <a:cubicBezTo>
                    <a:pt x="1822" y="1308"/>
                    <a:pt x="3380" y="1297"/>
                    <a:pt x="3729" y="1297"/>
                  </a:cubicBezTo>
                  <a:cubicBezTo>
                    <a:pt x="3773" y="1297"/>
                    <a:pt x="3797" y="1297"/>
                    <a:pt x="3800" y="1297"/>
                  </a:cubicBezTo>
                  <a:lnTo>
                    <a:pt x="3800" y="1262"/>
                  </a:lnTo>
                  <a:cubicBezTo>
                    <a:pt x="3797" y="1262"/>
                    <a:pt x="3773" y="1262"/>
                    <a:pt x="3729" y="1262"/>
                  </a:cubicBezTo>
                  <a:cubicBezTo>
                    <a:pt x="3379" y="1262"/>
                    <a:pt x="1815" y="1273"/>
                    <a:pt x="825" y="1473"/>
                  </a:cubicBezTo>
                  <a:cubicBezTo>
                    <a:pt x="784" y="1482"/>
                    <a:pt x="743" y="1486"/>
                    <a:pt x="703" y="1486"/>
                  </a:cubicBezTo>
                  <a:cubicBezTo>
                    <a:pt x="478" y="1486"/>
                    <a:pt x="270" y="1358"/>
                    <a:pt x="162" y="1149"/>
                  </a:cubicBezTo>
                  <a:cubicBezTo>
                    <a:pt x="134" y="1100"/>
                    <a:pt x="113" y="1051"/>
                    <a:pt x="106" y="994"/>
                  </a:cubicBezTo>
                  <a:cubicBezTo>
                    <a:pt x="35" y="663"/>
                    <a:pt x="254" y="339"/>
                    <a:pt x="585" y="268"/>
                  </a:cubicBezTo>
                  <a:cubicBezTo>
                    <a:pt x="1680" y="47"/>
                    <a:pt x="3666" y="35"/>
                    <a:pt x="4133" y="35"/>
                  </a:cubicBezTo>
                  <a:cubicBezTo>
                    <a:pt x="4186" y="35"/>
                    <a:pt x="4220" y="35"/>
                    <a:pt x="4230" y="35"/>
                  </a:cubicBezTo>
                  <a:lnTo>
                    <a:pt x="4230" y="0"/>
                  </a:lnTo>
                  <a:cubicBezTo>
                    <a:pt x="4220" y="0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350900" y="3453425"/>
              <a:ext cx="94850" cy="37325"/>
            </a:xfrm>
            <a:custGeom>
              <a:avLst/>
              <a:gdLst/>
              <a:ahLst/>
              <a:cxnLst/>
              <a:rect l="l" t="t" r="r" b="b"/>
              <a:pathLst>
                <a:path w="3794" h="1493" extrusionOk="0">
                  <a:moveTo>
                    <a:pt x="3765" y="0"/>
                  </a:moveTo>
                  <a:cubicBezTo>
                    <a:pt x="3511" y="0"/>
                    <a:pt x="1738" y="6"/>
                    <a:pt x="564" y="240"/>
                  </a:cubicBezTo>
                  <a:cubicBezTo>
                    <a:pt x="226" y="310"/>
                    <a:pt x="1" y="642"/>
                    <a:pt x="71" y="987"/>
                  </a:cubicBezTo>
                  <a:cubicBezTo>
                    <a:pt x="85" y="1043"/>
                    <a:pt x="106" y="1093"/>
                    <a:pt x="127" y="1149"/>
                  </a:cubicBezTo>
                  <a:cubicBezTo>
                    <a:pt x="242" y="1359"/>
                    <a:pt x="458" y="1493"/>
                    <a:pt x="694" y="1493"/>
                  </a:cubicBezTo>
                  <a:cubicBezTo>
                    <a:pt x="735" y="1493"/>
                    <a:pt x="777" y="1489"/>
                    <a:pt x="818" y="1480"/>
                  </a:cubicBezTo>
                  <a:cubicBezTo>
                    <a:pt x="1802" y="1280"/>
                    <a:pt x="3365" y="1269"/>
                    <a:pt x="3715" y="1269"/>
                  </a:cubicBezTo>
                  <a:cubicBezTo>
                    <a:pt x="3759" y="1269"/>
                    <a:pt x="3784" y="1269"/>
                    <a:pt x="3786" y="1269"/>
                  </a:cubicBezTo>
                  <a:lnTo>
                    <a:pt x="3793" y="0"/>
                  </a:lnTo>
                  <a:cubicBezTo>
                    <a:pt x="3789" y="0"/>
                    <a:pt x="3779" y="0"/>
                    <a:pt x="376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350550" y="3453050"/>
              <a:ext cx="95200" cy="38100"/>
            </a:xfrm>
            <a:custGeom>
              <a:avLst/>
              <a:gdLst/>
              <a:ahLst/>
              <a:cxnLst/>
              <a:rect l="l" t="t" r="r" b="b"/>
              <a:pathLst>
                <a:path w="3808" h="1524" extrusionOk="0">
                  <a:moveTo>
                    <a:pt x="3728" y="1"/>
                  </a:moveTo>
                  <a:cubicBezTo>
                    <a:pt x="3343" y="1"/>
                    <a:pt x="1686" y="12"/>
                    <a:pt x="578" y="234"/>
                  </a:cubicBezTo>
                  <a:cubicBezTo>
                    <a:pt x="226" y="304"/>
                    <a:pt x="0" y="650"/>
                    <a:pt x="71" y="1002"/>
                  </a:cubicBezTo>
                  <a:cubicBezTo>
                    <a:pt x="78" y="1058"/>
                    <a:pt x="99" y="1115"/>
                    <a:pt x="127" y="1171"/>
                  </a:cubicBezTo>
                  <a:cubicBezTo>
                    <a:pt x="240" y="1390"/>
                    <a:pt x="466" y="1524"/>
                    <a:pt x="705" y="1524"/>
                  </a:cubicBezTo>
                  <a:cubicBezTo>
                    <a:pt x="748" y="1524"/>
                    <a:pt x="790" y="1517"/>
                    <a:pt x="832" y="1510"/>
                  </a:cubicBezTo>
                  <a:cubicBezTo>
                    <a:pt x="1859" y="1304"/>
                    <a:pt x="3507" y="1298"/>
                    <a:pt x="3768" y="1298"/>
                  </a:cubicBezTo>
                  <a:cubicBezTo>
                    <a:pt x="3784" y="1298"/>
                    <a:pt x="3795" y="1298"/>
                    <a:pt x="3800" y="1298"/>
                  </a:cubicBezTo>
                  <a:lnTo>
                    <a:pt x="3800" y="1263"/>
                  </a:lnTo>
                  <a:cubicBezTo>
                    <a:pt x="3795" y="1263"/>
                    <a:pt x="3784" y="1263"/>
                    <a:pt x="3768" y="1263"/>
                  </a:cubicBezTo>
                  <a:cubicBezTo>
                    <a:pt x="3507" y="1263"/>
                    <a:pt x="1858" y="1269"/>
                    <a:pt x="825" y="1474"/>
                  </a:cubicBezTo>
                  <a:cubicBezTo>
                    <a:pt x="784" y="1483"/>
                    <a:pt x="743" y="1487"/>
                    <a:pt x="702" y="1487"/>
                  </a:cubicBezTo>
                  <a:cubicBezTo>
                    <a:pt x="478" y="1487"/>
                    <a:pt x="270" y="1360"/>
                    <a:pt x="163" y="1157"/>
                  </a:cubicBezTo>
                  <a:cubicBezTo>
                    <a:pt x="134" y="1101"/>
                    <a:pt x="113" y="1051"/>
                    <a:pt x="106" y="995"/>
                  </a:cubicBezTo>
                  <a:cubicBezTo>
                    <a:pt x="36" y="664"/>
                    <a:pt x="254" y="339"/>
                    <a:pt x="586" y="269"/>
                  </a:cubicBezTo>
                  <a:cubicBezTo>
                    <a:pt x="1693" y="47"/>
                    <a:pt x="3345" y="36"/>
                    <a:pt x="3728" y="36"/>
                  </a:cubicBezTo>
                  <a:cubicBezTo>
                    <a:pt x="3772" y="36"/>
                    <a:pt x="3799" y="36"/>
                    <a:pt x="3807" y="36"/>
                  </a:cubicBezTo>
                  <a:lnTo>
                    <a:pt x="3807" y="1"/>
                  </a:lnTo>
                  <a:cubicBezTo>
                    <a:pt x="3799" y="1"/>
                    <a:pt x="3772" y="1"/>
                    <a:pt x="372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371350" y="3404250"/>
              <a:ext cx="273350" cy="134300"/>
            </a:xfrm>
            <a:custGeom>
              <a:avLst/>
              <a:gdLst/>
              <a:ahLst/>
              <a:cxnLst/>
              <a:rect l="l" t="t" r="r" b="b"/>
              <a:pathLst>
                <a:path w="10934" h="5372" extrusionOk="0">
                  <a:moveTo>
                    <a:pt x="3130" y="0"/>
                  </a:moveTo>
                  <a:cubicBezTo>
                    <a:pt x="3003" y="0"/>
                    <a:pt x="2876" y="0"/>
                    <a:pt x="2742" y="7"/>
                  </a:cubicBezTo>
                  <a:lnTo>
                    <a:pt x="2834" y="2947"/>
                  </a:lnTo>
                  <a:cubicBezTo>
                    <a:pt x="2150" y="2968"/>
                    <a:pt x="1354" y="2961"/>
                    <a:pt x="536" y="3123"/>
                  </a:cubicBezTo>
                  <a:cubicBezTo>
                    <a:pt x="360" y="3158"/>
                    <a:pt x="205" y="3264"/>
                    <a:pt x="106" y="3419"/>
                  </a:cubicBezTo>
                  <a:cubicBezTo>
                    <a:pt x="28" y="3553"/>
                    <a:pt x="0" y="3708"/>
                    <a:pt x="36" y="3863"/>
                  </a:cubicBezTo>
                  <a:cubicBezTo>
                    <a:pt x="43" y="3920"/>
                    <a:pt x="64" y="3969"/>
                    <a:pt x="92" y="4025"/>
                  </a:cubicBezTo>
                  <a:cubicBezTo>
                    <a:pt x="200" y="4242"/>
                    <a:pt x="421" y="4376"/>
                    <a:pt x="658" y="4376"/>
                  </a:cubicBezTo>
                  <a:cubicBezTo>
                    <a:pt x="700" y="4376"/>
                    <a:pt x="741" y="4372"/>
                    <a:pt x="783" y="4364"/>
                  </a:cubicBezTo>
                  <a:cubicBezTo>
                    <a:pt x="1488" y="4222"/>
                    <a:pt x="2284" y="4208"/>
                    <a:pt x="2844" y="4208"/>
                  </a:cubicBezTo>
                  <a:cubicBezTo>
                    <a:pt x="2978" y="4208"/>
                    <a:pt x="3098" y="4209"/>
                    <a:pt x="3201" y="4209"/>
                  </a:cubicBezTo>
                  <a:cubicBezTo>
                    <a:pt x="3335" y="4216"/>
                    <a:pt x="3469" y="4216"/>
                    <a:pt x="3602" y="4223"/>
                  </a:cubicBezTo>
                  <a:cubicBezTo>
                    <a:pt x="4900" y="4300"/>
                    <a:pt x="5950" y="4681"/>
                    <a:pt x="6725" y="5372"/>
                  </a:cubicBezTo>
                  <a:cubicBezTo>
                    <a:pt x="7670" y="5280"/>
                    <a:pt x="8593" y="5041"/>
                    <a:pt x="9460" y="4660"/>
                  </a:cubicBezTo>
                  <a:cubicBezTo>
                    <a:pt x="9968" y="4434"/>
                    <a:pt x="10461" y="4166"/>
                    <a:pt x="10934" y="3863"/>
                  </a:cubicBezTo>
                  <a:cubicBezTo>
                    <a:pt x="10624" y="3377"/>
                    <a:pt x="10250" y="2926"/>
                    <a:pt x="9841" y="2517"/>
                  </a:cubicBezTo>
                  <a:cubicBezTo>
                    <a:pt x="9037" y="1727"/>
                    <a:pt x="8086" y="1107"/>
                    <a:pt x="7035" y="698"/>
                  </a:cubicBezTo>
                  <a:cubicBezTo>
                    <a:pt x="6450" y="466"/>
                    <a:pt x="5837" y="296"/>
                    <a:pt x="5217" y="184"/>
                  </a:cubicBezTo>
                  <a:cubicBezTo>
                    <a:pt x="5139" y="170"/>
                    <a:pt x="5055" y="155"/>
                    <a:pt x="4970" y="141"/>
                  </a:cubicBezTo>
                  <a:cubicBezTo>
                    <a:pt x="4364" y="43"/>
                    <a:pt x="3743" y="0"/>
                    <a:pt x="313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370825" y="3403825"/>
              <a:ext cx="274225" cy="135075"/>
            </a:xfrm>
            <a:custGeom>
              <a:avLst/>
              <a:gdLst/>
              <a:ahLst/>
              <a:cxnLst/>
              <a:rect l="l" t="t" r="r" b="b"/>
              <a:pathLst>
                <a:path w="10969" h="5403" extrusionOk="0">
                  <a:moveTo>
                    <a:pt x="3024" y="0"/>
                  </a:moveTo>
                  <a:cubicBezTo>
                    <a:pt x="2939" y="0"/>
                    <a:pt x="2853" y="3"/>
                    <a:pt x="2763" y="3"/>
                  </a:cubicBezTo>
                  <a:lnTo>
                    <a:pt x="2763" y="39"/>
                  </a:lnTo>
                  <a:lnTo>
                    <a:pt x="3151" y="39"/>
                  </a:lnTo>
                  <a:cubicBezTo>
                    <a:pt x="3190" y="38"/>
                    <a:pt x="3228" y="38"/>
                    <a:pt x="3267" y="38"/>
                  </a:cubicBezTo>
                  <a:cubicBezTo>
                    <a:pt x="3842" y="38"/>
                    <a:pt x="4416" y="87"/>
                    <a:pt x="4984" y="172"/>
                  </a:cubicBezTo>
                  <a:cubicBezTo>
                    <a:pt x="5069" y="187"/>
                    <a:pt x="5146" y="201"/>
                    <a:pt x="5231" y="215"/>
                  </a:cubicBezTo>
                  <a:cubicBezTo>
                    <a:pt x="5851" y="328"/>
                    <a:pt x="6464" y="504"/>
                    <a:pt x="7049" y="729"/>
                  </a:cubicBezTo>
                  <a:cubicBezTo>
                    <a:pt x="8093" y="1145"/>
                    <a:pt x="9044" y="1759"/>
                    <a:pt x="9848" y="2548"/>
                  </a:cubicBezTo>
                  <a:cubicBezTo>
                    <a:pt x="10257" y="2950"/>
                    <a:pt x="10616" y="3394"/>
                    <a:pt x="10934" y="3880"/>
                  </a:cubicBezTo>
                  <a:cubicBezTo>
                    <a:pt x="10461" y="4176"/>
                    <a:pt x="9975" y="4437"/>
                    <a:pt x="9467" y="4656"/>
                  </a:cubicBezTo>
                  <a:cubicBezTo>
                    <a:pt x="8607" y="5043"/>
                    <a:pt x="7691" y="5283"/>
                    <a:pt x="6746" y="5368"/>
                  </a:cubicBezTo>
                  <a:cubicBezTo>
                    <a:pt x="5971" y="4677"/>
                    <a:pt x="4921" y="4296"/>
                    <a:pt x="3616" y="4226"/>
                  </a:cubicBezTo>
                  <a:cubicBezTo>
                    <a:pt x="3482" y="4219"/>
                    <a:pt x="3349" y="4212"/>
                    <a:pt x="3215" y="4212"/>
                  </a:cubicBezTo>
                  <a:lnTo>
                    <a:pt x="2982" y="4212"/>
                  </a:lnTo>
                  <a:cubicBezTo>
                    <a:pt x="2411" y="4212"/>
                    <a:pt x="1558" y="4212"/>
                    <a:pt x="797" y="4367"/>
                  </a:cubicBezTo>
                  <a:cubicBezTo>
                    <a:pt x="759" y="4374"/>
                    <a:pt x="721" y="4377"/>
                    <a:pt x="683" y="4377"/>
                  </a:cubicBezTo>
                  <a:cubicBezTo>
                    <a:pt x="449" y="4377"/>
                    <a:pt x="229" y="4247"/>
                    <a:pt x="120" y="4028"/>
                  </a:cubicBezTo>
                  <a:cubicBezTo>
                    <a:pt x="99" y="3979"/>
                    <a:pt x="78" y="3930"/>
                    <a:pt x="64" y="3873"/>
                  </a:cubicBezTo>
                  <a:cubicBezTo>
                    <a:pt x="35" y="3725"/>
                    <a:pt x="64" y="3577"/>
                    <a:pt x="141" y="3450"/>
                  </a:cubicBezTo>
                  <a:cubicBezTo>
                    <a:pt x="233" y="3295"/>
                    <a:pt x="381" y="3197"/>
                    <a:pt x="550" y="3161"/>
                  </a:cubicBezTo>
                  <a:cubicBezTo>
                    <a:pt x="1276" y="3013"/>
                    <a:pt x="1981" y="2999"/>
                    <a:pt x="2601" y="2992"/>
                  </a:cubicBezTo>
                  <a:lnTo>
                    <a:pt x="2848" y="2985"/>
                  </a:lnTo>
                  <a:lnTo>
                    <a:pt x="2848" y="2950"/>
                  </a:lnTo>
                  <a:lnTo>
                    <a:pt x="2601" y="2957"/>
                  </a:lnTo>
                  <a:cubicBezTo>
                    <a:pt x="1981" y="2964"/>
                    <a:pt x="1269" y="2978"/>
                    <a:pt x="550" y="3126"/>
                  </a:cubicBezTo>
                  <a:cubicBezTo>
                    <a:pt x="367" y="3161"/>
                    <a:pt x="212" y="3274"/>
                    <a:pt x="113" y="3429"/>
                  </a:cubicBezTo>
                  <a:cubicBezTo>
                    <a:pt x="28" y="3563"/>
                    <a:pt x="0" y="3725"/>
                    <a:pt x="28" y="3880"/>
                  </a:cubicBezTo>
                  <a:cubicBezTo>
                    <a:pt x="42" y="3937"/>
                    <a:pt x="64" y="3993"/>
                    <a:pt x="92" y="4050"/>
                  </a:cubicBezTo>
                  <a:cubicBezTo>
                    <a:pt x="208" y="4276"/>
                    <a:pt x="441" y="4412"/>
                    <a:pt x="689" y="4412"/>
                  </a:cubicBezTo>
                  <a:cubicBezTo>
                    <a:pt x="727" y="4412"/>
                    <a:pt x="765" y="4409"/>
                    <a:pt x="804" y="4402"/>
                  </a:cubicBezTo>
                  <a:cubicBezTo>
                    <a:pt x="1558" y="4247"/>
                    <a:pt x="2418" y="4247"/>
                    <a:pt x="2982" y="4247"/>
                  </a:cubicBezTo>
                  <a:lnTo>
                    <a:pt x="3222" y="4247"/>
                  </a:lnTo>
                  <a:cubicBezTo>
                    <a:pt x="3356" y="4247"/>
                    <a:pt x="3482" y="4254"/>
                    <a:pt x="3616" y="4261"/>
                  </a:cubicBezTo>
                  <a:cubicBezTo>
                    <a:pt x="4913" y="4332"/>
                    <a:pt x="5964" y="4719"/>
                    <a:pt x="6739" y="5403"/>
                  </a:cubicBezTo>
                  <a:lnTo>
                    <a:pt x="6746" y="5403"/>
                  </a:lnTo>
                  <a:cubicBezTo>
                    <a:pt x="7691" y="5318"/>
                    <a:pt x="8614" y="5079"/>
                    <a:pt x="9481" y="4691"/>
                  </a:cubicBezTo>
                  <a:cubicBezTo>
                    <a:pt x="10003" y="4465"/>
                    <a:pt x="10504" y="4191"/>
                    <a:pt x="10969" y="3873"/>
                  </a:cubicBezTo>
                  <a:cubicBezTo>
                    <a:pt x="10652" y="3387"/>
                    <a:pt x="10285" y="2929"/>
                    <a:pt x="9869" y="2520"/>
                  </a:cubicBezTo>
                  <a:cubicBezTo>
                    <a:pt x="9066" y="1730"/>
                    <a:pt x="8114" y="1110"/>
                    <a:pt x="7064" y="701"/>
                  </a:cubicBezTo>
                  <a:cubicBezTo>
                    <a:pt x="6471" y="469"/>
                    <a:pt x="5865" y="292"/>
                    <a:pt x="5238" y="187"/>
                  </a:cubicBezTo>
                  <a:cubicBezTo>
                    <a:pt x="5153" y="165"/>
                    <a:pt x="5076" y="151"/>
                    <a:pt x="4991" y="144"/>
                  </a:cubicBezTo>
                  <a:cubicBezTo>
                    <a:pt x="4423" y="52"/>
                    <a:pt x="3848" y="3"/>
                    <a:pt x="3268" y="3"/>
                  </a:cubicBezTo>
                  <a:cubicBezTo>
                    <a:pt x="3229" y="3"/>
                    <a:pt x="3190" y="3"/>
                    <a:pt x="3151" y="3"/>
                  </a:cubicBezTo>
                  <a:cubicBezTo>
                    <a:pt x="3109" y="1"/>
                    <a:pt x="3067" y="0"/>
                    <a:pt x="30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358700" y="3462800"/>
              <a:ext cx="14950" cy="20250"/>
            </a:xfrm>
            <a:custGeom>
              <a:avLst/>
              <a:gdLst/>
              <a:ahLst/>
              <a:cxnLst/>
              <a:rect l="l" t="t" r="r" b="b"/>
              <a:pathLst>
                <a:path w="598" h="810" extrusionOk="0">
                  <a:moveTo>
                    <a:pt x="411" y="0"/>
                  </a:moveTo>
                  <a:cubicBezTo>
                    <a:pt x="263" y="0"/>
                    <a:pt x="1" y="189"/>
                    <a:pt x="34" y="464"/>
                  </a:cubicBezTo>
                  <a:cubicBezTo>
                    <a:pt x="69" y="809"/>
                    <a:pt x="337" y="767"/>
                    <a:pt x="492" y="781"/>
                  </a:cubicBezTo>
                  <a:cubicBezTo>
                    <a:pt x="496" y="782"/>
                    <a:pt x="499" y="782"/>
                    <a:pt x="503" y="782"/>
                  </a:cubicBezTo>
                  <a:cubicBezTo>
                    <a:pt x="555" y="782"/>
                    <a:pt x="597" y="735"/>
                    <a:pt x="591" y="682"/>
                  </a:cubicBezTo>
                  <a:cubicBezTo>
                    <a:pt x="577" y="506"/>
                    <a:pt x="549" y="154"/>
                    <a:pt x="499" y="48"/>
                  </a:cubicBezTo>
                  <a:cubicBezTo>
                    <a:pt x="485" y="15"/>
                    <a:pt x="453" y="0"/>
                    <a:pt x="4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358825" y="3462375"/>
              <a:ext cx="15200" cy="20325"/>
            </a:xfrm>
            <a:custGeom>
              <a:avLst/>
              <a:gdLst/>
              <a:ahLst/>
              <a:cxnLst/>
              <a:rect l="l" t="t" r="r" b="b"/>
              <a:pathLst>
                <a:path w="608" h="813" extrusionOk="0">
                  <a:moveTo>
                    <a:pt x="424" y="35"/>
                  </a:moveTo>
                  <a:cubicBezTo>
                    <a:pt x="445" y="35"/>
                    <a:pt x="463" y="48"/>
                    <a:pt x="480" y="65"/>
                  </a:cubicBezTo>
                  <a:cubicBezTo>
                    <a:pt x="529" y="178"/>
                    <a:pt x="558" y="544"/>
                    <a:pt x="565" y="699"/>
                  </a:cubicBezTo>
                  <a:cubicBezTo>
                    <a:pt x="565" y="742"/>
                    <a:pt x="529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36" y="277"/>
                    <a:pt x="163" y="100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ubicBezTo>
                    <a:pt x="415" y="36"/>
                    <a:pt x="419" y="35"/>
                    <a:pt x="424" y="35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62"/>
                    <a:pt x="15" y="481"/>
                  </a:cubicBezTo>
                  <a:cubicBezTo>
                    <a:pt x="43" y="798"/>
                    <a:pt x="276" y="805"/>
                    <a:pt x="431" y="812"/>
                  </a:cubicBezTo>
                  <a:lnTo>
                    <a:pt x="494" y="812"/>
                  </a:lnTo>
                  <a:cubicBezTo>
                    <a:pt x="522" y="812"/>
                    <a:pt x="551" y="805"/>
                    <a:pt x="572" y="791"/>
                  </a:cubicBezTo>
                  <a:cubicBezTo>
                    <a:pt x="593" y="763"/>
                    <a:pt x="607" y="735"/>
                    <a:pt x="607" y="699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374875" y="3464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7" y="0"/>
                  </a:moveTo>
                  <a:cubicBezTo>
                    <a:pt x="0" y="14"/>
                    <a:pt x="71" y="416"/>
                    <a:pt x="71" y="41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374525" y="3463825"/>
              <a:ext cx="2475" cy="11125"/>
            </a:xfrm>
            <a:custGeom>
              <a:avLst/>
              <a:gdLst/>
              <a:ahLst/>
              <a:cxnLst/>
              <a:rect l="l" t="t" r="r" b="b"/>
              <a:pathLst>
                <a:path w="99" h="445" extrusionOk="0">
                  <a:moveTo>
                    <a:pt x="7" y="0"/>
                  </a:moveTo>
                  <a:cubicBezTo>
                    <a:pt x="7" y="7"/>
                    <a:pt x="0" y="28"/>
                    <a:pt x="85" y="444"/>
                  </a:cubicBezTo>
                  <a:lnTo>
                    <a:pt x="99" y="423"/>
                  </a:lnTo>
                  <a:cubicBezTo>
                    <a:pt x="64" y="197"/>
                    <a:pt x="42" y="35"/>
                    <a:pt x="42" y="2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397425" y="3459575"/>
              <a:ext cx="1800" cy="18525"/>
            </a:xfrm>
            <a:custGeom>
              <a:avLst/>
              <a:gdLst/>
              <a:ahLst/>
              <a:cxnLst/>
              <a:rect l="l" t="t" r="r" b="b"/>
              <a:pathLst>
                <a:path w="72" h="741" extrusionOk="0">
                  <a:moveTo>
                    <a:pt x="1" y="1"/>
                  </a:moveTo>
                  <a:cubicBezTo>
                    <a:pt x="8" y="248"/>
                    <a:pt x="36" y="494"/>
                    <a:pt x="71" y="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396900" y="3459575"/>
              <a:ext cx="2850" cy="18525"/>
            </a:xfrm>
            <a:custGeom>
              <a:avLst/>
              <a:gdLst/>
              <a:ahLst/>
              <a:cxnLst/>
              <a:rect l="l" t="t" r="r" b="b"/>
              <a:pathLst>
                <a:path w="114" h="741" extrusionOk="0">
                  <a:moveTo>
                    <a:pt x="0" y="1"/>
                  </a:moveTo>
                  <a:cubicBezTo>
                    <a:pt x="15" y="248"/>
                    <a:pt x="36" y="494"/>
                    <a:pt x="78" y="741"/>
                  </a:cubicBezTo>
                  <a:lnTo>
                    <a:pt x="113" y="734"/>
                  </a:lnTo>
                  <a:cubicBezTo>
                    <a:pt x="71" y="494"/>
                    <a:pt x="50" y="248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403425" y="345905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4" y="1"/>
                  </a:moveTo>
                  <a:cubicBezTo>
                    <a:pt x="0" y="233"/>
                    <a:pt x="14" y="459"/>
                    <a:pt x="50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403075" y="3459050"/>
              <a:ext cx="1950" cy="17300"/>
            </a:xfrm>
            <a:custGeom>
              <a:avLst/>
              <a:gdLst/>
              <a:ahLst/>
              <a:cxnLst/>
              <a:rect l="l" t="t" r="r" b="b"/>
              <a:pathLst>
                <a:path w="78" h="692" extrusionOk="0">
                  <a:moveTo>
                    <a:pt x="14" y="1"/>
                  </a:moveTo>
                  <a:cubicBezTo>
                    <a:pt x="0" y="233"/>
                    <a:pt x="14" y="466"/>
                    <a:pt x="49" y="692"/>
                  </a:cubicBezTo>
                  <a:lnTo>
                    <a:pt x="78" y="684"/>
                  </a:lnTo>
                  <a:cubicBezTo>
                    <a:pt x="49" y="459"/>
                    <a:pt x="21" y="233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359375" y="3435125"/>
              <a:ext cx="14650" cy="20250"/>
            </a:xfrm>
            <a:custGeom>
              <a:avLst/>
              <a:gdLst/>
              <a:ahLst/>
              <a:cxnLst/>
              <a:rect l="l" t="t" r="r" b="b"/>
              <a:pathLst>
                <a:path w="586" h="810" extrusionOk="0">
                  <a:moveTo>
                    <a:pt x="406" y="0"/>
                  </a:moveTo>
                  <a:cubicBezTo>
                    <a:pt x="260" y="0"/>
                    <a:pt x="1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8" y="782"/>
                    <a:pt x="585" y="736"/>
                    <a:pt x="585" y="683"/>
                  </a:cubicBezTo>
                  <a:cubicBezTo>
                    <a:pt x="571" y="507"/>
                    <a:pt x="543" y="154"/>
                    <a:pt x="493" y="48"/>
                  </a:cubicBezTo>
                  <a:cubicBezTo>
                    <a:pt x="479" y="16"/>
                    <a:pt x="447" y="0"/>
                    <a:pt x="40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359350" y="3434700"/>
              <a:ext cx="15200" cy="20500"/>
            </a:xfrm>
            <a:custGeom>
              <a:avLst/>
              <a:gdLst/>
              <a:ahLst/>
              <a:cxnLst/>
              <a:rect l="l" t="t" r="r" b="b"/>
              <a:pathLst>
                <a:path w="608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65"/>
                  </a:cubicBezTo>
                  <a:cubicBezTo>
                    <a:pt x="530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30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56" y="101"/>
                    <a:pt x="353" y="44"/>
                  </a:cubicBezTo>
                  <a:cubicBezTo>
                    <a:pt x="367" y="37"/>
                    <a:pt x="389" y="37"/>
                    <a:pt x="403" y="37"/>
                  </a:cubicBezTo>
                  <a:close/>
                  <a:moveTo>
                    <a:pt x="407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35" y="72"/>
                    <a:pt x="1" y="270"/>
                    <a:pt x="8" y="481"/>
                  </a:cubicBezTo>
                  <a:cubicBezTo>
                    <a:pt x="43" y="805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6" y="58"/>
                  </a:cubicBezTo>
                  <a:cubicBezTo>
                    <a:pt x="495" y="22"/>
                    <a:pt x="458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375400" y="3436500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375050" y="3436325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7" y="0"/>
                  </a:moveTo>
                  <a:cubicBezTo>
                    <a:pt x="7" y="7"/>
                    <a:pt x="0" y="21"/>
                    <a:pt x="85" y="437"/>
                  </a:cubicBezTo>
                  <a:lnTo>
                    <a:pt x="99" y="416"/>
                  </a:lnTo>
                  <a:cubicBezTo>
                    <a:pt x="64" y="191"/>
                    <a:pt x="43" y="36"/>
                    <a:pt x="43" y="1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397950" y="3432100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397425" y="3432100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1" y="0"/>
                  </a:moveTo>
                  <a:cubicBezTo>
                    <a:pt x="15" y="247"/>
                    <a:pt x="36" y="494"/>
                    <a:pt x="78" y="733"/>
                  </a:cubicBezTo>
                  <a:lnTo>
                    <a:pt x="113" y="733"/>
                  </a:lnTo>
                  <a:cubicBezTo>
                    <a:pt x="71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404125" y="3431550"/>
              <a:ext cx="1075" cy="17125"/>
            </a:xfrm>
            <a:custGeom>
              <a:avLst/>
              <a:gdLst/>
              <a:ahLst/>
              <a:cxnLst/>
              <a:rect l="l" t="t" r="r" b="b"/>
              <a:pathLst>
                <a:path w="43" h="685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27"/>
                    <a:pt x="7" y="459"/>
                    <a:pt x="43" y="68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403600" y="3431375"/>
              <a:ext cx="2125" cy="17475"/>
            </a:xfrm>
            <a:custGeom>
              <a:avLst/>
              <a:gdLst/>
              <a:ahLst/>
              <a:cxnLst/>
              <a:rect l="l" t="t" r="r" b="b"/>
              <a:pathLst>
                <a:path w="85" h="699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50" y="699"/>
                  </a:cubicBezTo>
                  <a:lnTo>
                    <a:pt x="85" y="692"/>
                  </a:lnTo>
                  <a:cubicBezTo>
                    <a:pt x="50" y="459"/>
                    <a:pt x="21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406775" y="3384675"/>
              <a:ext cx="98700" cy="49375"/>
            </a:xfrm>
            <a:custGeom>
              <a:avLst/>
              <a:gdLst/>
              <a:ahLst/>
              <a:cxnLst/>
              <a:rect l="l" t="t" r="r" b="b"/>
              <a:pathLst>
                <a:path w="3948" h="1975" extrusionOk="0">
                  <a:moveTo>
                    <a:pt x="624" y="0"/>
                  </a:moveTo>
                  <a:cubicBezTo>
                    <a:pt x="276" y="0"/>
                    <a:pt x="0" y="284"/>
                    <a:pt x="0" y="635"/>
                  </a:cubicBezTo>
                  <a:cubicBezTo>
                    <a:pt x="0" y="986"/>
                    <a:pt x="289" y="1263"/>
                    <a:pt x="637" y="1263"/>
                  </a:cubicBezTo>
                  <a:cubicBezTo>
                    <a:pt x="646" y="1263"/>
                    <a:pt x="654" y="1263"/>
                    <a:pt x="663" y="1263"/>
                  </a:cubicBezTo>
                  <a:cubicBezTo>
                    <a:pt x="668" y="1263"/>
                    <a:pt x="672" y="1263"/>
                    <a:pt x="677" y="1263"/>
                  </a:cubicBezTo>
                  <a:cubicBezTo>
                    <a:pt x="1397" y="1263"/>
                    <a:pt x="2491" y="1779"/>
                    <a:pt x="2855" y="1975"/>
                  </a:cubicBezTo>
                  <a:lnTo>
                    <a:pt x="3948" y="1143"/>
                  </a:lnTo>
                  <a:lnTo>
                    <a:pt x="3461" y="868"/>
                  </a:lnTo>
                  <a:cubicBezTo>
                    <a:pt x="3158" y="706"/>
                    <a:pt x="2848" y="565"/>
                    <a:pt x="2538" y="438"/>
                  </a:cubicBezTo>
                  <a:cubicBezTo>
                    <a:pt x="1798" y="142"/>
                    <a:pt x="1163" y="1"/>
                    <a:pt x="649" y="1"/>
                  </a:cubicBezTo>
                  <a:cubicBezTo>
                    <a:pt x="640" y="1"/>
                    <a:pt x="632" y="0"/>
                    <a:pt x="62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403250" y="3384325"/>
              <a:ext cx="102400" cy="50075"/>
            </a:xfrm>
            <a:custGeom>
              <a:avLst/>
              <a:gdLst/>
              <a:ahLst/>
              <a:cxnLst/>
              <a:rect l="l" t="t" r="r" b="b"/>
              <a:pathLst>
                <a:path w="4096" h="2003" extrusionOk="0">
                  <a:moveTo>
                    <a:pt x="790" y="1"/>
                  </a:moveTo>
                  <a:cubicBezTo>
                    <a:pt x="310" y="8"/>
                    <a:pt x="0" y="515"/>
                    <a:pt x="219" y="945"/>
                  </a:cubicBezTo>
                  <a:cubicBezTo>
                    <a:pt x="329" y="1159"/>
                    <a:pt x="553" y="1298"/>
                    <a:pt x="793" y="1298"/>
                  </a:cubicBezTo>
                  <a:cubicBezTo>
                    <a:pt x="799" y="1298"/>
                    <a:pt x="805" y="1298"/>
                    <a:pt x="811" y="1298"/>
                  </a:cubicBezTo>
                  <a:cubicBezTo>
                    <a:pt x="1530" y="1298"/>
                    <a:pt x="2630" y="1805"/>
                    <a:pt x="2989" y="2003"/>
                  </a:cubicBezTo>
                  <a:lnTo>
                    <a:pt x="3010" y="1982"/>
                  </a:lnTo>
                  <a:cubicBezTo>
                    <a:pt x="2644" y="1777"/>
                    <a:pt x="1537" y="1263"/>
                    <a:pt x="797" y="1263"/>
                  </a:cubicBezTo>
                  <a:cubicBezTo>
                    <a:pt x="42" y="1206"/>
                    <a:pt x="35" y="107"/>
                    <a:pt x="790" y="36"/>
                  </a:cubicBezTo>
                  <a:cubicBezTo>
                    <a:pt x="801" y="36"/>
                    <a:pt x="813" y="36"/>
                    <a:pt x="825" y="36"/>
                  </a:cubicBezTo>
                  <a:cubicBezTo>
                    <a:pt x="1333" y="36"/>
                    <a:pt x="1955" y="184"/>
                    <a:pt x="2672" y="473"/>
                  </a:cubicBezTo>
                  <a:cubicBezTo>
                    <a:pt x="2982" y="600"/>
                    <a:pt x="3292" y="741"/>
                    <a:pt x="3595" y="903"/>
                  </a:cubicBezTo>
                  <a:lnTo>
                    <a:pt x="4082" y="1178"/>
                  </a:lnTo>
                  <a:lnTo>
                    <a:pt x="4096" y="1143"/>
                  </a:lnTo>
                  <a:lnTo>
                    <a:pt x="3616" y="868"/>
                  </a:lnTo>
                  <a:cubicBezTo>
                    <a:pt x="3313" y="713"/>
                    <a:pt x="3003" y="565"/>
                    <a:pt x="2686" y="438"/>
                  </a:cubicBezTo>
                  <a:cubicBezTo>
                    <a:pt x="1946" y="142"/>
                    <a:pt x="1311" y="1"/>
                    <a:pt x="79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376075" y="3486125"/>
              <a:ext cx="12400" cy="17375"/>
            </a:xfrm>
            <a:custGeom>
              <a:avLst/>
              <a:gdLst/>
              <a:ahLst/>
              <a:cxnLst/>
              <a:rect l="l" t="t" r="r" b="b"/>
              <a:pathLst>
                <a:path w="496" h="695" extrusionOk="0">
                  <a:moveTo>
                    <a:pt x="347" y="1"/>
                  </a:moveTo>
                  <a:cubicBezTo>
                    <a:pt x="225" y="1"/>
                    <a:pt x="1" y="159"/>
                    <a:pt x="23" y="391"/>
                  </a:cubicBezTo>
                  <a:cubicBezTo>
                    <a:pt x="51" y="694"/>
                    <a:pt x="277" y="652"/>
                    <a:pt x="410" y="659"/>
                  </a:cubicBezTo>
                  <a:cubicBezTo>
                    <a:pt x="460" y="659"/>
                    <a:pt x="495" y="624"/>
                    <a:pt x="495" y="574"/>
                  </a:cubicBezTo>
                  <a:cubicBezTo>
                    <a:pt x="488" y="426"/>
                    <a:pt x="460" y="137"/>
                    <a:pt x="418" y="39"/>
                  </a:cubicBezTo>
                  <a:cubicBezTo>
                    <a:pt x="407" y="13"/>
                    <a:pt x="381" y="1"/>
                    <a:pt x="34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376100" y="3485800"/>
              <a:ext cx="12900" cy="17150"/>
            </a:xfrm>
            <a:custGeom>
              <a:avLst/>
              <a:gdLst/>
              <a:ahLst/>
              <a:cxnLst/>
              <a:rect l="l" t="t" r="r" b="b"/>
              <a:pathLst>
                <a:path w="516" h="686" extrusionOk="0">
                  <a:moveTo>
                    <a:pt x="350" y="30"/>
                  </a:moveTo>
                  <a:cubicBezTo>
                    <a:pt x="370" y="31"/>
                    <a:pt x="396" y="39"/>
                    <a:pt x="409" y="59"/>
                  </a:cubicBezTo>
                  <a:cubicBezTo>
                    <a:pt x="452" y="150"/>
                    <a:pt x="473" y="460"/>
                    <a:pt x="480" y="587"/>
                  </a:cubicBezTo>
                  <a:cubicBezTo>
                    <a:pt x="480" y="608"/>
                    <a:pt x="473" y="623"/>
                    <a:pt x="466" y="637"/>
                  </a:cubicBezTo>
                  <a:cubicBezTo>
                    <a:pt x="452" y="644"/>
                    <a:pt x="431" y="651"/>
                    <a:pt x="417" y="651"/>
                  </a:cubicBezTo>
                  <a:lnTo>
                    <a:pt x="367" y="651"/>
                  </a:lnTo>
                  <a:cubicBezTo>
                    <a:pt x="233" y="644"/>
                    <a:pt x="71" y="644"/>
                    <a:pt x="43" y="404"/>
                  </a:cubicBezTo>
                  <a:cubicBezTo>
                    <a:pt x="36" y="235"/>
                    <a:pt x="142" y="87"/>
                    <a:pt x="304" y="37"/>
                  </a:cubicBezTo>
                  <a:cubicBezTo>
                    <a:pt x="317" y="37"/>
                    <a:pt x="330" y="31"/>
                    <a:pt x="350" y="30"/>
                  </a:cubicBezTo>
                  <a:close/>
                  <a:moveTo>
                    <a:pt x="350" y="1"/>
                  </a:moveTo>
                  <a:cubicBezTo>
                    <a:pt x="333" y="1"/>
                    <a:pt x="316" y="4"/>
                    <a:pt x="297" y="9"/>
                  </a:cubicBezTo>
                  <a:cubicBezTo>
                    <a:pt x="120" y="59"/>
                    <a:pt x="1" y="221"/>
                    <a:pt x="8" y="404"/>
                  </a:cubicBezTo>
                  <a:cubicBezTo>
                    <a:pt x="36" y="679"/>
                    <a:pt x="233" y="686"/>
                    <a:pt x="360" y="686"/>
                  </a:cubicBezTo>
                  <a:lnTo>
                    <a:pt x="424" y="686"/>
                  </a:lnTo>
                  <a:cubicBezTo>
                    <a:pt x="445" y="686"/>
                    <a:pt x="473" y="679"/>
                    <a:pt x="487" y="665"/>
                  </a:cubicBezTo>
                  <a:cubicBezTo>
                    <a:pt x="508" y="644"/>
                    <a:pt x="515" y="615"/>
                    <a:pt x="515" y="587"/>
                  </a:cubicBezTo>
                  <a:cubicBezTo>
                    <a:pt x="508" y="425"/>
                    <a:pt x="480" y="136"/>
                    <a:pt x="438" y="52"/>
                  </a:cubicBezTo>
                  <a:cubicBezTo>
                    <a:pt x="427" y="21"/>
                    <a:pt x="394" y="1"/>
                    <a:pt x="3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389675" y="3487250"/>
              <a:ext cx="1425" cy="8850"/>
            </a:xfrm>
            <a:custGeom>
              <a:avLst/>
              <a:gdLst/>
              <a:ahLst/>
              <a:cxnLst/>
              <a:rect l="l" t="t" r="r" b="b"/>
              <a:pathLst>
                <a:path w="57" h="354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5"/>
                    <a:pt x="57" y="353"/>
                    <a:pt x="57" y="35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389150" y="3487075"/>
              <a:ext cx="2300" cy="9375"/>
            </a:xfrm>
            <a:custGeom>
              <a:avLst/>
              <a:gdLst/>
              <a:ahLst/>
              <a:cxnLst/>
              <a:rect l="l" t="t" r="r" b="b"/>
              <a:pathLst>
                <a:path w="92" h="375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8"/>
                    <a:pt x="0" y="22"/>
                    <a:pt x="78" y="374"/>
                  </a:cubicBezTo>
                  <a:lnTo>
                    <a:pt x="92" y="353"/>
                  </a:lnTo>
                  <a:cubicBezTo>
                    <a:pt x="64" y="170"/>
                    <a:pt x="43" y="29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408700" y="3483725"/>
              <a:ext cx="1625" cy="15350"/>
            </a:xfrm>
            <a:custGeom>
              <a:avLst/>
              <a:gdLst/>
              <a:ahLst/>
              <a:cxnLst/>
              <a:rect l="l" t="t" r="r" b="b"/>
              <a:pathLst>
                <a:path w="65" h="614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205"/>
                    <a:pt x="29" y="409"/>
                    <a:pt x="64" y="6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408175" y="3483550"/>
              <a:ext cx="2500" cy="15525"/>
            </a:xfrm>
            <a:custGeom>
              <a:avLst/>
              <a:gdLst/>
              <a:ahLst/>
              <a:cxnLst/>
              <a:rect l="l" t="t" r="r" b="b"/>
              <a:pathLst>
                <a:path w="100" h="621" extrusionOk="0">
                  <a:moveTo>
                    <a:pt x="1" y="1"/>
                  </a:moveTo>
                  <a:cubicBezTo>
                    <a:pt x="8" y="205"/>
                    <a:pt x="29" y="416"/>
                    <a:pt x="64" y="621"/>
                  </a:cubicBezTo>
                  <a:lnTo>
                    <a:pt x="99" y="614"/>
                  </a:lnTo>
                  <a:cubicBezTo>
                    <a:pt x="64" y="409"/>
                    <a:pt x="43" y="205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413825" y="3483025"/>
              <a:ext cx="900" cy="14475"/>
            </a:xfrm>
            <a:custGeom>
              <a:avLst/>
              <a:gdLst/>
              <a:ahLst/>
              <a:cxnLst/>
              <a:rect l="l" t="t" r="r" b="b"/>
              <a:pathLst>
                <a:path w="36" h="579" extrusionOk="0">
                  <a:moveTo>
                    <a:pt x="14" y="0"/>
                  </a:moveTo>
                  <a:cubicBezTo>
                    <a:pt x="0" y="198"/>
                    <a:pt x="7" y="388"/>
                    <a:pt x="35" y="57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413275" y="3483025"/>
              <a:ext cx="1975" cy="14650"/>
            </a:xfrm>
            <a:custGeom>
              <a:avLst/>
              <a:gdLst/>
              <a:ahLst/>
              <a:cxnLst/>
              <a:rect l="l" t="t" r="r" b="b"/>
              <a:pathLst>
                <a:path w="79" h="586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191"/>
                    <a:pt x="15" y="388"/>
                    <a:pt x="43" y="585"/>
                  </a:cubicBezTo>
                  <a:lnTo>
                    <a:pt x="79" y="578"/>
                  </a:lnTo>
                  <a:cubicBezTo>
                    <a:pt x="79" y="571"/>
                    <a:pt x="29" y="247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450650" y="3267825"/>
              <a:ext cx="356550" cy="271375"/>
            </a:xfrm>
            <a:custGeom>
              <a:avLst/>
              <a:gdLst/>
              <a:ahLst/>
              <a:cxnLst/>
              <a:rect l="l" t="t" r="r" b="b"/>
              <a:pathLst>
                <a:path w="14262" h="10855" extrusionOk="0">
                  <a:moveTo>
                    <a:pt x="11598" y="1"/>
                  </a:moveTo>
                  <a:cubicBezTo>
                    <a:pt x="11583" y="1"/>
                    <a:pt x="11569" y="1"/>
                    <a:pt x="11554" y="1"/>
                  </a:cubicBezTo>
                  <a:lnTo>
                    <a:pt x="9813" y="438"/>
                  </a:lnTo>
                  <a:cubicBezTo>
                    <a:pt x="8833" y="904"/>
                    <a:pt x="7910" y="1707"/>
                    <a:pt x="7155" y="2581"/>
                  </a:cubicBezTo>
                  <a:cubicBezTo>
                    <a:pt x="6979" y="2793"/>
                    <a:pt x="6789" y="2997"/>
                    <a:pt x="6599" y="3195"/>
                  </a:cubicBezTo>
                  <a:cubicBezTo>
                    <a:pt x="5215" y="4634"/>
                    <a:pt x="3966" y="5360"/>
                    <a:pt x="2872" y="5360"/>
                  </a:cubicBezTo>
                  <a:cubicBezTo>
                    <a:pt x="2573" y="5360"/>
                    <a:pt x="2285" y="5306"/>
                    <a:pt x="2009" y="5197"/>
                  </a:cubicBezTo>
                  <a:lnTo>
                    <a:pt x="2009" y="5197"/>
                  </a:lnTo>
                  <a:cubicBezTo>
                    <a:pt x="2031" y="5345"/>
                    <a:pt x="2045" y="5493"/>
                    <a:pt x="2052" y="5641"/>
                  </a:cubicBezTo>
                  <a:cubicBezTo>
                    <a:pt x="2087" y="6458"/>
                    <a:pt x="1897" y="7276"/>
                    <a:pt x="1509" y="8002"/>
                  </a:cubicBezTo>
                  <a:cubicBezTo>
                    <a:pt x="1220" y="8524"/>
                    <a:pt x="896" y="9031"/>
                    <a:pt x="543" y="9525"/>
                  </a:cubicBezTo>
                  <a:lnTo>
                    <a:pt x="430" y="9687"/>
                  </a:lnTo>
                  <a:lnTo>
                    <a:pt x="0" y="10300"/>
                  </a:lnTo>
                  <a:cubicBezTo>
                    <a:pt x="919" y="10664"/>
                    <a:pt x="1901" y="10855"/>
                    <a:pt x="2888" y="10855"/>
                  </a:cubicBezTo>
                  <a:cubicBezTo>
                    <a:pt x="3030" y="10855"/>
                    <a:pt x="3172" y="10851"/>
                    <a:pt x="3314" y="10843"/>
                  </a:cubicBezTo>
                  <a:cubicBezTo>
                    <a:pt x="3398" y="10843"/>
                    <a:pt x="3476" y="10836"/>
                    <a:pt x="3553" y="10829"/>
                  </a:cubicBezTo>
                  <a:cubicBezTo>
                    <a:pt x="4498" y="10737"/>
                    <a:pt x="5421" y="10498"/>
                    <a:pt x="6288" y="10117"/>
                  </a:cubicBezTo>
                  <a:cubicBezTo>
                    <a:pt x="6796" y="9891"/>
                    <a:pt x="7296" y="9623"/>
                    <a:pt x="7769" y="9320"/>
                  </a:cubicBezTo>
                  <a:cubicBezTo>
                    <a:pt x="8819" y="8637"/>
                    <a:pt x="9785" y="7826"/>
                    <a:pt x="10645" y="6902"/>
                  </a:cubicBezTo>
                  <a:cubicBezTo>
                    <a:pt x="12125" y="5338"/>
                    <a:pt x="13486" y="3758"/>
                    <a:pt x="13831" y="2659"/>
                  </a:cubicBezTo>
                  <a:cubicBezTo>
                    <a:pt x="14261" y="1284"/>
                    <a:pt x="13521" y="586"/>
                    <a:pt x="13140" y="382"/>
                  </a:cubicBezTo>
                  <a:cubicBezTo>
                    <a:pt x="12660" y="128"/>
                    <a:pt x="12133" y="1"/>
                    <a:pt x="115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450125" y="3267300"/>
              <a:ext cx="358300" cy="272325"/>
            </a:xfrm>
            <a:custGeom>
              <a:avLst/>
              <a:gdLst/>
              <a:ahLst/>
              <a:cxnLst/>
              <a:rect l="l" t="t" r="r" b="b"/>
              <a:pathLst>
                <a:path w="14332" h="10893" extrusionOk="0">
                  <a:moveTo>
                    <a:pt x="11617" y="1"/>
                  </a:moveTo>
                  <a:cubicBezTo>
                    <a:pt x="11603" y="1"/>
                    <a:pt x="11589" y="1"/>
                    <a:pt x="11575" y="1"/>
                  </a:cubicBezTo>
                  <a:lnTo>
                    <a:pt x="11575" y="36"/>
                  </a:lnTo>
                  <a:lnTo>
                    <a:pt x="11618" y="36"/>
                  </a:lnTo>
                  <a:cubicBezTo>
                    <a:pt x="12146" y="36"/>
                    <a:pt x="12675" y="170"/>
                    <a:pt x="13147" y="417"/>
                  </a:cubicBezTo>
                  <a:cubicBezTo>
                    <a:pt x="13267" y="480"/>
                    <a:pt x="14332" y="1087"/>
                    <a:pt x="13831" y="2673"/>
                  </a:cubicBezTo>
                  <a:cubicBezTo>
                    <a:pt x="13464" y="3836"/>
                    <a:pt x="11935" y="5549"/>
                    <a:pt x="10645" y="6909"/>
                  </a:cubicBezTo>
                  <a:cubicBezTo>
                    <a:pt x="9792" y="7833"/>
                    <a:pt x="8826" y="8643"/>
                    <a:pt x="7776" y="9327"/>
                  </a:cubicBezTo>
                  <a:cubicBezTo>
                    <a:pt x="7303" y="9630"/>
                    <a:pt x="6810" y="9891"/>
                    <a:pt x="6295" y="10117"/>
                  </a:cubicBezTo>
                  <a:cubicBezTo>
                    <a:pt x="5435" y="10504"/>
                    <a:pt x="4512" y="10744"/>
                    <a:pt x="3567" y="10829"/>
                  </a:cubicBezTo>
                  <a:cubicBezTo>
                    <a:pt x="3490" y="10836"/>
                    <a:pt x="3405" y="10850"/>
                    <a:pt x="3328" y="10850"/>
                  </a:cubicBezTo>
                  <a:cubicBezTo>
                    <a:pt x="3195" y="10857"/>
                    <a:pt x="3063" y="10860"/>
                    <a:pt x="2931" y="10860"/>
                  </a:cubicBezTo>
                  <a:cubicBezTo>
                    <a:pt x="1943" y="10860"/>
                    <a:pt x="963" y="10675"/>
                    <a:pt x="43" y="10314"/>
                  </a:cubicBezTo>
                  <a:lnTo>
                    <a:pt x="571" y="9560"/>
                  </a:lnTo>
                  <a:cubicBezTo>
                    <a:pt x="924" y="9066"/>
                    <a:pt x="1248" y="8559"/>
                    <a:pt x="1537" y="8030"/>
                  </a:cubicBezTo>
                  <a:cubicBezTo>
                    <a:pt x="1925" y="7304"/>
                    <a:pt x="2115" y="6486"/>
                    <a:pt x="2080" y="5662"/>
                  </a:cubicBezTo>
                  <a:cubicBezTo>
                    <a:pt x="2073" y="5521"/>
                    <a:pt x="2059" y="5380"/>
                    <a:pt x="2045" y="5246"/>
                  </a:cubicBezTo>
                  <a:lnTo>
                    <a:pt x="2045" y="5246"/>
                  </a:lnTo>
                  <a:cubicBezTo>
                    <a:pt x="2312" y="5344"/>
                    <a:pt x="2594" y="5401"/>
                    <a:pt x="2883" y="5401"/>
                  </a:cubicBezTo>
                  <a:cubicBezTo>
                    <a:pt x="3983" y="5401"/>
                    <a:pt x="5238" y="4675"/>
                    <a:pt x="6627" y="3230"/>
                  </a:cubicBezTo>
                  <a:cubicBezTo>
                    <a:pt x="6810" y="3032"/>
                    <a:pt x="7000" y="2828"/>
                    <a:pt x="7184" y="2616"/>
                  </a:cubicBezTo>
                  <a:cubicBezTo>
                    <a:pt x="7762" y="1940"/>
                    <a:pt x="8699" y="1016"/>
                    <a:pt x="9834" y="473"/>
                  </a:cubicBezTo>
                  <a:lnTo>
                    <a:pt x="9813" y="445"/>
                  </a:lnTo>
                  <a:cubicBezTo>
                    <a:pt x="8678" y="988"/>
                    <a:pt x="7740" y="1911"/>
                    <a:pt x="7155" y="2588"/>
                  </a:cubicBezTo>
                  <a:cubicBezTo>
                    <a:pt x="6972" y="2807"/>
                    <a:pt x="6782" y="3011"/>
                    <a:pt x="6598" y="3208"/>
                  </a:cubicBezTo>
                  <a:cubicBezTo>
                    <a:pt x="5212" y="4650"/>
                    <a:pt x="3963" y="5371"/>
                    <a:pt x="2856" y="5371"/>
                  </a:cubicBezTo>
                  <a:cubicBezTo>
                    <a:pt x="2561" y="5371"/>
                    <a:pt x="2277" y="5320"/>
                    <a:pt x="2002" y="5218"/>
                  </a:cubicBezTo>
                  <a:lnTo>
                    <a:pt x="2002" y="5218"/>
                  </a:lnTo>
                  <a:cubicBezTo>
                    <a:pt x="2023" y="5366"/>
                    <a:pt x="2038" y="5514"/>
                    <a:pt x="2045" y="5662"/>
                  </a:cubicBezTo>
                  <a:cubicBezTo>
                    <a:pt x="2080" y="6479"/>
                    <a:pt x="1897" y="7290"/>
                    <a:pt x="1509" y="8016"/>
                  </a:cubicBezTo>
                  <a:cubicBezTo>
                    <a:pt x="1213" y="8538"/>
                    <a:pt x="889" y="9045"/>
                    <a:pt x="536" y="9539"/>
                  </a:cubicBezTo>
                  <a:cubicBezTo>
                    <a:pt x="536" y="9539"/>
                    <a:pt x="0" y="10307"/>
                    <a:pt x="7" y="10335"/>
                  </a:cubicBezTo>
                  <a:cubicBezTo>
                    <a:pt x="931" y="10702"/>
                    <a:pt x="1911" y="10892"/>
                    <a:pt x="2905" y="10892"/>
                  </a:cubicBezTo>
                  <a:cubicBezTo>
                    <a:pt x="3046" y="10892"/>
                    <a:pt x="3187" y="10892"/>
                    <a:pt x="3335" y="10885"/>
                  </a:cubicBezTo>
                  <a:cubicBezTo>
                    <a:pt x="3412" y="10878"/>
                    <a:pt x="3497" y="10871"/>
                    <a:pt x="3574" y="10871"/>
                  </a:cubicBezTo>
                  <a:cubicBezTo>
                    <a:pt x="4519" y="10779"/>
                    <a:pt x="5442" y="10540"/>
                    <a:pt x="6316" y="10152"/>
                  </a:cubicBezTo>
                  <a:cubicBezTo>
                    <a:pt x="6824" y="9926"/>
                    <a:pt x="7325" y="9666"/>
                    <a:pt x="7797" y="9363"/>
                  </a:cubicBezTo>
                  <a:cubicBezTo>
                    <a:pt x="8847" y="8672"/>
                    <a:pt x="9820" y="7861"/>
                    <a:pt x="10680" y="6938"/>
                  </a:cubicBezTo>
                  <a:cubicBezTo>
                    <a:pt x="11970" y="5570"/>
                    <a:pt x="13500" y="3857"/>
                    <a:pt x="13866" y="2687"/>
                  </a:cubicBezTo>
                  <a:cubicBezTo>
                    <a:pt x="14275" y="1376"/>
                    <a:pt x="13620" y="621"/>
                    <a:pt x="13161" y="389"/>
                  </a:cubicBezTo>
                  <a:cubicBezTo>
                    <a:pt x="12687" y="134"/>
                    <a:pt x="12153" y="1"/>
                    <a:pt x="11617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241100" y="3459900"/>
              <a:ext cx="470925" cy="271450"/>
            </a:xfrm>
            <a:custGeom>
              <a:avLst/>
              <a:gdLst/>
              <a:ahLst/>
              <a:cxnLst/>
              <a:rect l="l" t="t" r="r" b="b"/>
              <a:pathLst>
                <a:path w="18837" h="10858" extrusionOk="0">
                  <a:moveTo>
                    <a:pt x="7174" y="0"/>
                  </a:moveTo>
                  <a:cubicBezTo>
                    <a:pt x="7053" y="0"/>
                    <a:pt x="6934" y="28"/>
                    <a:pt x="6825" y="87"/>
                  </a:cubicBezTo>
                  <a:lnTo>
                    <a:pt x="205" y="3844"/>
                  </a:lnTo>
                  <a:cubicBezTo>
                    <a:pt x="8" y="3957"/>
                    <a:pt x="1" y="4140"/>
                    <a:pt x="205" y="4260"/>
                  </a:cubicBezTo>
                  <a:lnTo>
                    <a:pt x="11294" y="10773"/>
                  </a:lnTo>
                  <a:cubicBezTo>
                    <a:pt x="11407" y="10830"/>
                    <a:pt x="11530" y="10858"/>
                    <a:pt x="11654" y="10858"/>
                  </a:cubicBezTo>
                  <a:cubicBezTo>
                    <a:pt x="11778" y="10858"/>
                    <a:pt x="11904" y="10830"/>
                    <a:pt x="12020" y="10773"/>
                  </a:cubicBezTo>
                  <a:lnTo>
                    <a:pt x="18639" y="7023"/>
                  </a:lnTo>
                  <a:cubicBezTo>
                    <a:pt x="18837" y="6903"/>
                    <a:pt x="18837" y="6720"/>
                    <a:pt x="18639" y="6600"/>
                  </a:cubicBezTo>
                  <a:lnTo>
                    <a:pt x="7551" y="94"/>
                  </a:lnTo>
                  <a:cubicBezTo>
                    <a:pt x="7431" y="32"/>
                    <a:pt x="7302" y="0"/>
                    <a:pt x="717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240575" y="3459525"/>
              <a:ext cx="471975" cy="272350"/>
            </a:xfrm>
            <a:custGeom>
              <a:avLst/>
              <a:gdLst/>
              <a:ahLst/>
              <a:cxnLst/>
              <a:rect l="l" t="t" r="r" b="b"/>
              <a:pathLst>
                <a:path w="18879" h="10894" extrusionOk="0">
                  <a:moveTo>
                    <a:pt x="7198" y="31"/>
                  </a:moveTo>
                  <a:cubicBezTo>
                    <a:pt x="7325" y="31"/>
                    <a:pt x="7452" y="66"/>
                    <a:pt x="7558" y="123"/>
                  </a:cubicBezTo>
                  <a:lnTo>
                    <a:pt x="18646" y="6636"/>
                  </a:lnTo>
                  <a:cubicBezTo>
                    <a:pt x="18836" y="6693"/>
                    <a:pt x="18836" y="6960"/>
                    <a:pt x="18646" y="7024"/>
                  </a:cubicBezTo>
                  <a:lnTo>
                    <a:pt x="12027" y="10781"/>
                  </a:lnTo>
                  <a:cubicBezTo>
                    <a:pt x="11919" y="10833"/>
                    <a:pt x="11802" y="10860"/>
                    <a:pt x="11683" y="10860"/>
                  </a:cubicBezTo>
                  <a:cubicBezTo>
                    <a:pt x="11560" y="10860"/>
                    <a:pt x="11436" y="10831"/>
                    <a:pt x="11322" y="10774"/>
                  </a:cubicBezTo>
                  <a:lnTo>
                    <a:pt x="233" y="4261"/>
                  </a:lnTo>
                  <a:cubicBezTo>
                    <a:pt x="43" y="4204"/>
                    <a:pt x="43" y="3936"/>
                    <a:pt x="233" y="3873"/>
                  </a:cubicBezTo>
                  <a:lnTo>
                    <a:pt x="6853" y="116"/>
                  </a:lnTo>
                  <a:cubicBezTo>
                    <a:pt x="6958" y="59"/>
                    <a:pt x="7078" y="31"/>
                    <a:pt x="7198" y="31"/>
                  </a:cubicBezTo>
                  <a:close/>
                  <a:moveTo>
                    <a:pt x="7197" y="1"/>
                  </a:moveTo>
                  <a:cubicBezTo>
                    <a:pt x="7074" y="1"/>
                    <a:pt x="6951" y="29"/>
                    <a:pt x="6839" y="87"/>
                  </a:cubicBezTo>
                  <a:lnTo>
                    <a:pt x="212" y="3838"/>
                  </a:lnTo>
                  <a:cubicBezTo>
                    <a:pt x="1" y="3915"/>
                    <a:pt x="1" y="4211"/>
                    <a:pt x="212" y="4289"/>
                  </a:cubicBezTo>
                  <a:lnTo>
                    <a:pt x="11301" y="10802"/>
                  </a:lnTo>
                  <a:cubicBezTo>
                    <a:pt x="11421" y="10866"/>
                    <a:pt x="11547" y="10894"/>
                    <a:pt x="11681" y="10894"/>
                  </a:cubicBezTo>
                  <a:cubicBezTo>
                    <a:pt x="11808" y="10894"/>
                    <a:pt x="11935" y="10866"/>
                    <a:pt x="12048" y="10809"/>
                  </a:cubicBezTo>
                  <a:lnTo>
                    <a:pt x="18667" y="7052"/>
                  </a:lnTo>
                  <a:cubicBezTo>
                    <a:pt x="18879" y="6982"/>
                    <a:pt x="18879" y="6678"/>
                    <a:pt x="18667" y="6608"/>
                  </a:cubicBezTo>
                  <a:lnTo>
                    <a:pt x="7579" y="94"/>
                  </a:lnTo>
                  <a:cubicBezTo>
                    <a:pt x="7459" y="33"/>
                    <a:pt x="7328" y="1"/>
                    <a:pt x="71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249575" y="3432450"/>
              <a:ext cx="459625" cy="266400"/>
            </a:xfrm>
            <a:custGeom>
              <a:avLst/>
              <a:gdLst/>
              <a:ahLst/>
              <a:cxnLst/>
              <a:rect l="l" t="t" r="r" b="b"/>
              <a:pathLst>
                <a:path w="18385" h="10656" extrusionOk="0">
                  <a:moveTo>
                    <a:pt x="7004" y="0"/>
                  </a:moveTo>
                  <a:cubicBezTo>
                    <a:pt x="6882" y="0"/>
                    <a:pt x="6760" y="28"/>
                    <a:pt x="6648" y="85"/>
                  </a:cubicBezTo>
                  <a:lnTo>
                    <a:pt x="148" y="3772"/>
                  </a:lnTo>
                  <a:cubicBezTo>
                    <a:pt x="127" y="3779"/>
                    <a:pt x="106" y="3800"/>
                    <a:pt x="78" y="3821"/>
                  </a:cubicBezTo>
                  <a:lnTo>
                    <a:pt x="0" y="3814"/>
                  </a:lnTo>
                  <a:lnTo>
                    <a:pt x="0" y="3976"/>
                  </a:lnTo>
                  <a:cubicBezTo>
                    <a:pt x="7" y="4068"/>
                    <a:pt x="64" y="4138"/>
                    <a:pt x="148" y="4180"/>
                  </a:cubicBezTo>
                  <a:lnTo>
                    <a:pt x="11025" y="10567"/>
                  </a:lnTo>
                  <a:cubicBezTo>
                    <a:pt x="11142" y="10625"/>
                    <a:pt x="11267" y="10655"/>
                    <a:pt x="11393" y="10655"/>
                  </a:cubicBezTo>
                  <a:cubicBezTo>
                    <a:pt x="11510" y="10655"/>
                    <a:pt x="11628" y="10629"/>
                    <a:pt x="11737" y="10574"/>
                  </a:cubicBezTo>
                  <a:lnTo>
                    <a:pt x="18237" y="6887"/>
                  </a:lnTo>
                  <a:cubicBezTo>
                    <a:pt x="18314" y="6852"/>
                    <a:pt x="18371" y="6775"/>
                    <a:pt x="18385" y="6683"/>
                  </a:cubicBezTo>
                  <a:lnTo>
                    <a:pt x="18385" y="6521"/>
                  </a:lnTo>
                  <a:lnTo>
                    <a:pt x="18328" y="6549"/>
                  </a:lnTo>
                  <a:cubicBezTo>
                    <a:pt x="18300" y="6521"/>
                    <a:pt x="18272" y="6500"/>
                    <a:pt x="18237" y="6479"/>
                  </a:cubicBezTo>
                  <a:lnTo>
                    <a:pt x="7360" y="85"/>
                  </a:lnTo>
                  <a:cubicBezTo>
                    <a:pt x="7247" y="28"/>
                    <a:pt x="7125" y="0"/>
                    <a:pt x="700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249225" y="3432000"/>
              <a:ext cx="460500" cy="267275"/>
            </a:xfrm>
            <a:custGeom>
              <a:avLst/>
              <a:gdLst/>
              <a:ahLst/>
              <a:cxnLst/>
              <a:rect l="l" t="t" r="r" b="b"/>
              <a:pathLst>
                <a:path w="18420" h="10691" extrusionOk="0">
                  <a:moveTo>
                    <a:pt x="7015" y="38"/>
                  </a:moveTo>
                  <a:cubicBezTo>
                    <a:pt x="7135" y="38"/>
                    <a:pt x="7256" y="67"/>
                    <a:pt x="7367" y="124"/>
                  </a:cubicBezTo>
                  <a:lnTo>
                    <a:pt x="18251" y="6511"/>
                  </a:lnTo>
                  <a:cubicBezTo>
                    <a:pt x="18286" y="6546"/>
                    <a:pt x="18335" y="6560"/>
                    <a:pt x="18385" y="6567"/>
                  </a:cubicBezTo>
                  <a:lnTo>
                    <a:pt x="18385" y="6708"/>
                  </a:lnTo>
                  <a:cubicBezTo>
                    <a:pt x="18378" y="6786"/>
                    <a:pt x="18321" y="6856"/>
                    <a:pt x="18244" y="6891"/>
                  </a:cubicBezTo>
                  <a:lnTo>
                    <a:pt x="11751" y="10578"/>
                  </a:lnTo>
                  <a:cubicBezTo>
                    <a:pt x="11645" y="10633"/>
                    <a:pt x="11530" y="10659"/>
                    <a:pt x="11414" y="10659"/>
                  </a:cubicBezTo>
                  <a:cubicBezTo>
                    <a:pt x="11292" y="10659"/>
                    <a:pt x="11169" y="10629"/>
                    <a:pt x="11060" y="10571"/>
                  </a:cubicBezTo>
                  <a:lnTo>
                    <a:pt x="176" y="4184"/>
                  </a:lnTo>
                  <a:cubicBezTo>
                    <a:pt x="99" y="4149"/>
                    <a:pt x="49" y="4079"/>
                    <a:pt x="35" y="3994"/>
                  </a:cubicBezTo>
                  <a:lnTo>
                    <a:pt x="35" y="3853"/>
                  </a:lnTo>
                  <a:lnTo>
                    <a:pt x="106" y="3853"/>
                  </a:lnTo>
                  <a:cubicBezTo>
                    <a:pt x="127" y="3832"/>
                    <a:pt x="148" y="3818"/>
                    <a:pt x="176" y="3804"/>
                  </a:cubicBezTo>
                  <a:lnTo>
                    <a:pt x="6676" y="117"/>
                  </a:lnTo>
                  <a:cubicBezTo>
                    <a:pt x="6783" y="65"/>
                    <a:pt x="6899" y="38"/>
                    <a:pt x="7015" y="38"/>
                  </a:cubicBezTo>
                  <a:close/>
                  <a:moveTo>
                    <a:pt x="7003" y="1"/>
                  </a:moveTo>
                  <a:cubicBezTo>
                    <a:pt x="6883" y="1"/>
                    <a:pt x="6764" y="27"/>
                    <a:pt x="6655" y="82"/>
                  </a:cubicBezTo>
                  <a:lnTo>
                    <a:pt x="155" y="3768"/>
                  </a:lnTo>
                  <a:cubicBezTo>
                    <a:pt x="134" y="3783"/>
                    <a:pt x="106" y="3804"/>
                    <a:pt x="92" y="3818"/>
                  </a:cubicBezTo>
                  <a:cubicBezTo>
                    <a:pt x="92" y="3818"/>
                    <a:pt x="80" y="3817"/>
                    <a:pt x="66" y="3817"/>
                  </a:cubicBezTo>
                  <a:cubicBezTo>
                    <a:pt x="43" y="3817"/>
                    <a:pt x="13" y="3819"/>
                    <a:pt x="0" y="3832"/>
                  </a:cubicBezTo>
                  <a:lnTo>
                    <a:pt x="0" y="4001"/>
                  </a:lnTo>
                  <a:cubicBezTo>
                    <a:pt x="14" y="4093"/>
                    <a:pt x="71" y="4170"/>
                    <a:pt x="155" y="4213"/>
                  </a:cubicBezTo>
                  <a:lnTo>
                    <a:pt x="11039" y="10606"/>
                  </a:lnTo>
                  <a:cubicBezTo>
                    <a:pt x="11152" y="10663"/>
                    <a:pt x="11279" y="10691"/>
                    <a:pt x="11406" y="10691"/>
                  </a:cubicBezTo>
                  <a:cubicBezTo>
                    <a:pt x="11533" y="10691"/>
                    <a:pt x="11653" y="10663"/>
                    <a:pt x="11765" y="10606"/>
                  </a:cubicBezTo>
                  <a:lnTo>
                    <a:pt x="18258" y="6919"/>
                  </a:lnTo>
                  <a:cubicBezTo>
                    <a:pt x="18349" y="6884"/>
                    <a:pt x="18406" y="6800"/>
                    <a:pt x="18420" y="6701"/>
                  </a:cubicBezTo>
                  <a:cubicBezTo>
                    <a:pt x="18420" y="6701"/>
                    <a:pt x="18420" y="6539"/>
                    <a:pt x="18392" y="6525"/>
                  </a:cubicBezTo>
                  <a:lnTo>
                    <a:pt x="18349" y="6546"/>
                  </a:lnTo>
                  <a:cubicBezTo>
                    <a:pt x="18321" y="6518"/>
                    <a:pt x="18293" y="6497"/>
                    <a:pt x="18265" y="6482"/>
                  </a:cubicBezTo>
                  <a:lnTo>
                    <a:pt x="7381" y="89"/>
                  </a:lnTo>
                  <a:cubicBezTo>
                    <a:pt x="7261" y="31"/>
                    <a:pt x="7131" y="1"/>
                    <a:pt x="70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248500" y="3426300"/>
              <a:ext cx="461950" cy="266475"/>
            </a:xfrm>
            <a:custGeom>
              <a:avLst/>
              <a:gdLst/>
              <a:ahLst/>
              <a:cxnLst/>
              <a:rect l="l" t="t" r="r" b="b"/>
              <a:pathLst>
                <a:path w="18478" h="10659" extrusionOk="0">
                  <a:moveTo>
                    <a:pt x="7040" y="0"/>
                  </a:moveTo>
                  <a:cubicBezTo>
                    <a:pt x="6921" y="0"/>
                    <a:pt x="6802" y="29"/>
                    <a:pt x="6691" y="84"/>
                  </a:cubicBezTo>
                  <a:lnTo>
                    <a:pt x="191" y="3771"/>
                  </a:lnTo>
                  <a:cubicBezTo>
                    <a:pt x="1" y="3884"/>
                    <a:pt x="1" y="4067"/>
                    <a:pt x="191" y="4180"/>
                  </a:cubicBezTo>
                  <a:lnTo>
                    <a:pt x="11075" y="10566"/>
                  </a:lnTo>
                  <a:cubicBezTo>
                    <a:pt x="11188" y="10628"/>
                    <a:pt x="11312" y="10658"/>
                    <a:pt x="11436" y="10658"/>
                  </a:cubicBezTo>
                  <a:cubicBezTo>
                    <a:pt x="11553" y="10658"/>
                    <a:pt x="11671" y="10632"/>
                    <a:pt x="11780" y="10580"/>
                  </a:cubicBezTo>
                  <a:lnTo>
                    <a:pt x="18280" y="6887"/>
                  </a:lnTo>
                  <a:cubicBezTo>
                    <a:pt x="18477" y="6774"/>
                    <a:pt x="18477" y="6591"/>
                    <a:pt x="18280" y="6478"/>
                  </a:cubicBezTo>
                  <a:lnTo>
                    <a:pt x="14692" y="4370"/>
                  </a:lnTo>
                  <a:cubicBezTo>
                    <a:pt x="14664" y="4376"/>
                    <a:pt x="14636" y="4378"/>
                    <a:pt x="14608" y="4378"/>
                  </a:cubicBezTo>
                  <a:cubicBezTo>
                    <a:pt x="14528" y="4378"/>
                    <a:pt x="14447" y="4357"/>
                    <a:pt x="14374" y="4321"/>
                  </a:cubicBezTo>
                  <a:lnTo>
                    <a:pt x="11061" y="2382"/>
                  </a:lnTo>
                  <a:cubicBezTo>
                    <a:pt x="10977" y="2333"/>
                    <a:pt x="10956" y="2255"/>
                    <a:pt x="10991" y="2192"/>
                  </a:cubicBezTo>
                  <a:lnTo>
                    <a:pt x="7396" y="91"/>
                  </a:lnTo>
                  <a:cubicBezTo>
                    <a:pt x="7285" y="30"/>
                    <a:pt x="7163" y="0"/>
                    <a:pt x="704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>
              <a:off x="247800" y="3425925"/>
              <a:ext cx="463175" cy="267200"/>
            </a:xfrm>
            <a:custGeom>
              <a:avLst/>
              <a:gdLst/>
              <a:ahLst/>
              <a:cxnLst/>
              <a:rect l="l" t="t" r="r" b="b"/>
              <a:pathLst>
                <a:path w="18527" h="10688" extrusionOk="0">
                  <a:moveTo>
                    <a:pt x="7063" y="32"/>
                  </a:moveTo>
                  <a:cubicBezTo>
                    <a:pt x="7185" y="32"/>
                    <a:pt x="7308" y="62"/>
                    <a:pt x="7417" y="120"/>
                  </a:cubicBezTo>
                  <a:lnTo>
                    <a:pt x="10991" y="2214"/>
                  </a:lnTo>
                  <a:cubicBezTo>
                    <a:pt x="10969" y="2291"/>
                    <a:pt x="11005" y="2376"/>
                    <a:pt x="11082" y="2411"/>
                  </a:cubicBezTo>
                  <a:lnTo>
                    <a:pt x="14395" y="4357"/>
                  </a:lnTo>
                  <a:cubicBezTo>
                    <a:pt x="14468" y="4393"/>
                    <a:pt x="14549" y="4414"/>
                    <a:pt x="14631" y="4414"/>
                  </a:cubicBezTo>
                  <a:cubicBezTo>
                    <a:pt x="14661" y="4414"/>
                    <a:pt x="14690" y="4412"/>
                    <a:pt x="14720" y="4406"/>
                  </a:cubicBezTo>
                  <a:lnTo>
                    <a:pt x="18301" y="6507"/>
                  </a:lnTo>
                  <a:cubicBezTo>
                    <a:pt x="18484" y="6570"/>
                    <a:pt x="18484" y="6831"/>
                    <a:pt x="18301" y="6888"/>
                  </a:cubicBezTo>
                  <a:lnTo>
                    <a:pt x="11801" y="10574"/>
                  </a:lnTo>
                  <a:cubicBezTo>
                    <a:pt x="11694" y="10626"/>
                    <a:pt x="11578" y="10653"/>
                    <a:pt x="11462" y="10653"/>
                  </a:cubicBezTo>
                  <a:cubicBezTo>
                    <a:pt x="11342" y="10653"/>
                    <a:pt x="11221" y="10625"/>
                    <a:pt x="11110" y="10567"/>
                  </a:cubicBezTo>
                  <a:lnTo>
                    <a:pt x="233" y="4181"/>
                  </a:lnTo>
                  <a:cubicBezTo>
                    <a:pt x="50" y="4117"/>
                    <a:pt x="50" y="3856"/>
                    <a:pt x="233" y="3800"/>
                  </a:cubicBezTo>
                  <a:lnTo>
                    <a:pt x="6726" y="113"/>
                  </a:lnTo>
                  <a:cubicBezTo>
                    <a:pt x="6832" y="59"/>
                    <a:pt x="6947" y="32"/>
                    <a:pt x="7063" y="32"/>
                  </a:cubicBezTo>
                  <a:close/>
                  <a:moveTo>
                    <a:pt x="7070" y="0"/>
                  </a:moveTo>
                  <a:cubicBezTo>
                    <a:pt x="6946" y="0"/>
                    <a:pt x="6821" y="29"/>
                    <a:pt x="6705" y="85"/>
                  </a:cubicBezTo>
                  <a:lnTo>
                    <a:pt x="212" y="3772"/>
                  </a:lnTo>
                  <a:cubicBezTo>
                    <a:pt x="1" y="3842"/>
                    <a:pt x="1" y="4138"/>
                    <a:pt x="212" y="4209"/>
                  </a:cubicBezTo>
                  <a:lnTo>
                    <a:pt x="11096" y="10603"/>
                  </a:lnTo>
                  <a:cubicBezTo>
                    <a:pt x="11199" y="10654"/>
                    <a:pt x="11314" y="10688"/>
                    <a:pt x="11430" y="10688"/>
                  </a:cubicBezTo>
                  <a:cubicBezTo>
                    <a:pt x="11441" y="10688"/>
                    <a:pt x="11452" y="10688"/>
                    <a:pt x="11463" y="10687"/>
                  </a:cubicBezTo>
                  <a:cubicBezTo>
                    <a:pt x="11474" y="10688"/>
                    <a:pt x="11484" y="10688"/>
                    <a:pt x="11495" y="10688"/>
                  </a:cubicBezTo>
                  <a:cubicBezTo>
                    <a:pt x="11610" y="10688"/>
                    <a:pt x="11719" y="10654"/>
                    <a:pt x="11822" y="10603"/>
                  </a:cubicBezTo>
                  <a:lnTo>
                    <a:pt x="18315" y="6916"/>
                  </a:lnTo>
                  <a:cubicBezTo>
                    <a:pt x="18526" y="6845"/>
                    <a:pt x="18526" y="6549"/>
                    <a:pt x="18315" y="6479"/>
                  </a:cubicBezTo>
                  <a:cubicBezTo>
                    <a:pt x="18315" y="6479"/>
                    <a:pt x="14727" y="4371"/>
                    <a:pt x="14713" y="4371"/>
                  </a:cubicBezTo>
                  <a:cubicBezTo>
                    <a:pt x="14687" y="4376"/>
                    <a:pt x="14660" y="4379"/>
                    <a:pt x="14633" y="4379"/>
                  </a:cubicBezTo>
                  <a:cubicBezTo>
                    <a:pt x="14556" y="4379"/>
                    <a:pt x="14477" y="4358"/>
                    <a:pt x="14409" y="4322"/>
                  </a:cubicBezTo>
                  <a:lnTo>
                    <a:pt x="11096" y="2376"/>
                  </a:lnTo>
                  <a:cubicBezTo>
                    <a:pt x="11019" y="2334"/>
                    <a:pt x="10998" y="2270"/>
                    <a:pt x="11033" y="2200"/>
                  </a:cubicBezTo>
                  <a:lnTo>
                    <a:pt x="7431" y="85"/>
                  </a:lnTo>
                  <a:cubicBezTo>
                    <a:pt x="7318" y="29"/>
                    <a:pt x="7195" y="0"/>
                    <a:pt x="70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>
              <a:off x="455750" y="3517725"/>
              <a:ext cx="153875" cy="57675"/>
            </a:xfrm>
            <a:custGeom>
              <a:avLst/>
              <a:gdLst/>
              <a:ahLst/>
              <a:cxnLst/>
              <a:rect l="l" t="t" r="r" b="b"/>
              <a:pathLst>
                <a:path w="6155" h="2307" extrusionOk="0">
                  <a:moveTo>
                    <a:pt x="19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1" y="29"/>
                    <a:pt x="22" y="65"/>
                    <a:pt x="50" y="79"/>
                  </a:cubicBezTo>
                  <a:lnTo>
                    <a:pt x="3800" y="2278"/>
                  </a:lnTo>
                  <a:cubicBezTo>
                    <a:pt x="3836" y="2297"/>
                    <a:pt x="3875" y="2306"/>
                    <a:pt x="3913" y="2306"/>
                  </a:cubicBezTo>
                  <a:cubicBezTo>
                    <a:pt x="3959" y="2306"/>
                    <a:pt x="4005" y="2294"/>
                    <a:pt x="4047" y="2271"/>
                  </a:cubicBezTo>
                  <a:lnTo>
                    <a:pt x="6084" y="1122"/>
                  </a:lnTo>
                  <a:cubicBezTo>
                    <a:pt x="6134" y="1087"/>
                    <a:pt x="6155" y="1044"/>
                    <a:pt x="6141" y="1016"/>
                  </a:cubicBezTo>
                  <a:cubicBezTo>
                    <a:pt x="6134" y="1002"/>
                    <a:pt x="186" y="1"/>
                    <a:pt x="19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>
              <a:off x="455400" y="3517375"/>
              <a:ext cx="154575" cy="58375"/>
            </a:xfrm>
            <a:custGeom>
              <a:avLst/>
              <a:gdLst/>
              <a:ahLst/>
              <a:cxnLst/>
              <a:rect l="l" t="t" r="r" b="b"/>
              <a:pathLst>
                <a:path w="6183" h="2335" extrusionOk="0">
                  <a:moveTo>
                    <a:pt x="43" y="29"/>
                  </a:moveTo>
                  <a:lnTo>
                    <a:pt x="43" y="29"/>
                  </a:lnTo>
                  <a:cubicBezTo>
                    <a:pt x="360" y="64"/>
                    <a:pt x="5866" y="981"/>
                    <a:pt x="6141" y="1044"/>
                  </a:cubicBezTo>
                  <a:cubicBezTo>
                    <a:pt x="6141" y="1065"/>
                    <a:pt x="6120" y="1094"/>
                    <a:pt x="6091" y="1115"/>
                  </a:cubicBezTo>
                  <a:lnTo>
                    <a:pt x="4054" y="2264"/>
                  </a:lnTo>
                  <a:cubicBezTo>
                    <a:pt x="4015" y="2287"/>
                    <a:pt x="3972" y="2298"/>
                    <a:pt x="3928" y="2298"/>
                  </a:cubicBezTo>
                  <a:cubicBezTo>
                    <a:pt x="3893" y="2298"/>
                    <a:pt x="3856" y="2291"/>
                    <a:pt x="3821" y="2278"/>
                  </a:cubicBezTo>
                  <a:lnTo>
                    <a:pt x="78" y="71"/>
                  </a:lnTo>
                  <a:cubicBezTo>
                    <a:pt x="57" y="64"/>
                    <a:pt x="43" y="43"/>
                    <a:pt x="43" y="29"/>
                  </a:cubicBezTo>
                  <a:close/>
                  <a:moveTo>
                    <a:pt x="17" y="0"/>
                  </a:moveTo>
                  <a:cubicBezTo>
                    <a:pt x="13" y="0"/>
                    <a:pt x="10" y="1"/>
                    <a:pt x="8" y="1"/>
                  </a:cubicBezTo>
                  <a:cubicBezTo>
                    <a:pt x="1" y="43"/>
                    <a:pt x="22" y="86"/>
                    <a:pt x="57" y="100"/>
                  </a:cubicBezTo>
                  <a:lnTo>
                    <a:pt x="3807" y="2306"/>
                  </a:lnTo>
                  <a:cubicBezTo>
                    <a:pt x="3843" y="2320"/>
                    <a:pt x="3885" y="2334"/>
                    <a:pt x="3927" y="2334"/>
                  </a:cubicBezTo>
                  <a:cubicBezTo>
                    <a:pt x="3977" y="2334"/>
                    <a:pt x="4026" y="2320"/>
                    <a:pt x="4068" y="2292"/>
                  </a:cubicBezTo>
                  <a:lnTo>
                    <a:pt x="6105" y="1143"/>
                  </a:lnTo>
                  <a:cubicBezTo>
                    <a:pt x="6162" y="1108"/>
                    <a:pt x="6183" y="1065"/>
                    <a:pt x="6176" y="1023"/>
                  </a:cubicBezTo>
                  <a:cubicBezTo>
                    <a:pt x="6169" y="1009"/>
                    <a:pt x="6169" y="1009"/>
                    <a:pt x="5217" y="847"/>
                  </a:cubicBezTo>
                  <a:cubicBezTo>
                    <a:pt x="4660" y="748"/>
                    <a:pt x="3906" y="621"/>
                    <a:pt x="3145" y="494"/>
                  </a:cubicBezTo>
                  <a:cubicBezTo>
                    <a:pt x="1790" y="268"/>
                    <a:pt x="181" y="0"/>
                    <a:pt x="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>
              <a:off x="456100" y="3486325"/>
              <a:ext cx="153175" cy="88125"/>
            </a:xfrm>
            <a:custGeom>
              <a:avLst/>
              <a:gdLst/>
              <a:ahLst/>
              <a:cxnLst/>
              <a:rect l="l" t="t" r="r" b="b"/>
              <a:pathLst>
                <a:path w="6127" h="3525" extrusionOk="0">
                  <a:moveTo>
                    <a:pt x="2233" y="1"/>
                  </a:moveTo>
                  <a:cubicBezTo>
                    <a:pt x="2184" y="1"/>
                    <a:pt x="2135" y="14"/>
                    <a:pt x="2095" y="38"/>
                  </a:cubicBezTo>
                  <a:lnTo>
                    <a:pt x="57" y="1187"/>
                  </a:lnTo>
                  <a:cubicBezTo>
                    <a:pt x="29" y="1201"/>
                    <a:pt x="8" y="1222"/>
                    <a:pt x="1" y="1250"/>
                  </a:cubicBezTo>
                  <a:cubicBezTo>
                    <a:pt x="8" y="1271"/>
                    <a:pt x="22" y="1285"/>
                    <a:pt x="36" y="1299"/>
                  </a:cubicBezTo>
                  <a:lnTo>
                    <a:pt x="3786" y="3499"/>
                  </a:lnTo>
                  <a:cubicBezTo>
                    <a:pt x="3823" y="3516"/>
                    <a:pt x="3864" y="3524"/>
                    <a:pt x="3904" y="3524"/>
                  </a:cubicBezTo>
                  <a:cubicBezTo>
                    <a:pt x="3948" y="3524"/>
                    <a:pt x="3993" y="3514"/>
                    <a:pt x="4033" y="3492"/>
                  </a:cubicBezTo>
                  <a:lnTo>
                    <a:pt x="6070" y="2336"/>
                  </a:lnTo>
                  <a:cubicBezTo>
                    <a:pt x="6099" y="2322"/>
                    <a:pt x="6120" y="2300"/>
                    <a:pt x="6127" y="2272"/>
                  </a:cubicBezTo>
                  <a:cubicBezTo>
                    <a:pt x="6120" y="2258"/>
                    <a:pt x="6106" y="2237"/>
                    <a:pt x="6092" y="2230"/>
                  </a:cubicBezTo>
                  <a:lnTo>
                    <a:pt x="2341" y="23"/>
                  </a:lnTo>
                  <a:cubicBezTo>
                    <a:pt x="2308" y="8"/>
                    <a:pt x="2270" y="1"/>
                    <a:pt x="22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>
              <a:off x="455575" y="3485825"/>
              <a:ext cx="154050" cy="89050"/>
            </a:xfrm>
            <a:custGeom>
              <a:avLst/>
              <a:gdLst/>
              <a:ahLst/>
              <a:cxnLst/>
              <a:rect l="l" t="t" r="r" b="b"/>
              <a:pathLst>
                <a:path w="6162" h="3562" extrusionOk="0">
                  <a:moveTo>
                    <a:pt x="2248" y="34"/>
                  </a:moveTo>
                  <a:cubicBezTo>
                    <a:pt x="2284" y="34"/>
                    <a:pt x="2320" y="42"/>
                    <a:pt x="2355" y="58"/>
                  </a:cubicBezTo>
                  <a:lnTo>
                    <a:pt x="6106" y="2264"/>
                  </a:lnTo>
                  <a:cubicBezTo>
                    <a:pt x="6113" y="2271"/>
                    <a:pt x="6127" y="2278"/>
                    <a:pt x="6134" y="2292"/>
                  </a:cubicBezTo>
                  <a:cubicBezTo>
                    <a:pt x="6120" y="2313"/>
                    <a:pt x="6106" y="2327"/>
                    <a:pt x="6084" y="2342"/>
                  </a:cubicBezTo>
                  <a:lnTo>
                    <a:pt x="4047" y="3491"/>
                  </a:lnTo>
                  <a:cubicBezTo>
                    <a:pt x="4010" y="3513"/>
                    <a:pt x="3970" y="3523"/>
                    <a:pt x="3929" y="3523"/>
                  </a:cubicBezTo>
                  <a:cubicBezTo>
                    <a:pt x="3892" y="3523"/>
                    <a:pt x="3855" y="3514"/>
                    <a:pt x="3822" y="3498"/>
                  </a:cubicBezTo>
                  <a:lnTo>
                    <a:pt x="71" y="1298"/>
                  </a:lnTo>
                  <a:cubicBezTo>
                    <a:pt x="57" y="1291"/>
                    <a:pt x="50" y="1284"/>
                    <a:pt x="43" y="1270"/>
                  </a:cubicBezTo>
                  <a:lnTo>
                    <a:pt x="36" y="1270"/>
                  </a:lnTo>
                  <a:cubicBezTo>
                    <a:pt x="50" y="1249"/>
                    <a:pt x="71" y="1235"/>
                    <a:pt x="92" y="1221"/>
                  </a:cubicBezTo>
                  <a:lnTo>
                    <a:pt x="2123" y="65"/>
                  </a:lnTo>
                  <a:cubicBezTo>
                    <a:pt x="2161" y="45"/>
                    <a:pt x="2204" y="34"/>
                    <a:pt x="2248" y="34"/>
                  </a:cubicBezTo>
                  <a:close/>
                  <a:moveTo>
                    <a:pt x="2247" y="1"/>
                  </a:moveTo>
                  <a:cubicBezTo>
                    <a:pt x="2197" y="1"/>
                    <a:pt x="2147" y="14"/>
                    <a:pt x="2102" y="36"/>
                  </a:cubicBezTo>
                  <a:lnTo>
                    <a:pt x="71" y="1192"/>
                  </a:lnTo>
                  <a:cubicBezTo>
                    <a:pt x="36" y="1207"/>
                    <a:pt x="8" y="1235"/>
                    <a:pt x="1" y="1277"/>
                  </a:cubicBezTo>
                  <a:cubicBezTo>
                    <a:pt x="8" y="1298"/>
                    <a:pt x="29" y="1319"/>
                    <a:pt x="50" y="1326"/>
                  </a:cubicBezTo>
                  <a:lnTo>
                    <a:pt x="3800" y="3533"/>
                  </a:lnTo>
                  <a:cubicBezTo>
                    <a:pt x="3836" y="3554"/>
                    <a:pt x="3878" y="3561"/>
                    <a:pt x="3920" y="3561"/>
                  </a:cubicBezTo>
                  <a:cubicBezTo>
                    <a:pt x="3970" y="3561"/>
                    <a:pt x="4019" y="3547"/>
                    <a:pt x="4061" y="3526"/>
                  </a:cubicBezTo>
                  <a:lnTo>
                    <a:pt x="6098" y="2370"/>
                  </a:lnTo>
                  <a:cubicBezTo>
                    <a:pt x="6134" y="2356"/>
                    <a:pt x="6155" y="2320"/>
                    <a:pt x="6162" y="2285"/>
                  </a:cubicBezTo>
                  <a:cubicBezTo>
                    <a:pt x="6155" y="2264"/>
                    <a:pt x="6141" y="2243"/>
                    <a:pt x="6120" y="2229"/>
                  </a:cubicBezTo>
                  <a:lnTo>
                    <a:pt x="2369" y="29"/>
                  </a:lnTo>
                  <a:cubicBezTo>
                    <a:pt x="2331" y="10"/>
                    <a:pt x="2289" y="1"/>
                    <a:pt x="22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>
              <a:off x="276000" y="3526825"/>
              <a:ext cx="22575" cy="12650"/>
            </a:xfrm>
            <a:custGeom>
              <a:avLst/>
              <a:gdLst/>
              <a:ahLst/>
              <a:cxnLst/>
              <a:rect l="l" t="t" r="r" b="b"/>
              <a:pathLst>
                <a:path w="903" h="506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8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>
              <a:off x="295025" y="35377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1" y="1"/>
                  </a:moveTo>
                  <a:cubicBezTo>
                    <a:pt x="292" y="1"/>
                    <a:pt x="272" y="6"/>
                    <a:pt x="255" y="17"/>
                  </a:cubicBezTo>
                  <a:lnTo>
                    <a:pt x="36" y="137"/>
                  </a:lnTo>
                  <a:cubicBezTo>
                    <a:pt x="1" y="158"/>
                    <a:pt x="1" y="193"/>
                    <a:pt x="29" y="207"/>
                  </a:cubicBezTo>
                  <a:lnTo>
                    <a:pt x="516" y="496"/>
                  </a:lnTo>
                  <a:cubicBezTo>
                    <a:pt x="537" y="507"/>
                    <a:pt x="558" y="512"/>
                    <a:pt x="578" y="512"/>
                  </a:cubicBezTo>
                  <a:cubicBezTo>
                    <a:pt x="598" y="512"/>
                    <a:pt x="618" y="507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89" y="327"/>
                    <a:pt x="861" y="306"/>
                  </a:cubicBezTo>
                  <a:lnTo>
                    <a:pt x="367" y="17"/>
                  </a:lnTo>
                  <a:cubicBezTo>
                    <a:pt x="350" y="6"/>
                    <a:pt x="330" y="1"/>
                    <a:pt x="31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>
              <a:off x="313375" y="35487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8" y="6"/>
                    <a:pt x="261" y="17"/>
                  </a:cubicBezTo>
                  <a:lnTo>
                    <a:pt x="42" y="137"/>
                  </a:lnTo>
                  <a:cubicBezTo>
                    <a:pt x="7" y="158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8" y="503"/>
                    <a:pt x="556" y="506"/>
                    <a:pt x="575" y="506"/>
                  </a:cubicBezTo>
                  <a:cubicBezTo>
                    <a:pt x="598" y="506"/>
                    <a:pt x="622" y="501"/>
                    <a:pt x="642" y="489"/>
                  </a:cubicBezTo>
                  <a:lnTo>
                    <a:pt x="860" y="369"/>
                  </a:lnTo>
                  <a:cubicBezTo>
                    <a:pt x="895" y="348"/>
                    <a:pt x="895" y="320"/>
                    <a:pt x="867" y="306"/>
                  </a:cubicBezTo>
                  <a:lnTo>
                    <a:pt x="374" y="17"/>
                  </a:lnTo>
                  <a:cubicBezTo>
                    <a:pt x="356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>
              <a:off x="332050" y="3559625"/>
              <a:ext cx="22225" cy="12675"/>
            </a:xfrm>
            <a:custGeom>
              <a:avLst/>
              <a:gdLst/>
              <a:ahLst/>
              <a:cxnLst/>
              <a:rect l="l" t="t" r="r" b="b"/>
              <a:pathLst>
                <a:path w="889" h="507" extrusionOk="0">
                  <a:moveTo>
                    <a:pt x="317" y="0"/>
                  </a:moveTo>
                  <a:cubicBezTo>
                    <a:pt x="295" y="0"/>
                    <a:pt x="273" y="5"/>
                    <a:pt x="254" y="17"/>
                  </a:cubicBezTo>
                  <a:lnTo>
                    <a:pt x="36" y="137"/>
                  </a:lnTo>
                  <a:cubicBezTo>
                    <a:pt x="0" y="158"/>
                    <a:pt x="0" y="186"/>
                    <a:pt x="28" y="207"/>
                  </a:cubicBezTo>
                  <a:lnTo>
                    <a:pt x="515" y="496"/>
                  </a:lnTo>
                  <a:cubicBezTo>
                    <a:pt x="536" y="503"/>
                    <a:pt x="557" y="507"/>
                    <a:pt x="577" y="507"/>
                  </a:cubicBezTo>
                  <a:cubicBezTo>
                    <a:pt x="598" y="507"/>
                    <a:pt x="617" y="503"/>
                    <a:pt x="635" y="496"/>
                  </a:cubicBezTo>
                  <a:lnTo>
                    <a:pt x="853" y="369"/>
                  </a:lnTo>
                  <a:cubicBezTo>
                    <a:pt x="881" y="348"/>
                    <a:pt x="888" y="320"/>
                    <a:pt x="860" y="299"/>
                  </a:cubicBezTo>
                  <a:lnTo>
                    <a:pt x="374" y="10"/>
                  </a:lnTo>
                  <a:cubicBezTo>
                    <a:pt x="355" y="4"/>
                    <a:pt x="336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8"/>
            <p:cNvSpPr/>
            <p:nvPr/>
          </p:nvSpPr>
          <p:spPr>
            <a:xfrm>
              <a:off x="350375" y="3570400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17" y="0"/>
                  </a:moveTo>
                  <a:cubicBezTo>
                    <a:pt x="296" y="0"/>
                    <a:pt x="275" y="5"/>
                    <a:pt x="254" y="16"/>
                  </a:cubicBezTo>
                  <a:lnTo>
                    <a:pt x="43" y="143"/>
                  </a:lnTo>
                  <a:cubicBezTo>
                    <a:pt x="7" y="164"/>
                    <a:pt x="0" y="192"/>
                    <a:pt x="29" y="213"/>
                  </a:cubicBezTo>
                  <a:lnTo>
                    <a:pt x="522" y="502"/>
                  </a:lnTo>
                  <a:cubicBezTo>
                    <a:pt x="540" y="509"/>
                    <a:pt x="559" y="513"/>
                    <a:pt x="579" y="513"/>
                  </a:cubicBezTo>
                  <a:cubicBezTo>
                    <a:pt x="600" y="513"/>
                    <a:pt x="621" y="509"/>
                    <a:pt x="642" y="502"/>
                  </a:cubicBezTo>
                  <a:lnTo>
                    <a:pt x="853" y="375"/>
                  </a:lnTo>
                  <a:cubicBezTo>
                    <a:pt x="889" y="354"/>
                    <a:pt x="896" y="319"/>
                    <a:pt x="867" y="305"/>
                  </a:cubicBezTo>
                  <a:lnTo>
                    <a:pt x="374" y="16"/>
                  </a:lnTo>
                  <a:cubicBezTo>
                    <a:pt x="356" y="5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8"/>
            <p:cNvSpPr/>
            <p:nvPr/>
          </p:nvSpPr>
          <p:spPr>
            <a:xfrm>
              <a:off x="368875" y="35813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4" y="0"/>
                  </a:moveTo>
                  <a:cubicBezTo>
                    <a:pt x="293" y="0"/>
                    <a:pt x="272" y="5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7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5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8"/>
            <p:cNvSpPr/>
            <p:nvPr/>
          </p:nvSpPr>
          <p:spPr>
            <a:xfrm>
              <a:off x="387375" y="3592075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4" y="0"/>
                  </a:moveTo>
                  <a:cubicBezTo>
                    <a:pt x="293" y="0"/>
                    <a:pt x="272" y="5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2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54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5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8"/>
            <p:cNvSpPr/>
            <p:nvPr/>
          </p:nvSpPr>
          <p:spPr>
            <a:xfrm>
              <a:off x="405875" y="3603000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2" y="0"/>
                  </a:moveTo>
                  <a:cubicBezTo>
                    <a:pt x="292" y="0"/>
                    <a:pt x="272" y="5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3" y="495"/>
                  </a:lnTo>
                  <a:cubicBezTo>
                    <a:pt x="540" y="502"/>
                    <a:pt x="560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1" y="305"/>
                  </a:cubicBezTo>
                  <a:lnTo>
                    <a:pt x="375" y="16"/>
                  </a:lnTo>
                  <a:cubicBezTo>
                    <a:pt x="353" y="5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8"/>
            <p:cNvSpPr/>
            <p:nvPr/>
          </p:nvSpPr>
          <p:spPr>
            <a:xfrm>
              <a:off x="424225" y="36138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0"/>
                  </a:moveTo>
                  <a:cubicBezTo>
                    <a:pt x="298" y="0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7"/>
                    <a:pt x="35" y="201"/>
                  </a:cubicBezTo>
                  <a:lnTo>
                    <a:pt x="522" y="490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0"/>
                  </a:cubicBezTo>
                  <a:lnTo>
                    <a:pt x="860" y="371"/>
                  </a:lnTo>
                  <a:cubicBezTo>
                    <a:pt x="895" y="349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8"/>
            <p:cNvSpPr/>
            <p:nvPr/>
          </p:nvSpPr>
          <p:spPr>
            <a:xfrm>
              <a:off x="442725" y="36246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5"/>
                    <a:pt x="35" y="206"/>
                  </a:cubicBezTo>
                  <a:lnTo>
                    <a:pt x="522" y="495"/>
                  </a:lnTo>
                  <a:cubicBezTo>
                    <a:pt x="539" y="502"/>
                    <a:pt x="561" y="506"/>
                    <a:pt x="582" y="506"/>
                  </a:cubicBezTo>
                  <a:cubicBezTo>
                    <a:pt x="603" y="506"/>
                    <a:pt x="624" y="502"/>
                    <a:pt x="642" y="495"/>
                  </a:cubicBezTo>
                  <a:lnTo>
                    <a:pt x="860" y="369"/>
                  </a:lnTo>
                  <a:cubicBezTo>
                    <a:pt x="895" y="354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8"/>
            <p:cNvSpPr/>
            <p:nvPr/>
          </p:nvSpPr>
          <p:spPr>
            <a:xfrm>
              <a:off x="461225" y="3635575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23" y="0"/>
                  </a:moveTo>
                  <a:cubicBezTo>
                    <a:pt x="302" y="0"/>
                    <a:pt x="281" y="6"/>
                    <a:pt x="261" y="17"/>
                  </a:cubicBezTo>
                  <a:lnTo>
                    <a:pt x="43" y="137"/>
                  </a:lnTo>
                  <a:cubicBezTo>
                    <a:pt x="7" y="158"/>
                    <a:pt x="0" y="193"/>
                    <a:pt x="29" y="207"/>
                  </a:cubicBezTo>
                  <a:lnTo>
                    <a:pt x="522" y="496"/>
                  </a:lnTo>
                  <a:cubicBezTo>
                    <a:pt x="540" y="507"/>
                    <a:pt x="561" y="512"/>
                    <a:pt x="582" y="512"/>
                  </a:cubicBezTo>
                  <a:cubicBezTo>
                    <a:pt x="603" y="512"/>
                    <a:pt x="624" y="507"/>
                    <a:pt x="642" y="496"/>
                  </a:cubicBezTo>
                  <a:lnTo>
                    <a:pt x="853" y="377"/>
                  </a:lnTo>
                  <a:cubicBezTo>
                    <a:pt x="896" y="348"/>
                    <a:pt x="896" y="320"/>
                    <a:pt x="867" y="299"/>
                  </a:cubicBezTo>
                  <a:lnTo>
                    <a:pt x="374" y="10"/>
                  </a:lnTo>
                  <a:cubicBezTo>
                    <a:pt x="358" y="4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8"/>
            <p:cNvSpPr/>
            <p:nvPr/>
          </p:nvSpPr>
          <p:spPr>
            <a:xfrm>
              <a:off x="479725" y="3646350"/>
              <a:ext cx="22400" cy="12800"/>
            </a:xfrm>
            <a:custGeom>
              <a:avLst/>
              <a:gdLst/>
              <a:ahLst/>
              <a:cxnLst/>
              <a:rect l="l" t="t" r="r" b="b"/>
              <a:pathLst>
                <a:path w="896" h="512" extrusionOk="0">
                  <a:moveTo>
                    <a:pt x="318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43"/>
                  </a:lnTo>
                  <a:cubicBezTo>
                    <a:pt x="8" y="157"/>
                    <a:pt x="1" y="192"/>
                    <a:pt x="29" y="206"/>
                  </a:cubicBezTo>
                  <a:lnTo>
                    <a:pt x="522" y="496"/>
                  </a:lnTo>
                  <a:cubicBezTo>
                    <a:pt x="540" y="506"/>
                    <a:pt x="559" y="511"/>
                    <a:pt x="579" y="511"/>
                  </a:cubicBezTo>
                  <a:cubicBezTo>
                    <a:pt x="600" y="511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55"/>
                    <a:pt x="896" y="319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8"/>
            <p:cNvSpPr/>
            <p:nvPr/>
          </p:nvSpPr>
          <p:spPr>
            <a:xfrm>
              <a:off x="498225" y="3657275"/>
              <a:ext cx="22425" cy="12625"/>
            </a:xfrm>
            <a:custGeom>
              <a:avLst/>
              <a:gdLst/>
              <a:ahLst/>
              <a:cxnLst/>
              <a:rect l="l" t="t" r="r" b="b"/>
              <a:pathLst>
                <a:path w="897" h="505" extrusionOk="0">
                  <a:moveTo>
                    <a:pt x="317" y="0"/>
                  </a:moveTo>
                  <a:cubicBezTo>
                    <a:pt x="297" y="0"/>
                    <a:pt x="276" y="6"/>
                    <a:pt x="255" y="16"/>
                  </a:cubicBezTo>
                  <a:lnTo>
                    <a:pt x="36" y="136"/>
                  </a:lnTo>
                  <a:cubicBezTo>
                    <a:pt x="8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80" y="504"/>
                  </a:cubicBezTo>
                  <a:cubicBezTo>
                    <a:pt x="600" y="504"/>
                    <a:pt x="621" y="499"/>
                    <a:pt x="642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8"/>
            <p:cNvSpPr/>
            <p:nvPr/>
          </p:nvSpPr>
          <p:spPr>
            <a:xfrm>
              <a:off x="516725" y="3668175"/>
              <a:ext cx="22425" cy="12700"/>
            </a:xfrm>
            <a:custGeom>
              <a:avLst/>
              <a:gdLst/>
              <a:ahLst/>
              <a:cxnLst/>
              <a:rect l="l" t="t" r="r" b="b"/>
              <a:pathLst>
                <a:path w="897" h="508" extrusionOk="0">
                  <a:moveTo>
                    <a:pt x="321" y="0"/>
                  </a:moveTo>
                  <a:cubicBezTo>
                    <a:pt x="298" y="0"/>
                    <a:pt x="274" y="6"/>
                    <a:pt x="255" y="17"/>
                  </a:cubicBezTo>
                  <a:lnTo>
                    <a:pt x="36" y="137"/>
                  </a:lnTo>
                  <a:cubicBezTo>
                    <a:pt x="8" y="158"/>
                    <a:pt x="1" y="186"/>
                    <a:pt x="29" y="208"/>
                  </a:cubicBezTo>
                  <a:lnTo>
                    <a:pt x="523" y="497"/>
                  </a:lnTo>
                  <a:cubicBezTo>
                    <a:pt x="540" y="504"/>
                    <a:pt x="560" y="507"/>
                    <a:pt x="579" y="507"/>
                  </a:cubicBezTo>
                  <a:cubicBezTo>
                    <a:pt x="598" y="507"/>
                    <a:pt x="618" y="504"/>
                    <a:pt x="635" y="497"/>
                  </a:cubicBezTo>
                  <a:lnTo>
                    <a:pt x="854" y="370"/>
                  </a:lnTo>
                  <a:cubicBezTo>
                    <a:pt x="889" y="349"/>
                    <a:pt x="896" y="320"/>
                    <a:pt x="861" y="299"/>
                  </a:cubicBezTo>
                  <a:lnTo>
                    <a:pt x="375" y="10"/>
                  </a:lnTo>
                  <a:cubicBezTo>
                    <a:pt x="359" y="4"/>
                    <a:pt x="340" y="0"/>
                    <a:pt x="32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8"/>
            <p:cNvSpPr/>
            <p:nvPr/>
          </p:nvSpPr>
          <p:spPr>
            <a:xfrm>
              <a:off x="500875" y="36424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0" y="300"/>
                    <a:pt x="0" y="335"/>
                    <a:pt x="29" y="349"/>
                  </a:cubicBezTo>
                  <a:lnTo>
                    <a:pt x="536" y="653"/>
                  </a:lnTo>
                  <a:cubicBezTo>
                    <a:pt x="557" y="660"/>
                    <a:pt x="579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8"/>
            <p:cNvSpPr/>
            <p:nvPr/>
          </p:nvSpPr>
          <p:spPr>
            <a:xfrm>
              <a:off x="483075" y="36319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1"/>
                  </a:lnTo>
                  <a:cubicBezTo>
                    <a:pt x="557" y="661"/>
                    <a:pt x="579" y="666"/>
                    <a:pt x="599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2" y="319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8"/>
            <p:cNvSpPr/>
            <p:nvPr/>
          </p:nvSpPr>
          <p:spPr>
            <a:xfrm>
              <a:off x="465275" y="36215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8"/>
            <p:cNvSpPr/>
            <p:nvPr/>
          </p:nvSpPr>
          <p:spPr>
            <a:xfrm>
              <a:off x="447475" y="36110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8"/>
            <p:cNvSpPr/>
            <p:nvPr/>
          </p:nvSpPr>
          <p:spPr>
            <a:xfrm>
              <a:off x="429675" y="36006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8"/>
            <p:cNvSpPr/>
            <p:nvPr/>
          </p:nvSpPr>
          <p:spPr>
            <a:xfrm>
              <a:off x="411875" y="35901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91"/>
                  </a:lnTo>
                  <a:cubicBezTo>
                    <a:pt x="8" y="305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8"/>
                    <a:pt x="600" y="668"/>
                  </a:cubicBezTo>
                  <a:cubicBezTo>
                    <a:pt x="619" y="668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8"/>
            <p:cNvSpPr/>
            <p:nvPr/>
          </p:nvSpPr>
          <p:spPr>
            <a:xfrm>
              <a:off x="394075" y="35797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8"/>
            <p:cNvSpPr/>
            <p:nvPr/>
          </p:nvSpPr>
          <p:spPr>
            <a:xfrm>
              <a:off x="376275" y="35693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27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8"/>
            <p:cNvSpPr/>
            <p:nvPr/>
          </p:nvSpPr>
          <p:spPr>
            <a:xfrm>
              <a:off x="358475" y="35589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8"/>
            <p:cNvSpPr/>
            <p:nvPr/>
          </p:nvSpPr>
          <p:spPr>
            <a:xfrm>
              <a:off x="340850" y="354835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92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6" y="658"/>
                  </a:lnTo>
                  <a:cubicBezTo>
                    <a:pt x="554" y="665"/>
                    <a:pt x="575" y="669"/>
                    <a:pt x="596" y="669"/>
                  </a:cubicBezTo>
                  <a:cubicBezTo>
                    <a:pt x="618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8"/>
            <p:cNvSpPr/>
            <p:nvPr/>
          </p:nvSpPr>
          <p:spPr>
            <a:xfrm>
              <a:off x="323050" y="35379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8"/>
            <p:cNvSpPr/>
            <p:nvPr/>
          </p:nvSpPr>
          <p:spPr>
            <a:xfrm>
              <a:off x="305250" y="35275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4" y="668"/>
                    <a:pt x="594" y="668"/>
                  </a:cubicBezTo>
                  <a:cubicBezTo>
                    <a:pt x="614" y="668"/>
                    <a:pt x="635" y="663"/>
                    <a:pt x="656" y="652"/>
                  </a:cubicBezTo>
                  <a:lnTo>
                    <a:pt x="1129" y="385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1" y="4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8"/>
            <p:cNvSpPr/>
            <p:nvPr/>
          </p:nvSpPr>
          <p:spPr>
            <a:xfrm>
              <a:off x="287100" y="35168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40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64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8"/>
            <p:cNvSpPr/>
            <p:nvPr/>
          </p:nvSpPr>
          <p:spPr>
            <a:xfrm>
              <a:off x="518675" y="365287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0" y="305"/>
                    <a:pt x="0" y="333"/>
                    <a:pt x="29" y="354"/>
                  </a:cubicBezTo>
                  <a:lnTo>
                    <a:pt x="882" y="855"/>
                  </a:lnTo>
                  <a:cubicBezTo>
                    <a:pt x="899" y="862"/>
                    <a:pt x="919" y="865"/>
                    <a:pt x="939" y="865"/>
                  </a:cubicBezTo>
                  <a:cubicBezTo>
                    <a:pt x="959" y="865"/>
                    <a:pt x="980" y="862"/>
                    <a:pt x="1001" y="855"/>
                  </a:cubicBezTo>
                  <a:lnTo>
                    <a:pt x="1481" y="580"/>
                  </a:lnTo>
                  <a:cubicBezTo>
                    <a:pt x="1509" y="559"/>
                    <a:pt x="1516" y="531"/>
                    <a:pt x="1488" y="516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8"/>
            <p:cNvSpPr/>
            <p:nvPr/>
          </p:nvSpPr>
          <p:spPr>
            <a:xfrm>
              <a:off x="509150" y="3627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8" y="659"/>
                    <a:pt x="579" y="663"/>
                    <a:pt x="599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7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526775" y="36375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2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2"/>
                  </a:cubicBezTo>
                  <a:lnTo>
                    <a:pt x="1136" y="384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544750" y="3647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8"/>
            <p:cNvSpPr/>
            <p:nvPr/>
          </p:nvSpPr>
          <p:spPr>
            <a:xfrm>
              <a:off x="491350" y="3616550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4" y="658"/>
                  </a:lnTo>
                  <a:cubicBezTo>
                    <a:pt x="561" y="665"/>
                    <a:pt x="581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20"/>
                  </a:cubicBezTo>
                  <a:lnTo>
                    <a:pt x="635" y="17"/>
                  </a:lnTo>
                  <a:cubicBezTo>
                    <a:pt x="618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473550" y="3606175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455750" y="35957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0"/>
                  </a:moveTo>
                  <a:cubicBezTo>
                    <a:pt x="558" y="0"/>
                    <a:pt x="537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8"/>
                  </a:lnTo>
                  <a:cubicBezTo>
                    <a:pt x="1171" y="363"/>
                    <a:pt x="1178" y="335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437950" y="35853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420150" y="35749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1" y="357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402350" y="356440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0"/>
                  </a:moveTo>
                  <a:cubicBezTo>
                    <a:pt x="560" y="0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384750" y="35540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3" y="661"/>
                    <a:pt x="573" y="667"/>
                    <a:pt x="593" y="667"/>
                  </a:cubicBezTo>
                  <a:cubicBezTo>
                    <a:pt x="613" y="667"/>
                    <a:pt x="634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2"/>
                  </a:cubicBezTo>
                  <a:lnTo>
                    <a:pt x="634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366750" y="354355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8" y="364"/>
                    <a:pt x="1178" y="329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349150" y="353317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8" y="1"/>
                  </a:moveTo>
                  <a:cubicBezTo>
                    <a:pt x="556" y="1"/>
                    <a:pt x="534" y="6"/>
                    <a:pt x="515" y="18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2"/>
                  </a:lnTo>
                  <a:cubicBezTo>
                    <a:pt x="553" y="663"/>
                    <a:pt x="575" y="668"/>
                    <a:pt x="596" y="668"/>
                  </a:cubicBezTo>
                  <a:cubicBezTo>
                    <a:pt x="617" y="668"/>
                    <a:pt x="638" y="663"/>
                    <a:pt x="656" y="652"/>
                  </a:cubicBezTo>
                  <a:lnTo>
                    <a:pt x="1135" y="384"/>
                  </a:lnTo>
                  <a:cubicBezTo>
                    <a:pt x="1163" y="356"/>
                    <a:pt x="1170" y="328"/>
                    <a:pt x="1142" y="314"/>
                  </a:cubicBezTo>
                  <a:lnTo>
                    <a:pt x="634" y="10"/>
                  </a:lnTo>
                  <a:cubicBezTo>
                    <a:pt x="615" y="4"/>
                    <a:pt x="596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8"/>
            <p:cNvSpPr/>
            <p:nvPr/>
          </p:nvSpPr>
          <p:spPr>
            <a:xfrm>
              <a:off x="331350" y="35226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1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8"/>
            <p:cNvSpPr/>
            <p:nvPr/>
          </p:nvSpPr>
          <p:spPr>
            <a:xfrm>
              <a:off x="304550" y="3506950"/>
              <a:ext cx="38100" cy="21650"/>
            </a:xfrm>
            <a:custGeom>
              <a:avLst/>
              <a:gdLst/>
              <a:ahLst/>
              <a:cxnLst/>
              <a:rect l="l" t="t" r="r" b="b"/>
              <a:pathLst>
                <a:path w="1524" h="866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882" y="855"/>
                  </a:lnTo>
                  <a:cubicBezTo>
                    <a:pt x="903" y="862"/>
                    <a:pt x="924" y="866"/>
                    <a:pt x="944" y="866"/>
                  </a:cubicBezTo>
                  <a:cubicBezTo>
                    <a:pt x="965" y="866"/>
                    <a:pt x="984" y="862"/>
                    <a:pt x="1002" y="855"/>
                  </a:cubicBezTo>
                  <a:lnTo>
                    <a:pt x="1481" y="580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31000" y="36197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1"/>
                  </a:moveTo>
                  <a:cubicBezTo>
                    <a:pt x="558" y="1"/>
                    <a:pt x="537" y="6"/>
                    <a:pt x="516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19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548975" y="3630275"/>
              <a:ext cx="29300" cy="16700"/>
            </a:xfrm>
            <a:custGeom>
              <a:avLst/>
              <a:gdLst/>
              <a:ahLst/>
              <a:cxnLst/>
              <a:rect l="l" t="t" r="r" b="b"/>
              <a:pathLst>
                <a:path w="1172" h="668" extrusionOk="0">
                  <a:moveTo>
                    <a:pt x="573" y="0"/>
                  </a:moveTo>
                  <a:cubicBezTo>
                    <a:pt x="553" y="0"/>
                    <a:pt x="533" y="4"/>
                    <a:pt x="516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5" y="668"/>
                    <a:pt x="597" y="668"/>
                  </a:cubicBezTo>
                  <a:cubicBezTo>
                    <a:pt x="618" y="668"/>
                    <a:pt x="639" y="663"/>
                    <a:pt x="657" y="652"/>
                  </a:cubicBezTo>
                  <a:lnTo>
                    <a:pt x="1136" y="384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4" y="4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559550" y="3640700"/>
              <a:ext cx="31925" cy="18100"/>
            </a:xfrm>
            <a:custGeom>
              <a:avLst/>
              <a:gdLst/>
              <a:ahLst/>
              <a:cxnLst/>
              <a:rect l="l" t="t" r="r" b="b"/>
              <a:pathLst>
                <a:path w="1277" h="724" extrusionOk="0">
                  <a:moveTo>
                    <a:pt x="867" y="1"/>
                  </a:moveTo>
                  <a:cubicBezTo>
                    <a:pt x="847" y="1"/>
                    <a:pt x="826" y="6"/>
                    <a:pt x="805" y="17"/>
                  </a:cubicBezTo>
                  <a:lnTo>
                    <a:pt x="43" y="454"/>
                  </a:lnTo>
                  <a:cubicBezTo>
                    <a:pt x="8" y="475"/>
                    <a:pt x="1" y="503"/>
                    <a:pt x="29" y="517"/>
                  </a:cubicBezTo>
                  <a:lnTo>
                    <a:pt x="360" y="707"/>
                  </a:lnTo>
                  <a:cubicBezTo>
                    <a:pt x="378" y="718"/>
                    <a:pt x="397" y="723"/>
                    <a:pt x="417" y="723"/>
                  </a:cubicBezTo>
                  <a:cubicBezTo>
                    <a:pt x="436" y="723"/>
                    <a:pt x="456" y="718"/>
                    <a:pt x="473" y="707"/>
                  </a:cubicBezTo>
                  <a:lnTo>
                    <a:pt x="1242" y="277"/>
                  </a:lnTo>
                  <a:cubicBezTo>
                    <a:pt x="1277" y="256"/>
                    <a:pt x="1277" y="228"/>
                    <a:pt x="1249" y="207"/>
                  </a:cubicBezTo>
                  <a:lnTo>
                    <a:pt x="924" y="17"/>
                  </a:lnTo>
                  <a:cubicBezTo>
                    <a:pt x="907" y="6"/>
                    <a:pt x="887" y="1"/>
                    <a:pt x="86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513200" y="3609325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79" y="1"/>
                  </a:moveTo>
                  <a:cubicBezTo>
                    <a:pt x="560" y="1"/>
                    <a:pt x="540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495400" y="359890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477800" y="358855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54"/>
                  </a:cubicBezTo>
                  <a:lnTo>
                    <a:pt x="543" y="650"/>
                  </a:lnTo>
                  <a:cubicBezTo>
                    <a:pt x="560" y="661"/>
                    <a:pt x="580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7" y="333"/>
                    <a:pt x="1142" y="312"/>
                  </a:cubicBezTo>
                  <a:lnTo>
                    <a:pt x="634" y="16"/>
                  </a:lnTo>
                  <a:cubicBezTo>
                    <a:pt x="617" y="5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460000" y="35781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7"/>
                    <a:pt x="0" y="335"/>
                    <a:pt x="35" y="349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600" y="663"/>
                  </a:cubicBezTo>
                  <a:cubicBezTo>
                    <a:pt x="620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0" y="363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442200" y="356757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0"/>
                  </a:moveTo>
                  <a:cubicBezTo>
                    <a:pt x="559" y="0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0"/>
                    <a:pt x="35" y="354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3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424575" y="35571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3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33"/>
                    <a:pt x="1142" y="312"/>
                  </a:cubicBezTo>
                  <a:lnTo>
                    <a:pt x="628" y="16"/>
                  </a:lnTo>
                  <a:cubicBezTo>
                    <a:pt x="610" y="6"/>
                    <a:pt x="591" y="0"/>
                    <a:pt x="57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406775" y="35467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5" y="667"/>
                    <a:pt x="596" y="667"/>
                  </a:cubicBezTo>
                  <a:cubicBezTo>
                    <a:pt x="617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6"/>
                    <a:pt x="1142" y="312"/>
                  </a:cubicBezTo>
                  <a:lnTo>
                    <a:pt x="635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388975" y="35363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1" y="1"/>
                  </a:moveTo>
                  <a:cubicBezTo>
                    <a:pt x="552" y="1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7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3" y="663"/>
                  </a:cubicBezTo>
                  <a:cubicBezTo>
                    <a:pt x="613" y="663"/>
                    <a:pt x="635" y="660"/>
                    <a:pt x="656" y="653"/>
                  </a:cubicBezTo>
                  <a:lnTo>
                    <a:pt x="1128" y="378"/>
                  </a:lnTo>
                  <a:cubicBezTo>
                    <a:pt x="1170" y="364"/>
                    <a:pt x="1170" y="329"/>
                    <a:pt x="1142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371175" y="35258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3" y="291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8"/>
            <p:cNvSpPr/>
            <p:nvPr/>
          </p:nvSpPr>
          <p:spPr>
            <a:xfrm>
              <a:off x="353375" y="35155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5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599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57"/>
                    <a:pt x="1177" y="329"/>
                    <a:pt x="1142" y="315"/>
                  </a:cubicBezTo>
                  <a:lnTo>
                    <a:pt x="635" y="12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8"/>
            <p:cNvSpPr/>
            <p:nvPr/>
          </p:nvSpPr>
          <p:spPr>
            <a:xfrm>
              <a:off x="322000" y="3497025"/>
              <a:ext cx="42675" cy="24475"/>
            </a:xfrm>
            <a:custGeom>
              <a:avLst/>
              <a:gdLst/>
              <a:ahLst/>
              <a:cxnLst/>
              <a:rect l="l" t="t" r="r" b="b"/>
              <a:pathLst>
                <a:path w="1707" h="979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0" y="336"/>
                    <a:pt x="29" y="350"/>
                  </a:cubicBezTo>
                  <a:lnTo>
                    <a:pt x="1072" y="963"/>
                  </a:lnTo>
                  <a:cubicBezTo>
                    <a:pt x="1090" y="974"/>
                    <a:pt x="1109" y="979"/>
                    <a:pt x="1128" y="979"/>
                  </a:cubicBezTo>
                  <a:cubicBezTo>
                    <a:pt x="1148" y="979"/>
                    <a:pt x="1167" y="974"/>
                    <a:pt x="1185" y="963"/>
                  </a:cubicBezTo>
                  <a:lnTo>
                    <a:pt x="1664" y="688"/>
                  </a:lnTo>
                  <a:cubicBezTo>
                    <a:pt x="1706" y="674"/>
                    <a:pt x="1706" y="639"/>
                    <a:pt x="1671" y="62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8"/>
            <p:cNvSpPr/>
            <p:nvPr/>
          </p:nvSpPr>
          <p:spPr>
            <a:xfrm>
              <a:off x="380150" y="35109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0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57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8"/>
            <p:cNvSpPr/>
            <p:nvPr/>
          </p:nvSpPr>
          <p:spPr>
            <a:xfrm>
              <a:off x="361125" y="34998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0"/>
                    <a:pt x="0" y="335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57"/>
                    <a:pt x="1178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8"/>
            <p:cNvSpPr/>
            <p:nvPr/>
          </p:nvSpPr>
          <p:spPr>
            <a:xfrm>
              <a:off x="339450" y="3487025"/>
              <a:ext cx="32975" cy="18800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7" y="306"/>
                    <a:pt x="0" y="341"/>
                    <a:pt x="36" y="355"/>
                  </a:cubicBezTo>
                  <a:lnTo>
                    <a:pt x="684" y="736"/>
                  </a:lnTo>
                  <a:cubicBezTo>
                    <a:pt x="702" y="746"/>
                    <a:pt x="721" y="751"/>
                    <a:pt x="741" y="751"/>
                  </a:cubicBezTo>
                  <a:cubicBezTo>
                    <a:pt x="762" y="751"/>
                    <a:pt x="783" y="746"/>
                    <a:pt x="804" y="736"/>
                  </a:cubicBezTo>
                  <a:lnTo>
                    <a:pt x="1283" y="468"/>
                  </a:lnTo>
                  <a:cubicBezTo>
                    <a:pt x="1312" y="447"/>
                    <a:pt x="1319" y="418"/>
                    <a:pt x="1290" y="39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8"/>
            <p:cNvSpPr/>
            <p:nvPr/>
          </p:nvSpPr>
          <p:spPr>
            <a:xfrm>
              <a:off x="397950" y="35213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57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64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8"/>
            <p:cNvSpPr/>
            <p:nvPr/>
          </p:nvSpPr>
          <p:spPr>
            <a:xfrm>
              <a:off x="415575" y="35318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8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8"/>
            <p:cNvSpPr/>
            <p:nvPr/>
          </p:nvSpPr>
          <p:spPr>
            <a:xfrm>
              <a:off x="433375" y="35422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8"/>
            <p:cNvSpPr/>
            <p:nvPr/>
          </p:nvSpPr>
          <p:spPr>
            <a:xfrm>
              <a:off x="451175" y="35527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8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8"/>
            <p:cNvSpPr/>
            <p:nvPr/>
          </p:nvSpPr>
          <p:spPr>
            <a:xfrm>
              <a:off x="468975" y="35631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8"/>
            <p:cNvSpPr/>
            <p:nvPr/>
          </p:nvSpPr>
          <p:spPr>
            <a:xfrm>
              <a:off x="486775" y="35737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8"/>
            <p:cNvSpPr/>
            <p:nvPr/>
          </p:nvSpPr>
          <p:spPr>
            <a:xfrm>
              <a:off x="504575" y="35839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8"/>
            <p:cNvSpPr/>
            <p:nvPr/>
          </p:nvSpPr>
          <p:spPr>
            <a:xfrm>
              <a:off x="522375" y="35945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8"/>
            <p:cNvSpPr/>
            <p:nvPr/>
          </p:nvSpPr>
          <p:spPr>
            <a:xfrm>
              <a:off x="540175" y="3604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8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8"/>
            <p:cNvSpPr/>
            <p:nvPr/>
          </p:nvSpPr>
          <p:spPr>
            <a:xfrm>
              <a:off x="557975" y="3615325"/>
              <a:ext cx="51125" cy="29550"/>
            </a:xfrm>
            <a:custGeom>
              <a:avLst/>
              <a:gdLst/>
              <a:ahLst/>
              <a:cxnLst/>
              <a:rect l="l" t="t" r="r" b="b"/>
              <a:pathLst>
                <a:path w="2045" h="1182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0" y="313"/>
                    <a:pt x="0" y="341"/>
                    <a:pt x="29" y="355"/>
                  </a:cubicBezTo>
                  <a:lnTo>
                    <a:pt x="1410" y="1166"/>
                  </a:lnTo>
                  <a:cubicBezTo>
                    <a:pt x="1428" y="1176"/>
                    <a:pt x="1447" y="1181"/>
                    <a:pt x="1467" y="1181"/>
                  </a:cubicBezTo>
                  <a:cubicBezTo>
                    <a:pt x="1486" y="1181"/>
                    <a:pt x="1505" y="1176"/>
                    <a:pt x="1523" y="1166"/>
                  </a:cubicBezTo>
                  <a:lnTo>
                    <a:pt x="2010" y="891"/>
                  </a:lnTo>
                  <a:cubicBezTo>
                    <a:pt x="2045" y="876"/>
                    <a:pt x="2045" y="841"/>
                    <a:pt x="2017" y="827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8"/>
            <p:cNvSpPr/>
            <p:nvPr/>
          </p:nvSpPr>
          <p:spPr>
            <a:xfrm>
              <a:off x="374875" y="34875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8"/>
            <p:cNvSpPr/>
            <p:nvPr/>
          </p:nvSpPr>
          <p:spPr>
            <a:xfrm>
              <a:off x="357075" y="34771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7" y="662"/>
                    <a:pt x="578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8"/>
            <p:cNvSpPr/>
            <p:nvPr/>
          </p:nvSpPr>
          <p:spPr>
            <a:xfrm>
              <a:off x="410475" y="3508500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5"/>
                    <a:pt x="777" y="781"/>
                    <a:pt x="797" y="781"/>
                  </a:cubicBezTo>
                  <a:cubicBezTo>
                    <a:pt x="816" y="781"/>
                    <a:pt x="836" y="775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6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8"/>
            <p:cNvSpPr/>
            <p:nvPr/>
          </p:nvSpPr>
          <p:spPr>
            <a:xfrm>
              <a:off x="433025" y="3521750"/>
              <a:ext cx="100650" cy="58500"/>
            </a:xfrm>
            <a:custGeom>
              <a:avLst/>
              <a:gdLst/>
              <a:ahLst/>
              <a:cxnLst/>
              <a:rect l="l" t="t" r="r" b="b"/>
              <a:pathLst>
                <a:path w="4026" h="2340" extrusionOk="0">
                  <a:moveTo>
                    <a:pt x="579" y="0"/>
                  </a:moveTo>
                  <a:cubicBezTo>
                    <a:pt x="559" y="0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3391" y="2328"/>
                  </a:lnTo>
                  <a:cubicBezTo>
                    <a:pt x="3409" y="2336"/>
                    <a:pt x="3430" y="2339"/>
                    <a:pt x="3451" y="2339"/>
                  </a:cubicBezTo>
                  <a:cubicBezTo>
                    <a:pt x="3472" y="2339"/>
                    <a:pt x="3493" y="2336"/>
                    <a:pt x="3511" y="2328"/>
                  </a:cubicBezTo>
                  <a:lnTo>
                    <a:pt x="3990" y="2054"/>
                  </a:lnTo>
                  <a:cubicBezTo>
                    <a:pt x="4026" y="2039"/>
                    <a:pt x="4026" y="2004"/>
                    <a:pt x="3997" y="1990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8"/>
            <p:cNvSpPr/>
            <p:nvPr/>
          </p:nvSpPr>
          <p:spPr>
            <a:xfrm>
              <a:off x="522025" y="3574100"/>
              <a:ext cx="33325" cy="18950"/>
            </a:xfrm>
            <a:custGeom>
              <a:avLst/>
              <a:gdLst/>
              <a:ahLst/>
              <a:cxnLst/>
              <a:rect l="l" t="t" r="r" b="b"/>
              <a:pathLst>
                <a:path w="1333" h="758" extrusionOk="0">
                  <a:moveTo>
                    <a:pt x="578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7" y="305"/>
                    <a:pt x="0" y="333"/>
                    <a:pt x="36" y="354"/>
                  </a:cubicBezTo>
                  <a:lnTo>
                    <a:pt x="698" y="742"/>
                  </a:lnTo>
                  <a:cubicBezTo>
                    <a:pt x="716" y="753"/>
                    <a:pt x="737" y="758"/>
                    <a:pt x="758" y="758"/>
                  </a:cubicBezTo>
                  <a:cubicBezTo>
                    <a:pt x="779" y="758"/>
                    <a:pt x="801" y="753"/>
                    <a:pt x="818" y="742"/>
                  </a:cubicBezTo>
                  <a:lnTo>
                    <a:pt x="1297" y="474"/>
                  </a:lnTo>
                  <a:cubicBezTo>
                    <a:pt x="1333" y="453"/>
                    <a:pt x="1333" y="425"/>
                    <a:pt x="1305" y="404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543875" y="358690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8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5" y="664"/>
                    <a:pt x="596" y="664"/>
                  </a:cubicBezTo>
                  <a:cubicBezTo>
                    <a:pt x="617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1" y="329"/>
                    <a:pt x="1143" y="315"/>
                  </a:cubicBezTo>
                  <a:lnTo>
                    <a:pt x="635" y="11"/>
                  </a:lnTo>
                  <a:cubicBezTo>
                    <a:pt x="614" y="4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570850" y="3597175"/>
              <a:ext cx="20100" cy="11425"/>
            </a:xfrm>
            <a:custGeom>
              <a:avLst/>
              <a:gdLst/>
              <a:ahLst/>
              <a:cxnLst/>
              <a:rect l="l" t="t" r="r" b="b"/>
              <a:pathLst>
                <a:path w="804" h="457" extrusionOk="0">
                  <a:moveTo>
                    <a:pt x="205" y="1"/>
                  </a:moveTo>
                  <a:cubicBezTo>
                    <a:pt x="185" y="1"/>
                    <a:pt x="166" y="6"/>
                    <a:pt x="148" y="16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3"/>
                  </a:cubicBezTo>
                  <a:lnTo>
                    <a:pt x="543" y="446"/>
                  </a:lnTo>
                  <a:cubicBezTo>
                    <a:pt x="560" y="453"/>
                    <a:pt x="580" y="457"/>
                    <a:pt x="600" y="457"/>
                  </a:cubicBezTo>
                  <a:cubicBezTo>
                    <a:pt x="620" y="457"/>
                    <a:pt x="642" y="453"/>
                    <a:pt x="663" y="446"/>
                  </a:cubicBezTo>
                  <a:lnTo>
                    <a:pt x="768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8" y="16"/>
                  </a:lnTo>
                  <a:cubicBezTo>
                    <a:pt x="247" y="6"/>
                    <a:pt x="226" y="1"/>
                    <a:pt x="20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579300" y="36077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7"/>
                    <a:pt x="0" y="336"/>
                    <a:pt x="36" y="357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606625" y="3618150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0"/>
                  </a:moveTo>
                  <a:cubicBezTo>
                    <a:pt x="178" y="0"/>
                    <a:pt x="159" y="6"/>
                    <a:pt x="141" y="16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3"/>
                    <a:pt x="768" y="312"/>
                  </a:cubicBezTo>
                  <a:lnTo>
                    <a:pt x="261" y="16"/>
                  </a:lnTo>
                  <a:cubicBezTo>
                    <a:pt x="240" y="6"/>
                    <a:pt x="219" y="0"/>
                    <a:pt x="1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392850" y="3498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0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276000" y="3527700"/>
              <a:ext cx="22575" cy="12675"/>
            </a:xfrm>
            <a:custGeom>
              <a:avLst/>
              <a:gdLst/>
              <a:ahLst/>
              <a:cxnLst/>
              <a:rect l="l" t="t" r="r" b="b"/>
              <a:pathLst>
                <a:path w="903" h="507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1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275825" y="352740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54" y="368"/>
                  </a:cubicBezTo>
                  <a:lnTo>
                    <a:pt x="642" y="488"/>
                  </a:lnTo>
                  <a:cubicBezTo>
                    <a:pt x="620" y="497"/>
                    <a:pt x="598" y="503"/>
                    <a:pt x="577" y="503"/>
                  </a:cubicBezTo>
                  <a:cubicBezTo>
                    <a:pt x="563" y="503"/>
                    <a:pt x="550" y="501"/>
                    <a:pt x="536" y="495"/>
                  </a:cubicBezTo>
                  <a:cubicBezTo>
                    <a:pt x="536" y="495"/>
                    <a:pt x="50" y="206"/>
                    <a:pt x="57" y="164"/>
                  </a:cubicBezTo>
                  <a:lnTo>
                    <a:pt x="275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2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3" y="136"/>
                  </a:lnTo>
                  <a:cubicBezTo>
                    <a:pt x="22" y="143"/>
                    <a:pt x="8" y="164"/>
                    <a:pt x="1" y="192"/>
                  </a:cubicBezTo>
                  <a:cubicBezTo>
                    <a:pt x="1" y="206"/>
                    <a:pt x="15" y="227"/>
                    <a:pt x="29" y="234"/>
                  </a:cubicBezTo>
                  <a:lnTo>
                    <a:pt x="522" y="523"/>
                  </a:lnTo>
                  <a:cubicBezTo>
                    <a:pt x="543" y="530"/>
                    <a:pt x="564" y="538"/>
                    <a:pt x="586" y="538"/>
                  </a:cubicBezTo>
                  <a:cubicBezTo>
                    <a:pt x="607" y="538"/>
                    <a:pt x="635" y="530"/>
                    <a:pt x="656" y="523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5" y="16"/>
                  </a:lnTo>
                  <a:cubicBezTo>
                    <a:pt x="371" y="5"/>
                    <a:pt x="346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295025" y="3538800"/>
              <a:ext cx="22250" cy="12600"/>
            </a:xfrm>
            <a:custGeom>
              <a:avLst/>
              <a:gdLst/>
              <a:ahLst/>
              <a:cxnLst/>
              <a:rect l="l" t="t" r="r" b="b"/>
              <a:pathLst>
                <a:path w="890" h="504" extrusionOk="0">
                  <a:moveTo>
                    <a:pt x="311" y="0"/>
                  </a:moveTo>
                  <a:cubicBezTo>
                    <a:pt x="292" y="0"/>
                    <a:pt x="272" y="4"/>
                    <a:pt x="255" y="11"/>
                  </a:cubicBezTo>
                  <a:lnTo>
                    <a:pt x="36" y="138"/>
                  </a:lnTo>
                  <a:cubicBezTo>
                    <a:pt x="1" y="152"/>
                    <a:pt x="1" y="187"/>
                    <a:pt x="29" y="201"/>
                  </a:cubicBezTo>
                  <a:lnTo>
                    <a:pt x="516" y="490"/>
                  </a:lnTo>
                  <a:cubicBezTo>
                    <a:pt x="535" y="500"/>
                    <a:pt x="554" y="504"/>
                    <a:pt x="572" y="504"/>
                  </a:cubicBezTo>
                  <a:cubicBezTo>
                    <a:pt x="595" y="504"/>
                    <a:pt x="616" y="498"/>
                    <a:pt x="635" y="490"/>
                  </a:cubicBezTo>
                  <a:lnTo>
                    <a:pt x="854" y="364"/>
                  </a:lnTo>
                  <a:cubicBezTo>
                    <a:pt x="889" y="349"/>
                    <a:pt x="889" y="321"/>
                    <a:pt x="861" y="300"/>
                  </a:cubicBezTo>
                  <a:lnTo>
                    <a:pt x="367" y="11"/>
                  </a:lnTo>
                  <a:cubicBezTo>
                    <a:pt x="350" y="4"/>
                    <a:pt x="330" y="0"/>
                    <a:pt x="31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294675" y="35385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61" y="361"/>
                  </a:cubicBezTo>
                  <a:lnTo>
                    <a:pt x="635" y="488"/>
                  </a:lnTo>
                  <a:cubicBezTo>
                    <a:pt x="621" y="499"/>
                    <a:pt x="605" y="504"/>
                    <a:pt x="589" y="504"/>
                  </a:cubicBezTo>
                  <a:cubicBezTo>
                    <a:pt x="572" y="504"/>
                    <a:pt x="554" y="499"/>
                    <a:pt x="537" y="488"/>
                  </a:cubicBezTo>
                  <a:cubicBezTo>
                    <a:pt x="537" y="488"/>
                    <a:pt x="50" y="206"/>
                    <a:pt x="57" y="164"/>
                  </a:cubicBezTo>
                  <a:lnTo>
                    <a:pt x="276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6" y="0"/>
                  </a:moveTo>
                  <a:cubicBezTo>
                    <a:pt x="302" y="0"/>
                    <a:pt x="279" y="5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5"/>
                    <a:pt x="350" y="0"/>
                    <a:pt x="3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313375" y="35496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8" y="6"/>
                    <a:pt x="261" y="16"/>
                  </a:cubicBezTo>
                  <a:lnTo>
                    <a:pt x="42" y="136"/>
                  </a:lnTo>
                  <a:cubicBezTo>
                    <a:pt x="7" y="157"/>
                    <a:pt x="0" y="185"/>
                    <a:pt x="28" y="206"/>
                  </a:cubicBezTo>
                  <a:lnTo>
                    <a:pt x="522" y="495"/>
                  </a:lnTo>
                  <a:cubicBezTo>
                    <a:pt x="539" y="503"/>
                    <a:pt x="560" y="506"/>
                    <a:pt x="582" y="506"/>
                  </a:cubicBezTo>
                  <a:cubicBezTo>
                    <a:pt x="603" y="506"/>
                    <a:pt x="624" y="503"/>
                    <a:pt x="642" y="495"/>
                  </a:cubicBezTo>
                  <a:lnTo>
                    <a:pt x="860" y="369"/>
                  </a:lnTo>
                  <a:cubicBezTo>
                    <a:pt x="895" y="347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313175" y="3549250"/>
              <a:ext cx="22775" cy="13525"/>
            </a:xfrm>
            <a:custGeom>
              <a:avLst/>
              <a:gdLst/>
              <a:ahLst/>
              <a:cxnLst/>
              <a:rect l="l" t="t" r="r" b="b"/>
              <a:pathLst>
                <a:path w="911" h="541" extrusionOk="0">
                  <a:moveTo>
                    <a:pt x="345" y="34"/>
                  </a:moveTo>
                  <a:cubicBezTo>
                    <a:pt x="355" y="34"/>
                    <a:pt x="365" y="39"/>
                    <a:pt x="375" y="44"/>
                  </a:cubicBezTo>
                  <a:cubicBezTo>
                    <a:pt x="375" y="44"/>
                    <a:pt x="868" y="333"/>
                    <a:pt x="854" y="368"/>
                  </a:cubicBezTo>
                  <a:lnTo>
                    <a:pt x="635" y="488"/>
                  </a:lnTo>
                  <a:cubicBezTo>
                    <a:pt x="620" y="500"/>
                    <a:pt x="602" y="505"/>
                    <a:pt x="584" y="505"/>
                  </a:cubicBezTo>
                  <a:cubicBezTo>
                    <a:pt x="568" y="505"/>
                    <a:pt x="553" y="502"/>
                    <a:pt x="537" y="495"/>
                  </a:cubicBezTo>
                  <a:cubicBezTo>
                    <a:pt x="537" y="495"/>
                    <a:pt x="50" y="206"/>
                    <a:pt x="57" y="171"/>
                  </a:cubicBezTo>
                  <a:lnTo>
                    <a:pt x="276" y="44"/>
                  </a:lnTo>
                  <a:cubicBezTo>
                    <a:pt x="286" y="39"/>
                    <a:pt x="299" y="34"/>
                    <a:pt x="314" y="34"/>
                  </a:cubicBezTo>
                  <a:cubicBezTo>
                    <a:pt x="320" y="34"/>
                    <a:pt x="326" y="35"/>
                    <a:pt x="332" y="37"/>
                  </a:cubicBezTo>
                  <a:cubicBezTo>
                    <a:pt x="336" y="35"/>
                    <a:pt x="341" y="34"/>
                    <a:pt x="345" y="34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5"/>
                    <a:pt x="255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42"/>
                  </a:cubicBezTo>
                  <a:lnTo>
                    <a:pt x="523" y="524"/>
                  </a:lnTo>
                  <a:cubicBezTo>
                    <a:pt x="544" y="538"/>
                    <a:pt x="558" y="538"/>
                    <a:pt x="579" y="538"/>
                  </a:cubicBezTo>
                  <a:cubicBezTo>
                    <a:pt x="587" y="540"/>
                    <a:pt x="594" y="540"/>
                    <a:pt x="602" y="540"/>
                  </a:cubicBezTo>
                  <a:cubicBezTo>
                    <a:pt x="622" y="540"/>
                    <a:pt x="641" y="534"/>
                    <a:pt x="657" y="524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903" y="312"/>
                    <a:pt x="882" y="305"/>
                  </a:cubicBezTo>
                  <a:lnTo>
                    <a:pt x="389" y="16"/>
                  </a:lnTo>
                  <a:cubicBezTo>
                    <a:pt x="368" y="5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331875" y="35604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7" y="159"/>
                    <a:pt x="0" y="187"/>
                    <a:pt x="28" y="201"/>
                  </a:cubicBezTo>
                  <a:lnTo>
                    <a:pt x="522" y="490"/>
                  </a:lnTo>
                  <a:cubicBezTo>
                    <a:pt x="539" y="501"/>
                    <a:pt x="559" y="506"/>
                    <a:pt x="579" y="506"/>
                  </a:cubicBezTo>
                  <a:cubicBezTo>
                    <a:pt x="599" y="506"/>
                    <a:pt x="621" y="501"/>
                    <a:pt x="642" y="490"/>
                  </a:cubicBezTo>
                  <a:lnTo>
                    <a:pt x="853" y="371"/>
                  </a:lnTo>
                  <a:cubicBezTo>
                    <a:pt x="888" y="349"/>
                    <a:pt x="895" y="321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331700" y="356017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3"/>
                    <a:pt x="853" y="369"/>
                  </a:cubicBezTo>
                  <a:lnTo>
                    <a:pt x="635" y="495"/>
                  </a:lnTo>
                  <a:cubicBezTo>
                    <a:pt x="621" y="502"/>
                    <a:pt x="605" y="506"/>
                    <a:pt x="588" y="506"/>
                  </a:cubicBezTo>
                  <a:cubicBezTo>
                    <a:pt x="571" y="506"/>
                    <a:pt x="554" y="502"/>
                    <a:pt x="536" y="495"/>
                  </a:cubicBezTo>
                  <a:cubicBezTo>
                    <a:pt x="536" y="495"/>
                    <a:pt x="50" y="206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2" y="136"/>
                  </a:lnTo>
                  <a:cubicBezTo>
                    <a:pt x="14" y="143"/>
                    <a:pt x="0" y="164"/>
                    <a:pt x="0" y="192"/>
                  </a:cubicBezTo>
                  <a:cubicBezTo>
                    <a:pt x="0" y="206"/>
                    <a:pt x="14" y="228"/>
                    <a:pt x="28" y="235"/>
                  </a:cubicBezTo>
                  <a:lnTo>
                    <a:pt x="522" y="524"/>
                  </a:lnTo>
                  <a:cubicBezTo>
                    <a:pt x="536" y="531"/>
                    <a:pt x="557" y="538"/>
                    <a:pt x="578" y="538"/>
                  </a:cubicBezTo>
                  <a:cubicBezTo>
                    <a:pt x="606" y="538"/>
                    <a:pt x="635" y="531"/>
                    <a:pt x="656" y="524"/>
                  </a:cubicBezTo>
                  <a:lnTo>
                    <a:pt x="874" y="397"/>
                  </a:lnTo>
                  <a:cubicBezTo>
                    <a:pt x="895" y="390"/>
                    <a:pt x="910" y="369"/>
                    <a:pt x="910" y="347"/>
                  </a:cubicBezTo>
                  <a:cubicBezTo>
                    <a:pt x="910" y="326"/>
                    <a:pt x="895" y="312"/>
                    <a:pt x="881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350375" y="35712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6" y="0"/>
                    <a:pt x="275" y="6"/>
                    <a:pt x="254" y="16"/>
                  </a:cubicBezTo>
                  <a:lnTo>
                    <a:pt x="43" y="136"/>
                  </a:lnTo>
                  <a:cubicBezTo>
                    <a:pt x="7" y="157"/>
                    <a:pt x="0" y="192"/>
                    <a:pt x="29" y="206"/>
                  </a:cubicBezTo>
                  <a:lnTo>
                    <a:pt x="522" y="496"/>
                  </a:lnTo>
                  <a:cubicBezTo>
                    <a:pt x="538" y="502"/>
                    <a:pt x="555" y="505"/>
                    <a:pt x="573" y="505"/>
                  </a:cubicBezTo>
                  <a:cubicBezTo>
                    <a:pt x="595" y="505"/>
                    <a:pt x="619" y="500"/>
                    <a:pt x="642" y="488"/>
                  </a:cubicBezTo>
                  <a:lnTo>
                    <a:pt x="853" y="369"/>
                  </a:lnTo>
                  <a:cubicBezTo>
                    <a:pt x="889" y="355"/>
                    <a:pt x="896" y="319"/>
                    <a:pt x="860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350200" y="357092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0" y="340"/>
                    <a:pt x="853" y="376"/>
                  </a:cubicBezTo>
                  <a:lnTo>
                    <a:pt x="635" y="495"/>
                  </a:lnTo>
                  <a:cubicBezTo>
                    <a:pt x="621" y="506"/>
                    <a:pt x="605" y="511"/>
                    <a:pt x="588" y="511"/>
                  </a:cubicBezTo>
                  <a:cubicBezTo>
                    <a:pt x="571" y="511"/>
                    <a:pt x="554" y="506"/>
                    <a:pt x="536" y="495"/>
                  </a:cubicBezTo>
                  <a:cubicBezTo>
                    <a:pt x="536" y="495"/>
                    <a:pt x="50" y="213"/>
                    <a:pt x="57" y="171"/>
                  </a:cubicBezTo>
                  <a:lnTo>
                    <a:pt x="268" y="51"/>
                  </a:lnTo>
                  <a:cubicBezTo>
                    <a:pt x="289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36" y="143"/>
                  </a:lnTo>
                  <a:cubicBezTo>
                    <a:pt x="14" y="150"/>
                    <a:pt x="0" y="171"/>
                    <a:pt x="0" y="192"/>
                  </a:cubicBezTo>
                  <a:cubicBezTo>
                    <a:pt x="0" y="213"/>
                    <a:pt x="14" y="228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8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7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368875" y="3582200"/>
              <a:ext cx="22400" cy="12625"/>
            </a:xfrm>
            <a:custGeom>
              <a:avLst/>
              <a:gdLst/>
              <a:ahLst/>
              <a:cxnLst/>
              <a:rect l="l" t="t" r="r" b="b"/>
              <a:pathLst>
                <a:path w="896" h="505" extrusionOk="0">
                  <a:moveTo>
                    <a:pt x="314" y="0"/>
                  </a:moveTo>
                  <a:cubicBezTo>
                    <a:pt x="293" y="0"/>
                    <a:pt x="272" y="6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79" y="504"/>
                  </a:cubicBezTo>
                  <a:cubicBezTo>
                    <a:pt x="598" y="504"/>
                    <a:pt x="617" y="499"/>
                    <a:pt x="635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1" y="298"/>
                  </a:cubicBezTo>
                  <a:lnTo>
                    <a:pt x="374" y="16"/>
                  </a:lnTo>
                  <a:cubicBezTo>
                    <a:pt x="357" y="6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368700" y="35818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1" y="333"/>
                    <a:pt x="853" y="369"/>
                  </a:cubicBezTo>
                  <a:lnTo>
                    <a:pt x="635" y="495"/>
                  </a:lnTo>
                  <a:cubicBezTo>
                    <a:pt x="621" y="503"/>
                    <a:pt x="603" y="506"/>
                    <a:pt x="586" y="506"/>
                  </a:cubicBezTo>
                  <a:cubicBezTo>
                    <a:pt x="568" y="506"/>
                    <a:pt x="550" y="503"/>
                    <a:pt x="536" y="495"/>
                  </a:cubicBezTo>
                  <a:cubicBezTo>
                    <a:pt x="536" y="495"/>
                    <a:pt x="43" y="206"/>
                    <a:pt x="57" y="171"/>
                  </a:cubicBezTo>
                  <a:lnTo>
                    <a:pt x="268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2"/>
                  </a:cubicBezTo>
                  <a:cubicBezTo>
                    <a:pt x="1" y="213"/>
                    <a:pt x="8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7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68" y="404"/>
                  </a:lnTo>
                  <a:cubicBezTo>
                    <a:pt x="889" y="390"/>
                    <a:pt x="903" y="369"/>
                    <a:pt x="910" y="347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387375" y="3592950"/>
              <a:ext cx="22425" cy="12675"/>
            </a:xfrm>
            <a:custGeom>
              <a:avLst/>
              <a:gdLst/>
              <a:ahLst/>
              <a:cxnLst/>
              <a:rect l="l" t="t" r="r" b="b"/>
              <a:pathLst>
                <a:path w="897" h="507" extrusionOk="0">
                  <a:moveTo>
                    <a:pt x="314" y="0"/>
                  </a:moveTo>
                  <a:cubicBezTo>
                    <a:pt x="293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2"/>
                    <a:pt x="29" y="207"/>
                  </a:cubicBezTo>
                  <a:lnTo>
                    <a:pt x="522" y="496"/>
                  </a:lnTo>
                  <a:cubicBezTo>
                    <a:pt x="540" y="503"/>
                    <a:pt x="559" y="506"/>
                    <a:pt x="579" y="506"/>
                  </a:cubicBezTo>
                  <a:cubicBezTo>
                    <a:pt x="598" y="506"/>
                    <a:pt x="618" y="503"/>
                    <a:pt x="635" y="496"/>
                  </a:cubicBezTo>
                  <a:lnTo>
                    <a:pt x="854" y="369"/>
                  </a:lnTo>
                  <a:cubicBezTo>
                    <a:pt x="889" y="355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6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387200" y="3592600"/>
              <a:ext cx="22775" cy="13625"/>
            </a:xfrm>
            <a:custGeom>
              <a:avLst/>
              <a:gdLst/>
              <a:ahLst/>
              <a:cxnLst/>
              <a:rect l="l" t="t" r="r" b="b"/>
              <a:pathLst>
                <a:path w="911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1" y="340"/>
                    <a:pt x="854" y="376"/>
                  </a:cubicBezTo>
                  <a:lnTo>
                    <a:pt x="635" y="495"/>
                  </a:lnTo>
                  <a:cubicBezTo>
                    <a:pt x="621" y="506"/>
                    <a:pt x="603" y="511"/>
                    <a:pt x="586" y="511"/>
                  </a:cubicBezTo>
                  <a:cubicBezTo>
                    <a:pt x="568" y="511"/>
                    <a:pt x="551" y="506"/>
                    <a:pt x="536" y="495"/>
                  </a:cubicBezTo>
                  <a:cubicBezTo>
                    <a:pt x="536" y="495"/>
                    <a:pt x="43" y="214"/>
                    <a:pt x="57" y="171"/>
                  </a:cubicBezTo>
                  <a:lnTo>
                    <a:pt x="269" y="51"/>
                  </a:lnTo>
                  <a:cubicBezTo>
                    <a:pt x="290" y="37"/>
                    <a:pt x="311" y="37"/>
                    <a:pt x="325" y="37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9"/>
                  </a:cubicBezTo>
                  <a:cubicBezTo>
                    <a:pt x="1" y="214"/>
                    <a:pt x="8" y="235"/>
                    <a:pt x="29" y="242"/>
                  </a:cubicBezTo>
                  <a:lnTo>
                    <a:pt x="515" y="531"/>
                  </a:lnTo>
                  <a:cubicBezTo>
                    <a:pt x="536" y="538"/>
                    <a:pt x="558" y="545"/>
                    <a:pt x="579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8" y="404"/>
                  </a:lnTo>
                  <a:cubicBezTo>
                    <a:pt x="889" y="397"/>
                    <a:pt x="903" y="376"/>
                    <a:pt x="910" y="354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8"/>
            <p:cNvSpPr/>
            <p:nvPr/>
          </p:nvSpPr>
          <p:spPr>
            <a:xfrm>
              <a:off x="405875" y="36038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2" y="0"/>
                  </a:moveTo>
                  <a:cubicBezTo>
                    <a:pt x="292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1"/>
                    <a:pt x="579" y="511"/>
                  </a:cubicBezTo>
                  <a:cubicBezTo>
                    <a:pt x="598" y="511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48"/>
                    <a:pt x="889" y="319"/>
                    <a:pt x="861" y="305"/>
                  </a:cubicBezTo>
                  <a:lnTo>
                    <a:pt x="375" y="16"/>
                  </a:lnTo>
                  <a:cubicBezTo>
                    <a:pt x="353" y="6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8"/>
            <p:cNvSpPr/>
            <p:nvPr/>
          </p:nvSpPr>
          <p:spPr>
            <a:xfrm>
              <a:off x="405525" y="3603525"/>
              <a:ext cx="22950" cy="13525"/>
            </a:xfrm>
            <a:custGeom>
              <a:avLst/>
              <a:gdLst/>
              <a:ahLst/>
              <a:cxnLst/>
              <a:rect l="l" t="t" r="r" b="b"/>
              <a:pathLst>
                <a:path w="918" h="541" extrusionOk="0">
                  <a:moveTo>
                    <a:pt x="332" y="30"/>
                  </a:moveTo>
                  <a:cubicBezTo>
                    <a:pt x="346" y="37"/>
                    <a:pt x="367" y="37"/>
                    <a:pt x="374" y="44"/>
                  </a:cubicBezTo>
                  <a:cubicBezTo>
                    <a:pt x="374" y="44"/>
                    <a:pt x="868" y="333"/>
                    <a:pt x="861" y="376"/>
                  </a:cubicBezTo>
                  <a:lnTo>
                    <a:pt x="642" y="496"/>
                  </a:lnTo>
                  <a:cubicBezTo>
                    <a:pt x="625" y="503"/>
                    <a:pt x="607" y="506"/>
                    <a:pt x="590" y="506"/>
                  </a:cubicBezTo>
                  <a:cubicBezTo>
                    <a:pt x="574" y="506"/>
                    <a:pt x="558" y="503"/>
                    <a:pt x="544" y="496"/>
                  </a:cubicBezTo>
                  <a:cubicBezTo>
                    <a:pt x="544" y="496"/>
                    <a:pt x="50" y="207"/>
                    <a:pt x="57" y="171"/>
                  </a:cubicBezTo>
                  <a:lnTo>
                    <a:pt x="276" y="44"/>
                  </a:lnTo>
                  <a:cubicBezTo>
                    <a:pt x="297" y="37"/>
                    <a:pt x="311" y="30"/>
                    <a:pt x="332" y="30"/>
                  </a:cubicBezTo>
                  <a:close/>
                  <a:moveTo>
                    <a:pt x="329" y="0"/>
                  </a:moveTo>
                  <a:cubicBezTo>
                    <a:pt x="306" y="0"/>
                    <a:pt x="283" y="6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8" y="214"/>
                    <a:pt x="15" y="228"/>
                    <a:pt x="36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592" y="540"/>
                    <a:pt x="598" y="541"/>
                    <a:pt x="604" y="541"/>
                  </a:cubicBezTo>
                  <a:cubicBezTo>
                    <a:pt x="622" y="541"/>
                    <a:pt x="641" y="534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9"/>
                    <a:pt x="917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6"/>
                    <a:pt x="352" y="0"/>
                    <a:pt x="3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8"/>
            <p:cNvSpPr/>
            <p:nvPr/>
          </p:nvSpPr>
          <p:spPr>
            <a:xfrm>
              <a:off x="424225" y="36147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1"/>
                  </a:moveTo>
                  <a:cubicBezTo>
                    <a:pt x="298" y="1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8"/>
                    <a:pt x="35" y="202"/>
                  </a:cubicBezTo>
                  <a:lnTo>
                    <a:pt x="522" y="491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5" y="350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1"/>
                    <a:pt x="3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8"/>
            <p:cNvSpPr/>
            <p:nvPr/>
          </p:nvSpPr>
          <p:spPr>
            <a:xfrm>
              <a:off x="424050" y="36144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5" y="30"/>
                    <a:pt x="360" y="37"/>
                    <a:pt x="374" y="44"/>
                  </a:cubicBezTo>
                  <a:cubicBezTo>
                    <a:pt x="374" y="44"/>
                    <a:pt x="867" y="333"/>
                    <a:pt x="860" y="369"/>
                  </a:cubicBezTo>
                  <a:lnTo>
                    <a:pt x="641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3" y="506"/>
                    <a:pt x="557" y="503"/>
                    <a:pt x="543" y="496"/>
                  </a:cubicBezTo>
                  <a:cubicBezTo>
                    <a:pt x="543" y="496"/>
                    <a:pt x="49" y="207"/>
                    <a:pt x="56" y="164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8" y="0"/>
                  </a:moveTo>
                  <a:cubicBezTo>
                    <a:pt x="305" y="0"/>
                    <a:pt x="282" y="6"/>
                    <a:pt x="261" y="16"/>
                  </a:cubicBezTo>
                  <a:lnTo>
                    <a:pt x="42" y="136"/>
                  </a:lnTo>
                  <a:cubicBezTo>
                    <a:pt x="21" y="143"/>
                    <a:pt x="7" y="164"/>
                    <a:pt x="0" y="192"/>
                  </a:cubicBezTo>
                  <a:cubicBezTo>
                    <a:pt x="7" y="207"/>
                    <a:pt x="14" y="228"/>
                    <a:pt x="35" y="235"/>
                  </a:cubicBezTo>
                  <a:lnTo>
                    <a:pt x="522" y="524"/>
                  </a:lnTo>
                  <a:cubicBezTo>
                    <a:pt x="543" y="531"/>
                    <a:pt x="564" y="538"/>
                    <a:pt x="585" y="538"/>
                  </a:cubicBezTo>
                  <a:cubicBezTo>
                    <a:pt x="606" y="538"/>
                    <a:pt x="634" y="531"/>
                    <a:pt x="656" y="524"/>
                  </a:cubicBezTo>
                  <a:lnTo>
                    <a:pt x="874" y="404"/>
                  </a:lnTo>
                  <a:cubicBezTo>
                    <a:pt x="895" y="390"/>
                    <a:pt x="909" y="369"/>
                    <a:pt x="909" y="348"/>
                  </a:cubicBezTo>
                  <a:cubicBezTo>
                    <a:pt x="909" y="326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51" y="0"/>
                    <a:pt x="32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8"/>
            <p:cNvSpPr/>
            <p:nvPr/>
          </p:nvSpPr>
          <p:spPr>
            <a:xfrm>
              <a:off x="442725" y="36255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9" y="503"/>
                    <a:pt x="561" y="506"/>
                    <a:pt x="582" y="506"/>
                  </a:cubicBezTo>
                  <a:cubicBezTo>
                    <a:pt x="603" y="506"/>
                    <a:pt x="624" y="503"/>
                    <a:pt x="642" y="496"/>
                  </a:cubicBezTo>
                  <a:lnTo>
                    <a:pt x="860" y="369"/>
                  </a:lnTo>
                  <a:cubicBezTo>
                    <a:pt x="895" y="355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8"/>
            <p:cNvSpPr/>
            <p:nvPr/>
          </p:nvSpPr>
          <p:spPr>
            <a:xfrm>
              <a:off x="442550" y="3625200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1" y="37"/>
                  </a:moveTo>
                  <a:cubicBezTo>
                    <a:pt x="346" y="37"/>
                    <a:pt x="360" y="37"/>
                    <a:pt x="374" y="51"/>
                  </a:cubicBezTo>
                  <a:cubicBezTo>
                    <a:pt x="374" y="51"/>
                    <a:pt x="867" y="333"/>
                    <a:pt x="853" y="376"/>
                  </a:cubicBezTo>
                  <a:lnTo>
                    <a:pt x="642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51"/>
                  </a:lnTo>
                  <a:cubicBezTo>
                    <a:pt x="289" y="37"/>
                    <a:pt x="310" y="37"/>
                    <a:pt x="331" y="37"/>
                  </a:cubicBezTo>
                  <a:close/>
                  <a:moveTo>
                    <a:pt x="324" y="0"/>
                  </a:moveTo>
                  <a:cubicBezTo>
                    <a:pt x="300" y="0"/>
                    <a:pt x="275" y="6"/>
                    <a:pt x="254" y="16"/>
                  </a:cubicBezTo>
                  <a:lnTo>
                    <a:pt x="42" y="143"/>
                  </a:lnTo>
                  <a:cubicBezTo>
                    <a:pt x="21" y="150"/>
                    <a:pt x="7" y="171"/>
                    <a:pt x="0" y="192"/>
                  </a:cubicBezTo>
                  <a:cubicBezTo>
                    <a:pt x="0" y="214"/>
                    <a:pt x="14" y="228"/>
                    <a:pt x="28" y="242"/>
                  </a:cubicBezTo>
                  <a:lnTo>
                    <a:pt x="522" y="524"/>
                  </a:lnTo>
                  <a:cubicBezTo>
                    <a:pt x="543" y="538"/>
                    <a:pt x="564" y="545"/>
                    <a:pt x="585" y="545"/>
                  </a:cubicBezTo>
                  <a:cubicBezTo>
                    <a:pt x="606" y="545"/>
                    <a:pt x="635" y="538"/>
                    <a:pt x="656" y="524"/>
                  </a:cubicBezTo>
                  <a:lnTo>
                    <a:pt x="874" y="404"/>
                  </a:lnTo>
                  <a:cubicBezTo>
                    <a:pt x="895" y="397"/>
                    <a:pt x="910" y="376"/>
                    <a:pt x="910" y="348"/>
                  </a:cubicBezTo>
                  <a:cubicBezTo>
                    <a:pt x="910" y="333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49" y="0"/>
                    <a:pt x="3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8"/>
            <p:cNvSpPr/>
            <p:nvPr/>
          </p:nvSpPr>
          <p:spPr>
            <a:xfrm>
              <a:off x="461225" y="363642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6" y="1"/>
                    <a:pt x="275" y="4"/>
                    <a:pt x="254" y="11"/>
                  </a:cubicBezTo>
                  <a:lnTo>
                    <a:pt x="43" y="138"/>
                  </a:lnTo>
                  <a:cubicBezTo>
                    <a:pt x="7" y="159"/>
                    <a:pt x="0" y="188"/>
                    <a:pt x="29" y="202"/>
                  </a:cubicBezTo>
                  <a:lnTo>
                    <a:pt x="522" y="491"/>
                  </a:lnTo>
                  <a:cubicBezTo>
                    <a:pt x="540" y="501"/>
                    <a:pt x="561" y="507"/>
                    <a:pt x="582" y="507"/>
                  </a:cubicBezTo>
                  <a:cubicBezTo>
                    <a:pt x="603" y="507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6" y="350"/>
                    <a:pt x="896" y="322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8"/>
            <p:cNvSpPr/>
            <p:nvPr/>
          </p:nvSpPr>
          <p:spPr>
            <a:xfrm>
              <a:off x="461050" y="363612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4"/>
                    <a:pt x="853" y="369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4" y="150"/>
                    <a:pt x="0" y="164"/>
                    <a:pt x="0" y="193"/>
                  </a:cubicBezTo>
                  <a:cubicBezTo>
                    <a:pt x="0" y="207"/>
                    <a:pt x="14" y="228"/>
                    <a:pt x="29" y="235"/>
                  </a:cubicBezTo>
                  <a:lnTo>
                    <a:pt x="522" y="524"/>
                  </a:lnTo>
                  <a:cubicBezTo>
                    <a:pt x="543" y="531"/>
                    <a:pt x="557" y="538"/>
                    <a:pt x="578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4" y="397"/>
                  </a:lnTo>
                  <a:cubicBezTo>
                    <a:pt x="896" y="390"/>
                    <a:pt x="910" y="369"/>
                    <a:pt x="910" y="348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8"/>
            <p:cNvSpPr/>
            <p:nvPr/>
          </p:nvSpPr>
          <p:spPr>
            <a:xfrm>
              <a:off x="479725" y="36472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1"/>
                  </a:moveTo>
                  <a:cubicBezTo>
                    <a:pt x="297" y="1"/>
                    <a:pt x="275" y="6"/>
                    <a:pt x="254" y="16"/>
                  </a:cubicBezTo>
                  <a:lnTo>
                    <a:pt x="43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38" y="502"/>
                    <a:pt x="557" y="506"/>
                    <a:pt x="576" y="506"/>
                  </a:cubicBezTo>
                  <a:cubicBezTo>
                    <a:pt x="599" y="506"/>
                    <a:pt x="623" y="500"/>
                    <a:pt x="642" y="489"/>
                  </a:cubicBezTo>
                  <a:lnTo>
                    <a:pt x="854" y="369"/>
                  </a:lnTo>
                  <a:cubicBezTo>
                    <a:pt x="889" y="355"/>
                    <a:pt x="896" y="320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8"/>
            <p:cNvSpPr/>
            <p:nvPr/>
          </p:nvSpPr>
          <p:spPr>
            <a:xfrm>
              <a:off x="479550" y="364687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37"/>
                    <a:pt x="374" y="52"/>
                  </a:cubicBezTo>
                  <a:cubicBezTo>
                    <a:pt x="374" y="52"/>
                    <a:pt x="861" y="341"/>
                    <a:pt x="853" y="376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2" y="506"/>
                    <a:pt x="554" y="503"/>
                    <a:pt x="536" y="496"/>
                  </a:cubicBezTo>
                  <a:cubicBezTo>
                    <a:pt x="536" y="496"/>
                    <a:pt x="50" y="214"/>
                    <a:pt x="57" y="171"/>
                  </a:cubicBezTo>
                  <a:lnTo>
                    <a:pt x="275" y="52"/>
                  </a:lnTo>
                  <a:cubicBezTo>
                    <a:pt x="290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35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9" y="545"/>
                  </a:cubicBezTo>
                  <a:cubicBezTo>
                    <a:pt x="607" y="545"/>
                    <a:pt x="635" y="538"/>
                    <a:pt x="656" y="531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55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8"/>
            <p:cNvSpPr/>
            <p:nvPr/>
          </p:nvSpPr>
          <p:spPr>
            <a:xfrm>
              <a:off x="498225" y="365815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4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40" y="506"/>
                    <a:pt x="559" y="512"/>
                    <a:pt x="580" y="512"/>
                  </a:cubicBezTo>
                  <a:cubicBezTo>
                    <a:pt x="600" y="512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48"/>
                    <a:pt x="896" y="320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6" y="1"/>
                    <a:pt x="3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8"/>
            <p:cNvSpPr/>
            <p:nvPr/>
          </p:nvSpPr>
          <p:spPr>
            <a:xfrm>
              <a:off x="498050" y="36578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8"/>
                    <a:pt x="374" y="45"/>
                  </a:cubicBezTo>
                  <a:cubicBezTo>
                    <a:pt x="374" y="45"/>
                    <a:pt x="861" y="334"/>
                    <a:pt x="854" y="369"/>
                  </a:cubicBezTo>
                  <a:lnTo>
                    <a:pt x="635" y="489"/>
                  </a:lnTo>
                  <a:cubicBezTo>
                    <a:pt x="620" y="500"/>
                    <a:pt x="602" y="506"/>
                    <a:pt x="583" y="506"/>
                  </a:cubicBezTo>
                  <a:cubicBezTo>
                    <a:pt x="568" y="506"/>
                    <a:pt x="552" y="502"/>
                    <a:pt x="536" y="496"/>
                  </a:cubicBezTo>
                  <a:cubicBezTo>
                    <a:pt x="536" y="496"/>
                    <a:pt x="43" y="207"/>
                    <a:pt x="57" y="171"/>
                  </a:cubicBezTo>
                  <a:lnTo>
                    <a:pt x="269" y="45"/>
                  </a:lnTo>
                  <a:cubicBezTo>
                    <a:pt x="290" y="38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8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76"/>
                    <a:pt x="910" y="348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516725" y="366890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5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2"/>
                    <a:pt x="579" y="512"/>
                  </a:cubicBezTo>
                  <a:cubicBezTo>
                    <a:pt x="598" y="512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96" y="327"/>
                    <a:pt x="861" y="305"/>
                  </a:cubicBezTo>
                  <a:lnTo>
                    <a:pt x="375" y="16"/>
                  </a:lnTo>
                  <a:cubicBezTo>
                    <a:pt x="357" y="6"/>
                    <a:pt x="336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516550" y="3668600"/>
              <a:ext cx="22775" cy="13600"/>
            </a:xfrm>
            <a:custGeom>
              <a:avLst/>
              <a:gdLst/>
              <a:ahLst/>
              <a:cxnLst/>
              <a:rect l="l" t="t" r="r" b="b"/>
              <a:pathLst>
                <a:path w="911" h="544" extrusionOk="0">
                  <a:moveTo>
                    <a:pt x="332" y="36"/>
                  </a:moveTo>
                  <a:cubicBezTo>
                    <a:pt x="346" y="36"/>
                    <a:pt x="360" y="43"/>
                    <a:pt x="374" y="50"/>
                  </a:cubicBezTo>
                  <a:cubicBezTo>
                    <a:pt x="374" y="50"/>
                    <a:pt x="861" y="339"/>
                    <a:pt x="854" y="374"/>
                  </a:cubicBezTo>
                  <a:lnTo>
                    <a:pt x="635" y="501"/>
                  </a:lnTo>
                  <a:cubicBezTo>
                    <a:pt x="621" y="508"/>
                    <a:pt x="604" y="511"/>
                    <a:pt x="586" y="511"/>
                  </a:cubicBezTo>
                  <a:cubicBezTo>
                    <a:pt x="568" y="511"/>
                    <a:pt x="551" y="508"/>
                    <a:pt x="537" y="501"/>
                  </a:cubicBezTo>
                  <a:cubicBezTo>
                    <a:pt x="537" y="501"/>
                    <a:pt x="43" y="212"/>
                    <a:pt x="57" y="169"/>
                  </a:cubicBezTo>
                  <a:lnTo>
                    <a:pt x="269" y="50"/>
                  </a:lnTo>
                  <a:cubicBezTo>
                    <a:pt x="290" y="43"/>
                    <a:pt x="311" y="36"/>
                    <a:pt x="332" y="36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7"/>
                    <a:pt x="255" y="21"/>
                  </a:cubicBezTo>
                  <a:lnTo>
                    <a:pt x="36" y="141"/>
                  </a:lnTo>
                  <a:cubicBezTo>
                    <a:pt x="15" y="148"/>
                    <a:pt x="1" y="169"/>
                    <a:pt x="1" y="198"/>
                  </a:cubicBezTo>
                  <a:cubicBezTo>
                    <a:pt x="1" y="212"/>
                    <a:pt x="8" y="233"/>
                    <a:pt x="29" y="240"/>
                  </a:cubicBezTo>
                  <a:lnTo>
                    <a:pt x="515" y="529"/>
                  </a:lnTo>
                  <a:cubicBezTo>
                    <a:pt x="537" y="536"/>
                    <a:pt x="558" y="543"/>
                    <a:pt x="579" y="543"/>
                  </a:cubicBezTo>
                  <a:cubicBezTo>
                    <a:pt x="607" y="543"/>
                    <a:pt x="628" y="536"/>
                    <a:pt x="656" y="529"/>
                  </a:cubicBezTo>
                  <a:lnTo>
                    <a:pt x="868" y="402"/>
                  </a:lnTo>
                  <a:cubicBezTo>
                    <a:pt x="889" y="395"/>
                    <a:pt x="903" y="374"/>
                    <a:pt x="910" y="353"/>
                  </a:cubicBezTo>
                  <a:cubicBezTo>
                    <a:pt x="910" y="332"/>
                    <a:pt x="896" y="317"/>
                    <a:pt x="882" y="303"/>
                  </a:cubicBezTo>
                  <a:lnTo>
                    <a:pt x="389" y="21"/>
                  </a:lnTo>
                  <a:cubicBezTo>
                    <a:pt x="367" y="7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500875" y="36433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7"/>
                    <a:pt x="1142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500700" y="36430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2" y="340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1"/>
                    <a:pt x="604" y="661"/>
                  </a:cubicBezTo>
                  <a:cubicBezTo>
                    <a:pt x="587" y="661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0" y="312"/>
                    <a:pt x="0" y="340"/>
                  </a:cubicBezTo>
                  <a:cubicBezTo>
                    <a:pt x="0" y="355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79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483075" y="36329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81" y="1"/>
                  </a:moveTo>
                  <a:cubicBezTo>
                    <a:pt x="558" y="1"/>
                    <a:pt x="535" y="6"/>
                    <a:pt x="515" y="17"/>
                  </a:cubicBezTo>
                  <a:lnTo>
                    <a:pt x="36" y="285"/>
                  </a:lnTo>
                  <a:cubicBezTo>
                    <a:pt x="8" y="306"/>
                    <a:pt x="1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84"/>
                  </a:lnTo>
                  <a:cubicBezTo>
                    <a:pt x="1171" y="356"/>
                    <a:pt x="1171" y="328"/>
                    <a:pt x="1142" y="306"/>
                  </a:cubicBezTo>
                  <a:lnTo>
                    <a:pt x="635" y="10"/>
                  </a:lnTo>
                  <a:cubicBezTo>
                    <a:pt x="619" y="4"/>
                    <a:pt x="600" y="1"/>
                    <a:pt x="58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482900" y="36324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93" y="37"/>
                  </a:move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43" y="362"/>
                    <a:pt x="57" y="319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465275" y="36223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0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465100" y="36220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73" y="35"/>
                  </a:moveTo>
                  <a:cubicBezTo>
                    <a:pt x="578" y="35"/>
                    <a:pt x="582" y="36"/>
                    <a:pt x="586" y="37"/>
                  </a:cubicBez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19"/>
                  </a:cubicBezTo>
                  <a:lnTo>
                    <a:pt x="529" y="52"/>
                  </a:lnTo>
                  <a:cubicBezTo>
                    <a:pt x="545" y="41"/>
                    <a:pt x="560" y="35"/>
                    <a:pt x="573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7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447475" y="36119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447300" y="36116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61"/>
                    <a:pt x="624" y="667"/>
                    <a:pt x="607" y="667"/>
                  </a:cubicBezTo>
                  <a:cubicBezTo>
                    <a:pt x="589" y="667"/>
                    <a:pt x="572" y="661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429675" y="36014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9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429500" y="36012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1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4" y="662"/>
                    <a:pt x="607" y="662"/>
                  </a:cubicBezTo>
                  <a:cubicBezTo>
                    <a:pt x="589" y="662"/>
                    <a:pt x="572" y="658"/>
                    <a:pt x="557" y="651"/>
                  </a:cubicBezTo>
                  <a:cubicBezTo>
                    <a:pt x="557" y="651"/>
                    <a:pt x="50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15" y="291"/>
                    <a:pt x="1" y="313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5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411875" y="35910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1700" y="35906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5" y="390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7" y="669"/>
                  </a:cubicBezTo>
                  <a:cubicBezTo>
                    <a:pt x="589" y="669"/>
                    <a:pt x="572" y="665"/>
                    <a:pt x="557" y="658"/>
                  </a:cubicBezTo>
                  <a:cubicBezTo>
                    <a:pt x="557" y="658"/>
                    <a:pt x="50" y="362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1" y="320"/>
                    <a:pt x="1" y="341"/>
                  </a:cubicBezTo>
                  <a:cubicBezTo>
                    <a:pt x="1" y="362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394075" y="35806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393900" y="35802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6" y="35"/>
                  </a:moveTo>
                  <a:cubicBezTo>
                    <a:pt x="581" y="35"/>
                    <a:pt x="587" y="36"/>
                    <a:pt x="593" y="38"/>
                  </a:cubicBez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47" y="42"/>
                    <a:pt x="561" y="35"/>
                    <a:pt x="576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376275" y="35702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376100" y="35696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9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358475" y="355977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43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358475" y="355947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0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9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3" y="661"/>
                  </a:cubicBezTo>
                  <a:cubicBezTo>
                    <a:pt x="586" y="661"/>
                    <a:pt x="568" y="657"/>
                    <a:pt x="551" y="650"/>
                  </a:cubicBezTo>
                  <a:cubicBezTo>
                    <a:pt x="551" y="650"/>
                    <a:pt x="43" y="354"/>
                    <a:pt x="50" y="312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6" y="678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340850" y="35492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29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28" y="16"/>
                  </a:lnTo>
                  <a:cubicBezTo>
                    <a:pt x="610" y="5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340675" y="35489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14" y="44"/>
                    <a:pt x="628" y="51"/>
                  </a:cubicBezTo>
                  <a:cubicBezTo>
                    <a:pt x="628" y="51"/>
                    <a:pt x="1136" y="347"/>
                    <a:pt x="1129" y="382"/>
                  </a:cubicBezTo>
                  <a:lnTo>
                    <a:pt x="649" y="657"/>
                  </a:lnTo>
                  <a:cubicBezTo>
                    <a:pt x="635" y="664"/>
                    <a:pt x="619" y="668"/>
                    <a:pt x="603" y="668"/>
                  </a:cubicBezTo>
                  <a:cubicBezTo>
                    <a:pt x="586" y="668"/>
                    <a:pt x="568" y="664"/>
                    <a:pt x="551" y="657"/>
                  </a:cubicBezTo>
                  <a:cubicBezTo>
                    <a:pt x="551" y="657"/>
                    <a:pt x="43" y="354"/>
                    <a:pt x="50" y="319"/>
                  </a:cubicBezTo>
                  <a:lnTo>
                    <a:pt x="529" y="51"/>
                  </a:lnTo>
                  <a:cubicBezTo>
                    <a:pt x="551" y="37"/>
                    <a:pt x="565" y="37"/>
                    <a:pt x="586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82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2" y="700"/>
                    <a:pt x="593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85" y="361"/>
                  </a:cubicBezTo>
                  <a:cubicBezTo>
                    <a:pt x="1185" y="347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323050" y="3538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322875" y="35385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69" y="34"/>
                  </a:moveTo>
                  <a:cubicBezTo>
                    <a:pt x="574" y="34"/>
                    <a:pt x="580" y="35"/>
                    <a:pt x="586" y="37"/>
                  </a:cubicBezTo>
                  <a:cubicBezTo>
                    <a:pt x="600" y="37"/>
                    <a:pt x="621" y="37"/>
                    <a:pt x="628" y="51"/>
                  </a:cubicBezTo>
                  <a:cubicBezTo>
                    <a:pt x="628" y="51"/>
                    <a:pt x="1143" y="347"/>
                    <a:pt x="1129" y="383"/>
                  </a:cubicBezTo>
                  <a:lnTo>
                    <a:pt x="656" y="657"/>
                  </a:lnTo>
                  <a:cubicBezTo>
                    <a:pt x="639" y="665"/>
                    <a:pt x="621" y="668"/>
                    <a:pt x="603" y="668"/>
                  </a:cubicBezTo>
                  <a:cubicBezTo>
                    <a:pt x="586" y="668"/>
                    <a:pt x="568" y="665"/>
                    <a:pt x="551" y="657"/>
                  </a:cubicBezTo>
                  <a:cubicBezTo>
                    <a:pt x="551" y="657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44" y="39"/>
                    <a:pt x="556" y="34"/>
                    <a:pt x="569" y="34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305075" y="35284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3"/>
                  </a:cubicBezTo>
                  <a:lnTo>
                    <a:pt x="1136" y="385"/>
                  </a:lnTo>
                  <a:cubicBezTo>
                    <a:pt x="1178" y="364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05075" y="35281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287100" y="35177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536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286750" y="351735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8" y="37"/>
                    <a:pt x="635" y="51"/>
                  </a:cubicBezTo>
                  <a:cubicBezTo>
                    <a:pt x="635" y="51"/>
                    <a:pt x="1150" y="347"/>
                    <a:pt x="1136" y="383"/>
                  </a:cubicBezTo>
                  <a:lnTo>
                    <a:pt x="663" y="658"/>
                  </a:lnTo>
                  <a:cubicBezTo>
                    <a:pt x="646" y="665"/>
                    <a:pt x="628" y="668"/>
                    <a:pt x="610" y="668"/>
                  </a:cubicBezTo>
                  <a:cubicBezTo>
                    <a:pt x="593" y="668"/>
                    <a:pt x="575" y="665"/>
                    <a:pt x="557" y="658"/>
                  </a:cubicBezTo>
                  <a:cubicBezTo>
                    <a:pt x="557" y="658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7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65" y="693"/>
                    <a:pt x="579" y="700"/>
                    <a:pt x="607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518675" y="365372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6"/>
                  </a:cubicBezTo>
                  <a:lnTo>
                    <a:pt x="882" y="856"/>
                  </a:lnTo>
                  <a:cubicBezTo>
                    <a:pt x="897" y="862"/>
                    <a:pt x="916" y="866"/>
                    <a:pt x="935" y="866"/>
                  </a:cubicBezTo>
                  <a:cubicBezTo>
                    <a:pt x="958" y="866"/>
                    <a:pt x="982" y="861"/>
                    <a:pt x="1001" y="849"/>
                  </a:cubicBezTo>
                  <a:lnTo>
                    <a:pt x="1474" y="581"/>
                  </a:lnTo>
                  <a:cubicBezTo>
                    <a:pt x="1509" y="560"/>
                    <a:pt x="1516" y="532"/>
                    <a:pt x="1488" y="511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518500" y="3653400"/>
              <a:ext cx="38275" cy="22625"/>
            </a:xfrm>
            <a:custGeom>
              <a:avLst/>
              <a:gdLst/>
              <a:ahLst/>
              <a:cxnLst/>
              <a:rect l="l" t="t" r="r" b="b"/>
              <a:pathLst>
                <a:path w="1531" h="905" extrusionOk="0">
                  <a:moveTo>
                    <a:pt x="586" y="30"/>
                  </a:moveTo>
                  <a:cubicBezTo>
                    <a:pt x="600" y="30"/>
                    <a:pt x="621" y="37"/>
                    <a:pt x="635" y="44"/>
                  </a:cubicBezTo>
                  <a:cubicBezTo>
                    <a:pt x="635" y="44"/>
                    <a:pt x="1488" y="545"/>
                    <a:pt x="1474" y="587"/>
                  </a:cubicBezTo>
                  <a:lnTo>
                    <a:pt x="1001" y="855"/>
                  </a:lnTo>
                  <a:cubicBezTo>
                    <a:pt x="984" y="862"/>
                    <a:pt x="966" y="866"/>
                    <a:pt x="949" y="866"/>
                  </a:cubicBezTo>
                  <a:cubicBezTo>
                    <a:pt x="931" y="866"/>
                    <a:pt x="913" y="862"/>
                    <a:pt x="896" y="855"/>
                  </a:cubicBezTo>
                  <a:cubicBezTo>
                    <a:pt x="896" y="855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882" y="883"/>
                  </a:lnTo>
                  <a:cubicBezTo>
                    <a:pt x="896" y="897"/>
                    <a:pt x="917" y="904"/>
                    <a:pt x="938" y="904"/>
                  </a:cubicBezTo>
                  <a:cubicBezTo>
                    <a:pt x="966" y="904"/>
                    <a:pt x="994" y="897"/>
                    <a:pt x="1016" y="883"/>
                  </a:cubicBezTo>
                  <a:lnTo>
                    <a:pt x="1495" y="615"/>
                  </a:lnTo>
                  <a:cubicBezTo>
                    <a:pt x="1516" y="608"/>
                    <a:pt x="1530" y="587"/>
                    <a:pt x="1530" y="559"/>
                  </a:cubicBezTo>
                  <a:cubicBezTo>
                    <a:pt x="1530" y="545"/>
                    <a:pt x="1516" y="524"/>
                    <a:pt x="1502" y="517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509150" y="3627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71" y="368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508975" y="3627675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4" y="661"/>
                  </a:cubicBezTo>
                  <a:cubicBezTo>
                    <a:pt x="588" y="661"/>
                    <a:pt x="572" y="657"/>
                    <a:pt x="558" y="650"/>
                  </a:cubicBezTo>
                  <a:cubicBezTo>
                    <a:pt x="558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526775" y="3638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526600" y="3638050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2"/>
                    <a:pt x="626" y="667"/>
                    <a:pt x="610" y="667"/>
                  </a:cubicBezTo>
                  <a:cubicBezTo>
                    <a:pt x="593" y="667"/>
                    <a:pt x="575" y="662"/>
                    <a:pt x="558" y="651"/>
                  </a:cubicBezTo>
                  <a:cubicBezTo>
                    <a:pt x="558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8" y="1"/>
                  </a:moveTo>
                  <a:cubicBezTo>
                    <a:pt x="565" y="1"/>
                    <a:pt x="540" y="6"/>
                    <a:pt x="515" y="17"/>
                  </a:cubicBezTo>
                  <a:lnTo>
                    <a:pt x="43" y="285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36" y="383"/>
                  </a:cubicBezTo>
                  <a:lnTo>
                    <a:pt x="543" y="687"/>
                  </a:lnTo>
                  <a:cubicBezTo>
                    <a:pt x="558" y="694"/>
                    <a:pt x="579" y="701"/>
                    <a:pt x="600" y="701"/>
                  </a:cubicBezTo>
                  <a:cubicBezTo>
                    <a:pt x="628" y="701"/>
                    <a:pt x="656" y="694"/>
                    <a:pt x="677" y="687"/>
                  </a:cubicBezTo>
                  <a:lnTo>
                    <a:pt x="1157" y="412"/>
                  </a:lnTo>
                  <a:cubicBezTo>
                    <a:pt x="1178" y="405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91350" y="3617575"/>
              <a:ext cx="29300" cy="16600"/>
            </a:xfrm>
            <a:custGeom>
              <a:avLst/>
              <a:gdLst/>
              <a:ahLst/>
              <a:cxnLst/>
              <a:rect l="l" t="t" r="r" b="b"/>
              <a:pathLst>
                <a:path w="1172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56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91175" y="3617125"/>
              <a:ext cx="29650" cy="17550"/>
            </a:xfrm>
            <a:custGeom>
              <a:avLst/>
              <a:gdLst/>
              <a:ahLst/>
              <a:cxnLst/>
              <a:rect l="l" t="t" r="r" b="b"/>
              <a:pathLst>
                <a:path w="1186" h="702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9"/>
                  </a:cubicBezTo>
                  <a:lnTo>
                    <a:pt x="656" y="656"/>
                  </a:lnTo>
                  <a:cubicBezTo>
                    <a:pt x="639" y="664"/>
                    <a:pt x="621" y="667"/>
                    <a:pt x="604" y="667"/>
                  </a:cubicBezTo>
                  <a:cubicBezTo>
                    <a:pt x="588" y="667"/>
                    <a:pt x="572" y="664"/>
                    <a:pt x="558" y="656"/>
                  </a:cubicBezTo>
                  <a:cubicBezTo>
                    <a:pt x="558" y="656"/>
                    <a:pt x="43" y="360"/>
                    <a:pt x="57" y="318"/>
                  </a:cubicBezTo>
                  <a:lnTo>
                    <a:pt x="529" y="50"/>
                  </a:lnTo>
                  <a:cubicBezTo>
                    <a:pt x="551" y="43"/>
                    <a:pt x="572" y="36"/>
                    <a:pt x="593" y="36"/>
                  </a:cubicBezTo>
                  <a:close/>
                  <a:moveTo>
                    <a:pt x="582" y="1"/>
                  </a:moveTo>
                  <a:cubicBezTo>
                    <a:pt x="559" y="1"/>
                    <a:pt x="537" y="8"/>
                    <a:pt x="515" y="22"/>
                  </a:cubicBezTo>
                  <a:lnTo>
                    <a:pt x="36" y="290"/>
                  </a:lnTo>
                  <a:cubicBezTo>
                    <a:pt x="15" y="297"/>
                    <a:pt x="1" y="318"/>
                    <a:pt x="1" y="339"/>
                  </a:cubicBezTo>
                  <a:cubicBezTo>
                    <a:pt x="1" y="360"/>
                    <a:pt x="8" y="382"/>
                    <a:pt x="29" y="389"/>
                  </a:cubicBezTo>
                  <a:lnTo>
                    <a:pt x="537" y="685"/>
                  </a:lnTo>
                  <a:cubicBezTo>
                    <a:pt x="558" y="699"/>
                    <a:pt x="579" y="699"/>
                    <a:pt x="600" y="699"/>
                  </a:cubicBezTo>
                  <a:cubicBezTo>
                    <a:pt x="606" y="701"/>
                    <a:pt x="612" y="702"/>
                    <a:pt x="618" y="702"/>
                  </a:cubicBezTo>
                  <a:cubicBezTo>
                    <a:pt x="636" y="702"/>
                    <a:pt x="655" y="695"/>
                    <a:pt x="670" y="685"/>
                  </a:cubicBezTo>
                  <a:lnTo>
                    <a:pt x="1150" y="417"/>
                  </a:lnTo>
                  <a:cubicBezTo>
                    <a:pt x="1171" y="403"/>
                    <a:pt x="1185" y="389"/>
                    <a:pt x="1185" y="360"/>
                  </a:cubicBezTo>
                  <a:cubicBezTo>
                    <a:pt x="1185" y="346"/>
                    <a:pt x="1178" y="325"/>
                    <a:pt x="1157" y="318"/>
                  </a:cubicBezTo>
                  <a:lnTo>
                    <a:pt x="649" y="22"/>
                  </a:lnTo>
                  <a:cubicBezTo>
                    <a:pt x="628" y="8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73550" y="3607050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73375" y="3606700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8" y="668"/>
                    <a:pt x="572" y="665"/>
                    <a:pt x="558" y="658"/>
                  </a:cubicBezTo>
                  <a:cubicBezTo>
                    <a:pt x="558" y="658"/>
                    <a:pt x="50" y="354"/>
                    <a:pt x="57" y="319"/>
                  </a:cubicBezTo>
                  <a:lnTo>
                    <a:pt x="537" y="51"/>
                  </a:lnTo>
                  <a:cubicBezTo>
                    <a:pt x="551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90"/>
                  </a:cubicBezTo>
                  <a:lnTo>
                    <a:pt x="537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55750" y="359665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0" y="667"/>
                  </a:cubicBezTo>
                  <a:cubicBezTo>
                    <a:pt x="619" y="667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55575" y="35963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5" y="668"/>
                    <a:pt x="607" y="668"/>
                  </a:cubicBezTo>
                  <a:cubicBezTo>
                    <a:pt x="589" y="668"/>
                    <a:pt x="572" y="665"/>
                    <a:pt x="558" y="658"/>
                  </a:cubicBezTo>
                  <a:cubicBezTo>
                    <a:pt x="558" y="658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37950" y="35862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437775" y="3585900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5"/>
                    <a:pt x="57" y="319"/>
                  </a:cubicBezTo>
                  <a:lnTo>
                    <a:pt x="530" y="44"/>
                  </a:lnTo>
                  <a:cubicBezTo>
                    <a:pt x="551" y="37"/>
                    <a:pt x="565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420150" y="35758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1"/>
                  </a:moveTo>
                  <a:cubicBezTo>
                    <a:pt x="558" y="1"/>
                    <a:pt x="537" y="4"/>
                    <a:pt x="516" y="11"/>
                  </a:cubicBezTo>
                  <a:lnTo>
                    <a:pt x="43" y="286"/>
                  </a:lnTo>
                  <a:cubicBezTo>
                    <a:pt x="8" y="300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7" y="653"/>
                  </a:cubicBezTo>
                  <a:lnTo>
                    <a:pt x="1136" y="378"/>
                  </a:lnTo>
                  <a:cubicBezTo>
                    <a:pt x="1171" y="357"/>
                    <a:pt x="1178" y="329"/>
                    <a:pt x="1143" y="315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20150" y="357537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5"/>
                  </a:moveTo>
                  <a:cubicBezTo>
                    <a:pt x="600" y="35"/>
                    <a:pt x="621" y="42"/>
                    <a:pt x="628" y="50"/>
                  </a:cubicBezTo>
                  <a:cubicBezTo>
                    <a:pt x="628" y="50"/>
                    <a:pt x="1143" y="346"/>
                    <a:pt x="1129" y="388"/>
                  </a:cubicBezTo>
                  <a:lnTo>
                    <a:pt x="657" y="656"/>
                  </a:lnTo>
                  <a:cubicBezTo>
                    <a:pt x="639" y="663"/>
                    <a:pt x="621" y="666"/>
                    <a:pt x="605" y="666"/>
                  </a:cubicBezTo>
                  <a:cubicBezTo>
                    <a:pt x="588" y="666"/>
                    <a:pt x="572" y="663"/>
                    <a:pt x="558" y="656"/>
                  </a:cubicBezTo>
                  <a:cubicBezTo>
                    <a:pt x="558" y="656"/>
                    <a:pt x="43" y="360"/>
                    <a:pt x="57" y="317"/>
                  </a:cubicBezTo>
                  <a:lnTo>
                    <a:pt x="530" y="50"/>
                  </a:lnTo>
                  <a:cubicBezTo>
                    <a:pt x="551" y="35"/>
                    <a:pt x="572" y="35"/>
                    <a:pt x="586" y="35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7"/>
                    <a:pt x="516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39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537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6" y="700"/>
                    <a:pt x="612" y="701"/>
                    <a:pt x="618" y="701"/>
                  </a:cubicBezTo>
                  <a:cubicBezTo>
                    <a:pt x="636" y="701"/>
                    <a:pt x="655" y="694"/>
                    <a:pt x="671" y="684"/>
                  </a:cubicBezTo>
                  <a:lnTo>
                    <a:pt x="1150" y="416"/>
                  </a:lnTo>
                  <a:cubicBezTo>
                    <a:pt x="1171" y="409"/>
                    <a:pt x="1185" y="388"/>
                    <a:pt x="1185" y="360"/>
                  </a:cubicBezTo>
                  <a:cubicBezTo>
                    <a:pt x="1185" y="346"/>
                    <a:pt x="1178" y="324"/>
                    <a:pt x="1157" y="317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02350" y="356527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1"/>
                  </a:moveTo>
                  <a:cubicBezTo>
                    <a:pt x="560" y="1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402175" y="35649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8"/>
                    <a:pt x="610" y="668"/>
                  </a:cubicBezTo>
                  <a:cubicBezTo>
                    <a:pt x="593" y="668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52"/>
                  </a:lnTo>
                  <a:cubicBezTo>
                    <a:pt x="551" y="38"/>
                    <a:pt x="572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8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384750" y="35548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1" y="1"/>
                  </a:moveTo>
                  <a:cubicBezTo>
                    <a:pt x="552" y="1"/>
                    <a:pt x="532" y="4"/>
                    <a:pt x="515" y="12"/>
                  </a:cubicBezTo>
                  <a:lnTo>
                    <a:pt x="35" y="286"/>
                  </a:lnTo>
                  <a:cubicBezTo>
                    <a:pt x="0" y="308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3" y="664"/>
                    <a:pt x="573" y="669"/>
                    <a:pt x="593" y="669"/>
                  </a:cubicBezTo>
                  <a:cubicBezTo>
                    <a:pt x="613" y="669"/>
                    <a:pt x="634" y="664"/>
                    <a:pt x="656" y="653"/>
                  </a:cubicBezTo>
                  <a:lnTo>
                    <a:pt x="1128" y="385"/>
                  </a:lnTo>
                  <a:cubicBezTo>
                    <a:pt x="1163" y="364"/>
                    <a:pt x="1170" y="336"/>
                    <a:pt x="1142" y="315"/>
                  </a:cubicBezTo>
                  <a:lnTo>
                    <a:pt x="627" y="12"/>
                  </a:lnTo>
                  <a:cubicBezTo>
                    <a:pt x="610" y="4"/>
                    <a:pt x="590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384375" y="35545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9"/>
                    <a:pt x="610" y="669"/>
                  </a:cubicBezTo>
                  <a:cubicBezTo>
                    <a:pt x="593" y="669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66750" y="354445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366750" y="35441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0" y="651"/>
                  </a:lnTo>
                  <a:cubicBezTo>
                    <a:pt x="635" y="658"/>
                    <a:pt x="620" y="662"/>
                    <a:pt x="603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3" y="1"/>
                  </a:moveTo>
                  <a:cubicBezTo>
                    <a:pt x="560" y="1"/>
                    <a:pt x="537" y="6"/>
                    <a:pt x="516" y="17"/>
                  </a:cubicBezTo>
                  <a:lnTo>
                    <a:pt x="36" y="284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3"/>
                    <a:pt x="572" y="700"/>
                    <a:pt x="600" y="700"/>
                  </a:cubicBezTo>
                  <a:cubicBezTo>
                    <a:pt x="621" y="700"/>
                    <a:pt x="650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50" y="17"/>
                  </a:lnTo>
                  <a:cubicBezTo>
                    <a:pt x="628" y="6"/>
                    <a:pt x="605" y="1"/>
                    <a:pt x="5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349150" y="35339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5"/>
                  </a:lnTo>
                  <a:cubicBezTo>
                    <a:pt x="0" y="306"/>
                    <a:pt x="0" y="341"/>
                    <a:pt x="28" y="355"/>
                  </a:cubicBezTo>
                  <a:lnTo>
                    <a:pt x="536" y="658"/>
                  </a:lnTo>
                  <a:cubicBezTo>
                    <a:pt x="553" y="665"/>
                    <a:pt x="575" y="669"/>
                    <a:pt x="596" y="669"/>
                  </a:cubicBezTo>
                  <a:cubicBezTo>
                    <a:pt x="617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63" y="362"/>
                    <a:pt x="1170" y="334"/>
                    <a:pt x="1142" y="320"/>
                  </a:cubicBezTo>
                  <a:lnTo>
                    <a:pt x="634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348975" y="35335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8"/>
                    <a:pt x="620" y="38"/>
                    <a:pt x="627" y="52"/>
                  </a:cubicBezTo>
                  <a:cubicBezTo>
                    <a:pt x="627" y="52"/>
                    <a:pt x="1142" y="348"/>
                    <a:pt x="1128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3" y="669"/>
                  </a:cubicBezTo>
                  <a:cubicBezTo>
                    <a:pt x="585" y="669"/>
                    <a:pt x="567" y="665"/>
                    <a:pt x="550" y="658"/>
                  </a:cubicBezTo>
                  <a:cubicBezTo>
                    <a:pt x="550" y="658"/>
                    <a:pt x="42" y="362"/>
                    <a:pt x="49" y="320"/>
                  </a:cubicBezTo>
                  <a:lnTo>
                    <a:pt x="529" y="52"/>
                  </a:lnTo>
                  <a:cubicBezTo>
                    <a:pt x="550" y="38"/>
                    <a:pt x="564" y="38"/>
                    <a:pt x="585" y="38"/>
                  </a:cubicBezTo>
                  <a:lnTo>
                    <a:pt x="585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7" y="6"/>
                    <a:pt x="604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331350" y="35235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331175" y="35231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8"/>
                  </a:moveTo>
                  <a:cubicBezTo>
                    <a:pt x="606" y="38"/>
                    <a:pt x="620" y="45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9" y="355"/>
                    <a:pt x="56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1" y="362"/>
                  </a:cubicBezTo>
                  <a:cubicBezTo>
                    <a:pt x="1191" y="341"/>
                    <a:pt x="1177" y="320"/>
                    <a:pt x="1163" y="313"/>
                  </a:cubicBezTo>
                  <a:lnTo>
                    <a:pt x="649" y="17"/>
                  </a:lnTo>
                  <a:cubicBezTo>
                    <a:pt x="627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304550" y="3507825"/>
              <a:ext cx="38100" cy="21800"/>
            </a:xfrm>
            <a:custGeom>
              <a:avLst/>
              <a:gdLst/>
              <a:ahLst/>
              <a:cxnLst/>
              <a:rect l="l" t="t" r="r" b="b"/>
              <a:pathLst>
                <a:path w="1524" h="872" extrusionOk="0">
                  <a:moveTo>
                    <a:pt x="572" y="1"/>
                  </a:moveTo>
                  <a:cubicBezTo>
                    <a:pt x="552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1" y="305"/>
                    <a:pt x="1" y="341"/>
                    <a:pt x="29" y="355"/>
                  </a:cubicBezTo>
                  <a:lnTo>
                    <a:pt x="882" y="855"/>
                  </a:lnTo>
                  <a:cubicBezTo>
                    <a:pt x="903" y="866"/>
                    <a:pt x="924" y="871"/>
                    <a:pt x="944" y="871"/>
                  </a:cubicBezTo>
                  <a:cubicBezTo>
                    <a:pt x="965" y="871"/>
                    <a:pt x="984" y="866"/>
                    <a:pt x="1002" y="855"/>
                  </a:cubicBezTo>
                  <a:lnTo>
                    <a:pt x="1481" y="587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04375" y="3507350"/>
              <a:ext cx="38275" cy="22575"/>
            </a:xfrm>
            <a:custGeom>
              <a:avLst/>
              <a:gdLst/>
              <a:ahLst/>
              <a:cxnLst/>
              <a:rect l="l" t="t" r="r" b="b"/>
              <a:pathLst>
                <a:path w="1531" h="903" extrusionOk="0">
                  <a:moveTo>
                    <a:pt x="589" y="35"/>
                  </a:moveTo>
                  <a:cubicBezTo>
                    <a:pt x="608" y="36"/>
                    <a:pt x="622" y="43"/>
                    <a:pt x="635" y="50"/>
                  </a:cubicBezTo>
                  <a:cubicBezTo>
                    <a:pt x="635" y="50"/>
                    <a:pt x="1488" y="550"/>
                    <a:pt x="1481" y="592"/>
                  </a:cubicBezTo>
                  <a:lnTo>
                    <a:pt x="1002" y="860"/>
                  </a:lnTo>
                  <a:cubicBezTo>
                    <a:pt x="987" y="867"/>
                    <a:pt x="970" y="871"/>
                    <a:pt x="952" y="871"/>
                  </a:cubicBezTo>
                  <a:cubicBezTo>
                    <a:pt x="935" y="871"/>
                    <a:pt x="917" y="867"/>
                    <a:pt x="903" y="860"/>
                  </a:cubicBezTo>
                  <a:cubicBezTo>
                    <a:pt x="903" y="860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69" y="36"/>
                    <a:pt x="589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46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882" y="888"/>
                  </a:lnTo>
                  <a:cubicBezTo>
                    <a:pt x="903" y="902"/>
                    <a:pt x="924" y="902"/>
                    <a:pt x="945" y="902"/>
                  </a:cubicBezTo>
                  <a:cubicBezTo>
                    <a:pt x="966" y="902"/>
                    <a:pt x="994" y="902"/>
                    <a:pt x="1016" y="888"/>
                  </a:cubicBezTo>
                  <a:lnTo>
                    <a:pt x="1495" y="621"/>
                  </a:lnTo>
                  <a:cubicBezTo>
                    <a:pt x="1516" y="606"/>
                    <a:pt x="1530" y="585"/>
                    <a:pt x="1530" y="564"/>
                  </a:cubicBezTo>
                  <a:cubicBezTo>
                    <a:pt x="1530" y="543"/>
                    <a:pt x="1523" y="529"/>
                    <a:pt x="1502" y="522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531000" y="36206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7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530825" y="362045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89" y="666"/>
                    <a:pt x="572" y="661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548975" y="3631175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9" y="0"/>
                  </a:moveTo>
                  <a:cubicBezTo>
                    <a:pt x="556" y="0"/>
                    <a:pt x="535" y="5"/>
                    <a:pt x="516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8"/>
                  </a:lnTo>
                  <a:cubicBezTo>
                    <a:pt x="553" y="665"/>
                    <a:pt x="571" y="668"/>
                    <a:pt x="590" y="668"/>
                  </a:cubicBezTo>
                  <a:cubicBezTo>
                    <a:pt x="613" y="668"/>
                    <a:pt x="637" y="663"/>
                    <a:pt x="657" y="651"/>
                  </a:cubicBezTo>
                  <a:lnTo>
                    <a:pt x="1136" y="376"/>
                  </a:lnTo>
                  <a:cubicBezTo>
                    <a:pt x="1171" y="355"/>
                    <a:pt x="1171" y="327"/>
                    <a:pt x="1143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548800" y="36308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2"/>
                    <a:pt x="604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60" y="1"/>
                    <a:pt x="537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4"/>
                    <a:pt x="572" y="701"/>
                    <a:pt x="593" y="701"/>
                  </a:cubicBezTo>
                  <a:cubicBezTo>
                    <a:pt x="621" y="701"/>
                    <a:pt x="649" y="694"/>
                    <a:pt x="671" y="686"/>
                  </a:cubicBezTo>
                  <a:lnTo>
                    <a:pt x="1150" y="412"/>
                  </a:lnTo>
                  <a:cubicBezTo>
                    <a:pt x="1171" y="405"/>
                    <a:pt x="1185" y="383"/>
                    <a:pt x="1185" y="362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544750" y="3641900"/>
              <a:ext cx="46725" cy="23625"/>
            </a:xfrm>
            <a:custGeom>
              <a:avLst/>
              <a:gdLst/>
              <a:ahLst/>
              <a:cxnLst/>
              <a:rect l="l" t="t" r="r" b="b"/>
              <a:pathLst>
                <a:path w="1869" h="945" extrusionOk="0">
                  <a:moveTo>
                    <a:pt x="1459" y="0"/>
                  </a:moveTo>
                  <a:cubicBezTo>
                    <a:pt x="1439" y="0"/>
                    <a:pt x="1418" y="4"/>
                    <a:pt x="1397" y="11"/>
                  </a:cubicBezTo>
                  <a:lnTo>
                    <a:pt x="762" y="370"/>
                  </a:lnTo>
                  <a:lnTo>
                    <a:pt x="635" y="300"/>
                  </a:lnTo>
                  <a:cubicBezTo>
                    <a:pt x="614" y="289"/>
                    <a:pt x="593" y="284"/>
                    <a:pt x="573" y="284"/>
                  </a:cubicBezTo>
                  <a:cubicBezTo>
                    <a:pt x="552" y="284"/>
                    <a:pt x="533" y="289"/>
                    <a:pt x="515" y="300"/>
                  </a:cubicBezTo>
                  <a:lnTo>
                    <a:pt x="36" y="568"/>
                  </a:lnTo>
                  <a:cubicBezTo>
                    <a:pt x="1" y="589"/>
                    <a:pt x="1" y="617"/>
                    <a:pt x="29" y="638"/>
                  </a:cubicBezTo>
                  <a:lnTo>
                    <a:pt x="537" y="934"/>
                  </a:lnTo>
                  <a:cubicBezTo>
                    <a:pt x="552" y="941"/>
                    <a:pt x="571" y="944"/>
                    <a:pt x="590" y="944"/>
                  </a:cubicBezTo>
                  <a:cubicBezTo>
                    <a:pt x="613" y="944"/>
                    <a:pt x="637" y="939"/>
                    <a:pt x="656" y="927"/>
                  </a:cubicBezTo>
                  <a:lnTo>
                    <a:pt x="1072" y="695"/>
                  </a:lnTo>
                  <a:lnTo>
                    <a:pt x="1136" y="659"/>
                  </a:lnTo>
                  <a:lnTo>
                    <a:pt x="1834" y="265"/>
                  </a:lnTo>
                  <a:cubicBezTo>
                    <a:pt x="1869" y="243"/>
                    <a:pt x="1869" y="215"/>
                    <a:pt x="1841" y="201"/>
                  </a:cubicBezTo>
                  <a:lnTo>
                    <a:pt x="1516" y="11"/>
                  </a:lnTo>
                  <a:cubicBezTo>
                    <a:pt x="1499" y="4"/>
                    <a:pt x="1479" y="0"/>
                    <a:pt x="14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544575" y="3641400"/>
              <a:ext cx="47075" cy="24650"/>
            </a:xfrm>
            <a:custGeom>
              <a:avLst/>
              <a:gdLst/>
              <a:ahLst/>
              <a:cxnLst/>
              <a:rect l="l" t="t" r="r" b="b"/>
              <a:pathLst>
                <a:path w="1883" h="986" extrusionOk="0">
                  <a:moveTo>
                    <a:pt x="1464" y="34"/>
                  </a:moveTo>
                  <a:cubicBezTo>
                    <a:pt x="1481" y="34"/>
                    <a:pt x="1499" y="38"/>
                    <a:pt x="1516" y="45"/>
                  </a:cubicBezTo>
                  <a:cubicBezTo>
                    <a:pt x="1516" y="45"/>
                    <a:pt x="1841" y="235"/>
                    <a:pt x="1834" y="271"/>
                  </a:cubicBezTo>
                  <a:lnTo>
                    <a:pt x="656" y="940"/>
                  </a:lnTo>
                  <a:cubicBezTo>
                    <a:pt x="639" y="947"/>
                    <a:pt x="621" y="951"/>
                    <a:pt x="603" y="951"/>
                  </a:cubicBezTo>
                  <a:cubicBezTo>
                    <a:pt x="586" y="951"/>
                    <a:pt x="568" y="947"/>
                    <a:pt x="551" y="940"/>
                  </a:cubicBezTo>
                  <a:cubicBezTo>
                    <a:pt x="551" y="940"/>
                    <a:pt x="43" y="637"/>
                    <a:pt x="50" y="602"/>
                  </a:cubicBezTo>
                  <a:lnTo>
                    <a:pt x="529" y="334"/>
                  </a:lnTo>
                  <a:cubicBezTo>
                    <a:pt x="551" y="320"/>
                    <a:pt x="565" y="320"/>
                    <a:pt x="586" y="320"/>
                  </a:cubicBezTo>
                  <a:cubicBezTo>
                    <a:pt x="600" y="320"/>
                    <a:pt x="621" y="320"/>
                    <a:pt x="628" y="327"/>
                  </a:cubicBezTo>
                  <a:lnTo>
                    <a:pt x="769" y="412"/>
                  </a:lnTo>
                  <a:lnTo>
                    <a:pt x="1418" y="45"/>
                  </a:lnTo>
                  <a:cubicBezTo>
                    <a:pt x="1432" y="38"/>
                    <a:pt x="1448" y="34"/>
                    <a:pt x="1464" y="34"/>
                  </a:cubicBezTo>
                  <a:close/>
                  <a:moveTo>
                    <a:pt x="1463" y="1"/>
                  </a:moveTo>
                  <a:cubicBezTo>
                    <a:pt x="1441" y="1"/>
                    <a:pt x="1418" y="6"/>
                    <a:pt x="1396" y="17"/>
                  </a:cubicBezTo>
                  <a:lnTo>
                    <a:pt x="769" y="369"/>
                  </a:lnTo>
                  <a:lnTo>
                    <a:pt x="649" y="299"/>
                  </a:lnTo>
                  <a:cubicBezTo>
                    <a:pt x="628" y="288"/>
                    <a:pt x="605" y="283"/>
                    <a:pt x="582" y="283"/>
                  </a:cubicBezTo>
                  <a:cubicBezTo>
                    <a:pt x="559" y="283"/>
                    <a:pt x="536" y="288"/>
                    <a:pt x="515" y="299"/>
                  </a:cubicBezTo>
                  <a:lnTo>
                    <a:pt x="36" y="574"/>
                  </a:lnTo>
                  <a:cubicBezTo>
                    <a:pt x="15" y="581"/>
                    <a:pt x="1" y="602"/>
                    <a:pt x="1" y="623"/>
                  </a:cubicBezTo>
                  <a:cubicBezTo>
                    <a:pt x="1" y="644"/>
                    <a:pt x="8" y="658"/>
                    <a:pt x="29" y="672"/>
                  </a:cubicBezTo>
                  <a:lnTo>
                    <a:pt x="536" y="968"/>
                  </a:lnTo>
                  <a:cubicBezTo>
                    <a:pt x="558" y="983"/>
                    <a:pt x="579" y="983"/>
                    <a:pt x="600" y="983"/>
                  </a:cubicBezTo>
                  <a:cubicBezTo>
                    <a:pt x="606" y="985"/>
                    <a:pt x="613" y="985"/>
                    <a:pt x="620" y="985"/>
                  </a:cubicBezTo>
                  <a:cubicBezTo>
                    <a:pt x="637" y="985"/>
                    <a:pt x="655" y="980"/>
                    <a:pt x="670" y="975"/>
                  </a:cubicBezTo>
                  <a:lnTo>
                    <a:pt x="1848" y="306"/>
                  </a:lnTo>
                  <a:cubicBezTo>
                    <a:pt x="1869" y="299"/>
                    <a:pt x="1883" y="278"/>
                    <a:pt x="1883" y="256"/>
                  </a:cubicBezTo>
                  <a:cubicBezTo>
                    <a:pt x="1883" y="235"/>
                    <a:pt x="1876" y="221"/>
                    <a:pt x="1855" y="207"/>
                  </a:cubicBezTo>
                  <a:lnTo>
                    <a:pt x="1530" y="17"/>
                  </a:lnTo>
                  <a:cubicBezTo>
                    <a:pt x="1509" y="6"/>
                    <a:pt x="1486" y="1"/>
                    <a:pt x="14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513200" y="3610275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585" y="1"/>
                  </a:moveTo>
                  <a:cubicBezTo>
                    <a:pt x="563" y="1"/>
                    <a:pt x="542" y="6"/>
                    <a:pt x="523" y="14"/>
                  </a:cubicBezTo>
                  <a:lnTo>
                    <a:pt x="43" y="289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544" y="656"/>
                  </a:lnTo>
                  <a:cubicBezTo>
                    <a:pt x="561" y="666"/>
                    <a:pt x="581" y="671"/>
                    <a:pt x="600" y="671"/>
                  </a:cubicBezTo>
                  <a:cubicBezTo>
                    <a:pt x="620" y="671"/>
                    <a:pt x="639" y="666"/>
                    <a:pt x="657" y="656"/>
                  </a:cubicBezTo>
                  <a:lnTo>
                    <a:pt x="1136" y="388"/>
                  </a:lnTo>
                  <a:cubicBezTo>
                    <a:pt x="1171" y="359"/>
                    <a:pt x="1178" y="331"/>
                    <a:pt x="1143" y="310"/>
                  </a:cubicBezTo>
                  <a:lnTo>
                    <a:pt x="635" y="14"/>
                  </a:lnTo>
                  <a:cubicBezTo>
                    <a:pt x="619" y="5"/>
                    <a:pt x="602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513025" y="36098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7"/>
                  </a:lnTo>
                  <a:cubicBezTo>
                    <a:pt x="642" y="664"/>
                    <a:pt x="625" y="668"/>
                    <a:pt x="607" y="668"/>
                  </a:cubicBezTo>
                  <a:cubicBezTo>
                    <a:pt x="590" y="668"/>
                    <a:pt x="572" y="664"/>
                    <a:pt x="558" y="657"/>
                  </a:cubicBezTo>
                  <a:cubicBezTo>
                    <a:pt x="558" y="657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495400" y="3599800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85" y="0"/>
                  </a:moveTo>
                  <a:cubicBezTo>
                    <a:pt x="564" y="0"/>
                    <a:pt x="542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6"/>
                  </a:cubicBezTo>
                  <a:lnTo>
                    <a:pt x="544" y="652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2"/>
                  </a:cubicBezTo>
                  <a:lnTo>
                    <a:pt x="1136" y="377"/>
                  </a:lnTo>
                  <a:cubicBezTo>
                    <a:pt x="1171" y="363"/>
                    <a:pt x="1178" y="327"/>
                    <a:pt x="1143" y="313"/>
                  </a:cubicBezTo>
                  <a:lnTo>
                    <a:pt x="635" y="10"/>
                  </a:lnTo>
                  <a:cubicBezTo>
                    <a:pt x="620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495225" y="35994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0"/>
                  </a:lnTo>
                  <a:cubicBezTo>
                    <a:pt x="642" y="658"/>
                    <a:pt x="627" y="661"/>
                    <a:pt x="610" y="661"/>
                  </a:cubicBezTo>
                  <a:cubicBezTo>
                    <a:pt x="593" y="661"/>
                    <a:pt x="575" y="658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6" y="0"/>
                  </a:moveTo>
                  <a:cubicBezTo>
                    <a:pt x="561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12"/>
                    <a:pt x="1" y="340"/>
                  </a:cubicBezTo>
                  <a:cubicBezTo>
                    <a:pt x="1" y="354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5"/>
                    <a:pt x="611" y="0"/>
                    <a:pt x="5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477800" y="3589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48"/>
                  </a:cubicBezTo>
                  <a:lnTo>
                    <a:pt x="543" y="651"/>
                  </a:lnTo>
                  <a:cubicBezTo>
                    <a:pt x="560" y="661"/>
                    <a:pt x="580" y="667"/>
                    <a:pt x="599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26"/>
                    <a:pt x="1142" y="312"/>
                  </a:cubicBezTo>
                  <a:lnTo>
                    <a:pt x="634" y="16"/>
                  </a:lnTo>
                  <a:cubicBezTo>
                    <a:pt x="617" y="6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477600" y="35890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7" y="651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90" y="666"/>
                    <a:pt x="572" y="661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3" y="0"/>
                  </a:moveTo>
                  <a:cubicBezTo>
                    <a:pt x="560" y="0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0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0" y="16"/>
                  </a:lnTo>
                  <a:cubicBezTo>
                    <a:pt x="628" y="6"/>
                    <a:pt x="605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460000" y="35789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6"/>
                    <a:pt x="28" y="350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64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459825" y="35785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7"/>
                  </a:moveTo>
                  <a:cubicBezTo>
                    <a:pt x="606" y="37"/>
                    <a:pt x="620" y="44"/>
                    <a:pt x="634" y="51"/>
                  </a:cubicBezTo>
                  <a:cubicBezTo>
                    <a:pt x="634" y="51"/>
                    <a:pt x="1142" y="347"/>
                    <a:pt x="1135" y="383"/>
                  </a:cubicBezTo>
                  <a:lnTo>
                    <a:pt x="656" y="658"/>
                  </a:lnTo>
                  <a:cubicBezTo>
                    <a:pt x="641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62"/>
                    <a:pt x="56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2" y="37"/>
                  </a:cubicBezTo>
                  <a:close/>
                  <a:moveTo>
                    <a:pt x="585" y="0"/>
                  </a:moveTo>
                  <a:cubicBezTo>
                    <a:pt x="560" y="0"/>
                    <a:pt x="536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0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43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700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0"/>
                    <a:pt x="1177" y="326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0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442200" y="35684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442200" y="35681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7"/>
                  </a:moveTo>
                  <a:cubicBezTo>
                    <a:pt x="599" y="37"/>
                    <a:pt x="613" y="44"/>
                    <a:pt x="627" y="52"/>
                  </a:cubicBezTo>
                  <a:cubicBezTo>
                    <a:pt x="627" y="52"/>
                    <a:pt x="1135" y="355"/>
                    <a:pt x="1128" y="390"/>
                  </a:cubicBezTo>
                  <a:lnTo>
                    <a:pt x="649" y="658"/>
                  </a:lnTo>
                  <a:cubicBezTo>
                    <a:pt x="635" y="668"/>
                    <a:pt x="619" y="674"/>
                    <a:pt x="602" y="674"/>
                  </a:cubicBezTo>
                  <a:cubicBezTo>
                    <a:pt x="585" y="674"/>
                    <a:pt x="568" y="668"/>
                    <a:pt x="550" y="658"/>
                  </a:cubicBezTo>
                  <a:cubicBezTo>
                    <a:pt x="550" y="658"/>
                    <a:pt x="42" y="362"/>
                    <a:pt x="49" y="326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85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5" y="291"/>
                  </a:lnTo>
                  <a:cubicBezTo>
                    <a:pt x="14" y="298"/>
                    <a:pt x="0" y="319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6"/>
                    <a:pt x="1156" y="319"/>
                  </a:cubicBezTo>
                  <a:lnTo>
                    <a:pt x="649" y="16"/>
                  </a:lnTo>
                  <a:cubicBezTo>
                    <a:pt x="627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424575" y="35580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1"/>
                  </a:moveTo>
                  <a:cubicBezTo>
                    <a:pt x="552" y="1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3"/>
                  </a:cubicBezTo>
                  <a:lnTo>
                    <a:pt x="628" y="16"/>
                  </a:lnTo>
                  <a:cubicBezTo>
                    <a:pt x="610" y="6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424225" y="35577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5" y="35"/>
                  </a:moveTo>
                  <a:cubicBezTo>
                    <a:pt x="581" y="35"/>
                    <a:pt x="587" y="36"/>
                    <a:pt x="592" y="38"/>
                  </a:cubicBezTo>
                  <a:cubicBezTo>
                    <a:pt x="606" y="38"/>
                    <a:pt x="620" y="38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55"/>
                    <a:pt x="56" y="319"/>
                  </a:cubicBezTo>
                  <a:lnTo>
                    <a:pt x="536" y="52"/>
                  </a:lnTo>
                  <a:cubicBezTo>
                    <a:pt x="546" y="41"/>
                    <a:pt x="560" y="35"/>
                    <a:pt x="575" y="35"/>
                  </a:cubicBezTo>
                  <a:close/>
                  <a:moveTo>
                    <a:pt x="588" y="1"/>
                  </a:moveTo>
                  <a:cubicBezTo>
                    <a:pt x="564" y="1"/>
                    <a:pt x="539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1"/>
                  </a:cubicBezTo>
                  <a:cubicBezTo>
                    <a:pt x="0" y="362"/>
                    <a:pt x="14" y="376"/>
                    <a:pt x="35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7" y="700"/>
                    <a:pt x="656" y="693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1"/>
                    <a:pt x="1177" y="327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406775" y="35476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4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406600" y="35473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13" y="38"/>
                    <a:pt x="628" y="45"/>
                  </a:cubicBezTo>
                  <a:cubicBezTo>
                    <a:pt x="628" y="45"/>
                    <a:pt x="1142" y="348"/>
                    <a:pt x="1128" y="383"/>
                  </a:cubicBezTo>
                  <a:lnTo>
                    <a:pt x="656" y="651"/>
                  </a:lnTo>
                  <a:cubicBezTo>
                    <a:pt x="638" y="661"/>
                    <a:pt x="620" y="667"/>
                    <a:pt x="603" y="667"/>
                  </a:cubicBezTo>
                  <a:cubicBezTo>
                    <a:pt x="585" y="667"/>
                    <a:pt x="568" y="661"/>
                    <a:pt x="550" y="651"/>
                  </a:cubicBezTo>
                  <a:cubicBezTo>
                    <a:pt x="550" y="651"/>
                    <a:pt x="42" y="355"/>
                    <a:pt x="49" y="320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20"/>
                    <a:pt x="0" y="341"/>
                  </a:cubicBezTo>
                  <a:cubicBezTo>
                    <a:pt x="0" y="362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0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0" y="320"/>
                    <a:pt x="1156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88800" y="35372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5"/>
                    <a:pt x="35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20" y="663"/>
                    <a:pt x="642" y="659"/>
                    <a:pt x="663" y="652"/>
                  </a:cubicBezTo>
                  <a:lnTo>
                    <a:pt x="1135" y="377"/>
                  </a:lnTo>
                  <a:cubicBezTo>
                    <a:pt x="1177" y="356"/>
                    <a:pt x="1177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88800" y="35369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20" y="38"/>
                    <a:pt x="628" y="45"/>
                  </a:cubicBezTo>
                  <a:cubicBezTo>
                    <a:pt x="628" y="45"/>
                    <a:pt x="1142" y="341"/>
                    <a:pt x="1128" y="383"/>
                  </a:cubicBezTo>
                  <a:lnTo>
                    <a:pt x="656" y="651"/>
                  </a:lnTo>
                  <a:cubicBezTo>
                    <a:pt x="638" y="658"/>
                    <a:pt x="620" y="662"/>
                    <a:pt x="603" y="662"/>
                  </a:cubicBezTo>
                  <a:cubicBezTo>
                    <a:pt x="585" y="662"/>
                    <a:pt x="568" y="658"/>
                    <a:pt x="550" y="651"/>
                  </a:cubicBezTo>
                  <a:cubicBezTo>
                    <a:pt x="550" y="651"/>
                    <a:pt x="42" y="355"/>
                    <a:pt x="49" y="313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84"/>
                  </a:lnTo>
                  <a:cubicBezTo>
                    <a:pt x="14" y="291"/>
                    <a:pt x="0" y="313"/>
                    <a:pt x="0" y="341"/>
                  </a:cubicBezTo>
                  <a:cubicBezTo>
                    <a:pt x="0" y="355"/>
                    <a:pt x="7" y="376"/>
                    <a:pt x="28" y="383"/>
                  </a:cubicBezTo>
                  <a:lnTo>
                    <a:pt x="536" y="679"/>
                  </a:lnTo>
                  <a:cubicBezTo>
                    <a:pt x="557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0"/>
                    <a:pt x="1156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71175" y="352667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71000" y="35263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8"/>
                  </a:moveTo>
                  <a:cubicBezTo>
                    <a:pt x="606" y="38"/>
                    <a:pt x="621" y="45"/>
                    <a:pt x="628" y="52"/>
                  </a:cubicBezTo>
                  <a:cubicBezTo>
                    <a:pt x="628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2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85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90"/>
                    <a:pt x="1184" y="362"/>
                  </a:cubicBezTo>
                  <a:cubicBezTo>
                    <a:pt x="1184" y="348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53375" y="3516275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34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53200" y="3515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1"/>
                  </a:moveTo>
                  <a:cubicBezTo>
                    <a:pt x="606" y="31"/>
                    <a:pt x="621" y="38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6" y="669"/>
                  </a:cubicBezTo>
                  <a:cubicBezTo>
                    <a:pt x="589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lnTo>
                    <a:pt x="592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49" y="419"/>
                  </a:lnTo>
                  <a:cubicBezTo>
                    <a:pt x="1170" y="404"/>
                    <a:pt x="1184" y="383"/>
                    <a:pt x="1192" y="362"/>
                  </a:cubicBezTo>
                  <a:cubicBezTo>
                    <a:pt x="1192" y="341"/>
                    <a:pt x="1177" y="327"/>
                    <a:pt x="1163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22000" y="3497925"/>
              <a:ext cx="42675" cy="24325"/>
            </a:xfrm>
            <a:custGeom>
              <a:avLst/>
              <a:gdLst/>
              <a:ahLst/>
              <a:cxnLst/>
              <a:rect l="l" t="t" r="r" b="b"/>
              <a:pathLst>
                <a:path w="1707" h="97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36" y="286"/>
                  </a:lnTo>
                  <a:cubicBezTo>
                    <a:pt x="8" y="307"/>
                    <a:pt x="0" y="335"/>
                    <a:pt x="29" y="349"/>
                  </a:cubicBezTo>
                  <a:lnTo>
                    <a:pt x="1072" y="962"/>
                  </a:lnTo>
                  <a:cubicBezTo>
                    <a:pt x="1090" y="969"/>
                    <a:pt x="1109" y="973"/>
                    <a:pt x="1128" y="973"/>
                  </a:cubicBezTo>
                  <a:cubicBezTo>
                    <a:pt x="1148" y="973"/>
                    <a:pt x="1167" y="969"/>
                    <a:pt x="1185" y="962"/>
                  </a:cubicBezTo>
                  <a:lnTo>
                    <a:pt x="1664" y="687"/>
                  </a:lnTo>
                  <a:cubicBezTo>
                    <a:pt x="1706" y="673"/>
                    <a:pt x="1706" y="638"/>
                    <a:pt x="1671" y="62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321825" y="3497600"/>
              <a:ext cx="43025" cy="25275"/>
            </a:xfrm>
            <a:custGeom>
              <a:avLst/>
              <a:gdLst/>
              <a:ahLst/>
              <a:cxnLst/>
              <a:rect l="l" t="t" r="r" b="b"/>
              <a:pathLst>
                <a:path w="1721" h="101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671" y="658"/>
                    <a:pt x="1664" y="693"/>
                  </a:cubicBezTo>
                  <a:lnTo>
                    <a:pt x="1185" y="961"/>
                  </a:lnTo>
                  <a:cubicBezTo>
                    <a:pt x="1171" y="968"/>
                    <a:pt x="1153" y="972"/>
                    <a:pt x="1135" y="972"/>
                  </a:cubicBezTo>
                  <a:cubicBezTo>
                    <a:pt x="1118" y="972"/>
                    <a:pt x="1100" y="968"/>
                    <a:pt x="1086" y="961"/>
                  </a:cubicBezTo>
                  <a:cubicBezTo>
                    <a:pt x="1086" y="96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4"/>
                  </a:lnTo>
                  <a:cubicBezTo>
                    <a:pt x="15" y="291"/>
                    <a:pt x="0" y="313"/>
                    <a:pt x="0" y="341"/>
                  </a:cubicBezTo>
                  <a:cubicBezTo>
                    <a:pt x="0" y="355"/>
                    <a:pt x="15" y="376"/>
                    <a:pt x="29" y="383"/>
                  </a:cubicBezTo>
                  <a:lnTo>
                    <a:pt x="1065" y="996"/>
                  </a:lnTo>
                  <a:cubicBezTo>
                    <a:pt x="1086" y="1003"/>
                    <a:pt x="1107" y="1011"/>
                    <a:pt x="1128" y="1011"/>
                  </a:cubicBezTo>
                  <a:cubicBezTo>
                    <a:pt x="1156" y="1011"/>
                    <a:pt x="1178" y="1003"/>
                    <a:pt x="1206" y="996"/>
                  </a:cubicBezTo>
                  <a:lnTo>
                    <a:pt x="1678" y="721"/>
                  </a:lnTo>
                  <a:cubicBezTo>
                    <a:pt x="1699" y="714"/>
                    <a:pt x="1713" y="693"/>
                    <a:pt x="1720" y="672"/>
                  </a:cubicBezTo>
                  <a:cubicBezTo>
                    <a:pt x="1720" y="651"/>
                    <a:pt x="1706" y="630"/>
                    <a:pt x="1692" y="62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379975" y="35117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91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1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20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379800" y="35114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8"/>
                  </a:cubicBezTo>
                  <a:lnTo>
                    <a:pt x="663" y="656"/>
                  </a:lnTo>
                  <a:cubicBezTo>
                    <a:pt x="646" y="663"/>
                    <a:pt x="628" y="666"/>
                    <a:pt x="610" y="666"/>
                  </a:cubicBezTo>
                  <a:cubicBezTo>
                    <a:pt x="593" y="666"/>
                    <a:pt x="575" y="663"/>
                    <a:pt x="558" y="656"/>
                  </a:cubicBezTo>
                  <a:cubicBezTo>
                    <a:pt x="558" y="656"/>
                    <a:pt x="50" y="360"/>
                    <a:pt x="57" y="318"/>
                  </a:cubicBezTo>
                  <a:lnTo>
                    <a:pt x="536" y="50"/>
                  </a:lnTo>
                  <a:cubicBezTo>
                    <a:pt x="558" y="36"/>
                    <a:pt x="572" y="36"/>
                    <a:pt x="593" y="36"/>
                  </a:cubicBezTo>
                  <a:close/>
                  <a:moveTo>
                    <a:pt x="589" y="0"/>
                  </a:moveTo>
                  <a:cubicBezTo>
                    <a:pt x="566" y="0"/>
                    <a:pt x="543" y="7"/>
                    <a:pt x="522" y="21"/>
                  </a:cubicBezTo>
                  <a:lnTo>
                    <a:pt x="43" y="289"/>
                  </a:lnTo>
                  <a:cubicBezTo>
                    <a:pt x="22" y="296"/>
                    <a:pt x="8" y="318"/>
                    <a:pt x="1" y="339"/>
                  </a:cubicBezTo>
                  <a:cubicBezTo>
                    <a:pt x="8" y="360"/>
                    <a:pt x="15" y="381"/>
                    <a:pt x="36" y="388"/>
                  </a:cubicBezTo>
                  <a:lnTo>
                    <a:pt x="543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7" y="700"/>
                    <a:pt x="615" y="701"/>
                    <a:pt x="622" y="701"/>
                  </a:cubicBezTo>
                  <a:cubicBezTo>
                    <a:pt x="643" y="701"/>
                    <a:pt x="662" y="694"/>
                    <a:pt x="677" y="684"/>
                  </a:cubicBezTo>
                  <a:lnTo>
                    <a:pt x="1157" y="416"/>
                  </a:lnTo>
                  <a:cubicBezTo>
                    <a:pt x="1178" y="409"/>
                    <a:pt x="1192" y="388"/>
                    <a:pt x="1192" y="360"/>
                  </a:cubicBezTo>
                  <a:cubicBezTo>
                    <a:pt x="1192" y="346"/>
                    <a:pt x="1178" y="325"/>
                    <a:pt x="1164" y="318"/>
                  </a:cubicBezTo>
                  <a:lnTo>
                    <a:pt x="656" y="21"/>
                  </a:lnTo>
                  <a:cubicBezTo>
                    <a:pt x="635" y="7"/>
                    <a:pt x="612" y="0"/>
                    <a:pt x="5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361125" y="35007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7" y="300"/>
                    <a:pt x="0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57"/>
                    <a:pt x="1178" y="329"/>
                    <a:pt x="1149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360950" y="3500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5"/>
                  </a:moveTo>
                  <a:cubicBezTo>
                    <a:pt x="607" y="35"/>
                    <a:pt x="621" y="43"/>
                    <a:pt x="635" y="50"/>
                  </a:cubicBezTo>
                  <a:cubicBezTo>
                    <a:pt x="635" y="50"/>
                    <a:pt x="1142" y="346"/>
                    <a:pt x="1135" y="388"/>
                  </a:cubicBezTo>
                  <a:lnTo>
                    <a:pt x="656" y="656"/>
                  </a:lnTo>
                  <a:cubicBezTo>
                    <a:pt x="642" y="663"/>
                    <a:pt x="626" y="666"/>
                    <a:pt x="609" y="666"/>
                  </a:cubicBezTo>
                  <a:cubicBezTo>
                    <a:pt x="592" y="666"/>
                    <a:pt x="575" y="663"/>
                    <a:pt x="557" y="656"/>
                  </a:cubicBezTo>
                  <a:cubicBezTo>
                    <a:pt x="557" y="656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71" y="35"/>
                    <a:pt x="592" y="35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43" y="289"/>
                  </a:lnTo>
                  <a:cubicBezTo>
                    <a:pt x="22" y="296"/>
                    <a:pt x="7" y="317"/>
                    <a:pt x="0" y="346"/>
                  </a:cubicBezTo>
                  <a:cubicBezTo>
                    <a:pt x="0" y="360"/>
                    <a:pt x="14" y="381"/>
                    <a:pt x="29" y="388"/>
                  </a:cubicBezTo>
                  <a:lnTo>
                    <a:pt x="543" y="684"/>
                  </a:lnTo>
                  <a:cubicBezTo>
                    <a:pt x="557" y="698"/>
                    <a:pt x="578" y="698"/>
                    <a:pt x="600" y="698"/>
                  </a:cubicBezTo>
                  <a:cubicBezTo>
                    <a:pt x="607" y="700"/>
                    <a:pt x="614" y="701"/>
                    <a:pt x="621" y="701"/>
                  </a:cubicBezTo>
                  <a:cubicBezTo>
                    <a:pt x="640" y="701"/>
                    <a:pt x="656" y="694"/>
                    <a:pt x="677" y="684"/>
                  </a:cubicBezTo>
                  <a:lnTo>
                    <a:pt x="1149" y="416"/>
                  </a:lnTo>
                  <a:cubicBezTo>
                    <a:pt x="1171" y="409"/>
                    <a:pt x="1192" y="388"/>
                    <a:pt x="1192" y="360"/>
                  </a:cubicBezTo>
                  <a:cubicBezTo>
                    <a:pt x="1192" y="346"/>
                    <a:pt x="1178" y="324"/>
                    <a:pt x="1163" y="317"/>
                  </a:cubicBezTo>
                  <a:lnTo>
                    <a:pt x="656" y="21"/>
                  </a:lnTo>
                  <a:cubicBezTo>
                    <a:pt x="631" y="7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339625" y="3488075"/>
              <a:ext cx="32800" cy="18625"/>
            </a:xfrm>
            <a:custGeom>
              <a:avLst/>
              <a:gdLst/>
              <a:ahLst/>
              <a:cxnLst/>
              <a:rect l="l" t="t" r="r" b="b"/>
              <a:pathLst>
                <a:path w="1312" h="745" extrusionOk="0">
                  <a:moveTo>
                    <a:pt x="577" y="0"/>
                  </a:moveTo>
                  <a:cubicBezTo>
                    <a:pt x="556" y="0"/>
                    <a:pt x="534" y="5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677" y="729"/>
                  </a:lnTo>
                  <a:cubicBezTo>
                    <a:pt x="695" y="739"/>
                    <a:pt x="714" y="745"/>
                    <a:pt x="734" y="745"/>
                  </a:cubicBezTo>
                  <a:cubicBezTo>
                    <a:pt x="755" y="745"/>
                    <a:pt x="776" y="739"/>
                    <a:pt x="797" y="729"/>
                  </a:cubicBezTo>
                  <a:lnTo>
                    <a:pt x="1269" y="461"/>
                  </a:lnTo>
                  <a:cubicBezTo>
                    <a:pt x="1305" y="440"/>
                    <a:pt x="1312" y="412"/>
                    <a:pt x="1283" y="391"/>
                  </a:cubicBezTo>
                  <a:lnTo>
                    <a:pt x="628" y="10"/>
                  </a:lnTo>
                  <a:cubicBezTo>
                    <a:pt x="612" y="4"/>
                    <a:pt x="595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339275" y="3487550"/>
              <a:ext cx="33325" cy="19650"/>
            </a:xfrm>
            <a:custGeom>
              <a:avLst/>
              <a:gdLst/>
              <a:ahLst/>
              <a:cxnLst/>
              <a:rect l="l" t="t" r="r" b="b"/>
              <a:pathLst>
                <a:path w="1333" h="786" extrusionOk="0">
                  <a:moveTo>
                    <a:pt x="605" y="35"/>
                  </a:moveTo>
                  <a:cubicBezTo>
                    <a:pt x="615" y="35"/>
                    <a:pt x="625" y="40"/>
                    <a:pt x="635" y="45"/>
                  </a:cubicBezTo>
                  <a:cubicBezTo>
                    <a:pt x="635" y="45"/>
                    <a:pt x="1283" y="426"/>
                    <a:pt x="1276" y="461"/>
                  </a:cubicBezTo>
                  <a:lnTo>
                    <a:pt x="797" y="736"/>
                  </a:lnTo>
                  <a:cubicBezTo>
                    <a:pt x="779" y="744"/>
                    <a:pt x="759" y="751"/>
                    <a:pt x="738" y="751"/>
                  </a:cubicBezTo>
                  <a:cubicBezTo>
                    <a:pt x="725" y="751"/>
                    <a:pt x="712" y="748"/>
                    <a:pt x="698" y="743"/>
                  </a:cubicBezTo>
                  <a:cubicBezTo>
                    <a:pt x="698" y="743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ubicBezTo>
                    <a:pt x="597" y="36"/>
                    <a:pt x="601" y="35"/>
                    <a:pt x="605" y="35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1" y="299"/>
                    <a:pt x="7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684" y="771"/>
                  </a:lnTo>
                  <a:cubicBezTo>
                    <a:pt x="698" y="778"/>
                    <a:pt x="719" y="785"/>
                    <a:pt x="740" y="785"/>
                  </a:cubicBezTo>
                  <a:cubicBezTo>
                    <a:pt x="769" y="785"/>
                    <a:pt x="797" y="778"/>
                    <a:pt x="818" y="771"/>
                  </a:cubicBezTo>
                  <a:lnTo>
                    <a:pt x="1297" y="496"/>
                  </a:lnTo>
                  <a:cubicBezTo>
                    <a:pt x="1319" y="489"/>
                    <a:pt x="1333" y="468"/>
                    <a:pt x="1333" y="447"/>
                  </a:cubicBezTo>
                  <a:cubicBezTo>
                    <a:pt x="1333" y="426"/>
                    <a:pt x="1319" y="412"/>
                    <a:pt x="1304" y="404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397775" y="35222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1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50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397600" y="3521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58"/>
                    <a:pt x="626" y="661"/>
                    <a:pt x="609" y="661"/>
                  </a:cubicBezTo>
                  <a:cubicBezTo>
                    <a:pt x="593" y="661"/>
                    <a:pt x="575" y="658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6" y="45"/>
                  </a:lnTo>
                  <a:cubicBezTo>
                    <a:pt x="550" y="38"/>
                    <a:pt x="572" y="30"/>
                    <a:pt x="593" y="30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6"/>
                  </a:cubicBezTo>
                  <a:lnTo>
                    <a:pt x="43" y="284"/>
                  </a:lnTo>
                  <a:cubicBezTo>
                    <a:pt x="22" y="291"/>
                    <a:pt x="8" y="312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415575" y="35326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1" y="667"/>
                  </a:cubicBezTo>
                  <a:cubicBezTo>
                    <a:pt x="621" y="667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415400" y="35323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1"/>
                    <a:pt x="626" y="667"/>
                    <a:pt x="609" y="667"/>
                  </a:cubicBezTo>
                  <a:cubicBezTo>
                    <a:pt x="593" y="667"/>
                    <a:pt x="575" y="661"/>
                    <a:pt x="557" y="651"/>
                  </a:cubicBezTo>
                  <a:cubicBezTo>
                    <a:pt x="557" y="651"/>
                    <a:pt x="50" y="355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8" y="319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433375" y="3543150"/>
              <a:ext cx="29450" cy="16625"/>
            </a:xfrm>
            <a:custGeom>
              <a:avLst/>
              <a:gdLst/>
              <a:ahLst/>
              <a:cxnLst/>
              <a:rect l="l" t="t" r="r" b="b"/>
              <a:pathLst>
                <a:path w="1178" h="665" extrusionOk="0">
                  <a:moveTo>
                    <a:pt x="588" y="1"/>
                  </a:moveTo>
                  <a:cubicBezTo>
                    <a:pt x="566" y="1"/>
                    <a:pt x="543" y="8"/>
                    <a:pt x="522" y="20"/>
                  </a:cubicBezTo>
                  <a:lnTo>
                    <a:pt x="43" y="288"/>
                  </a:lnTo>
                  <a:cubicBezTo>
                    <a:pt x="8" y="309"/>
                    <a:pt x="1" y="338"/>
                    <a:pt x="36" y="359"/>
                  </a:cubicBezTo>
                  <a:lnTo>
                    <a:pt x="543" y="655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48"/>
                  </a:cubicBezTo>
                  <a:lnTo>
                    <a:pt x="1136" y="380"/>
                  </a:lnTo>
                  <a:cubicBezTo>
                    <a:pt x="1171" y="359"/>
                    <a:pt x="1178" y="330"/>
                    <a:pt x="1150" y="309"/>
                  </a:cubicBezTo>
                  <a:lnTo>
                    <a:pt x="635" y="13"/>
                  </a:lnTo>
                  <a:cubicBezTo>
                    <a:pt x="620" y="4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433375" y="354272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7" y="668"/>
                    <a:pt x="572" y="665"/>
                    <a:pt x="558" y="658"/>
                  </a:cubicBezTo>
                  <a:cubicBezTo>
                    <a:pt x="558" y="658"/>
                    <a:pt x="43" y="355"/>
                    <a:pt x="57" y="319"/>
                  </a:cubicBezTo>
                  <a:lnTo>
                    <a:pt x="529" y="51"/>
                  </a:lnTo>
                  <a:cubicBezTo>
                    <a:pt x="550" y="37"/>
                    <a:pt x="572" y="37"/>
                    <a:pt x="586" y="37"/>
                  </a:cubicBezTo>
                  <a:close/>
                  <a:moveTo>
                    <a:pt x="575" y="0"/>
                  </a:moveTo>
                  <a:cubicBezTo>
                    <a:pt x="552" y="0"/>
                    <a:pt x="529" y="6"/>
                    <a:pt x="508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2" y="700"/>
                    <a:pt x="663" y="686"/>
                  </a:cubicBezTo>
                  <a:lnTo>
                    <a:pt x="1143" y="418"/>
                  </a:lnTo>
                  <a:cubicBezTo>
                    <a:pt x="1164" y="404"/>
                    <a:pt x="1178" y="383"/>
                    <a:pt x="1185" y="362"/>
                  </a:cubicBezTo>
                  <a:cubicBezTo>
                    <a:pt x="1185" y="340"/>
                    <a:pt x="1171" y="326"/>
                    <a:pt x="1157" y="319"/>
                  </a:cubicBezTo>
                  <a:lnTo>
                    <a:pt x="642" y="16"/>
                  </a:lnTo>
                  <a:cubicBezTo>
                    <a:pt x="621" y="6"/>
                    <a:pt x="598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451175" y="3553625"/>
              <a:ext cx="29450" cy="16650"/>
            </a:xfrm>
            <a:custGeom>
              <a:avLst/>
              <a:gdLst/>
              <a:ahLst/>
              <a:cxnLst/>
              <a:rect l="l" t="t" r="r" b="b"/>
              <a:pathLst>
                <a:path w="1178" h="666" extrusionOk="0">
                  <a:moveTo>
                    <a:pt x="585" y="0"/>
                  </a:moveTo>
                  <a:cubicBezTo>
                    <a:pt x="563" y="0"/>
                    <a:pt x="542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6"/>
                  </a:cubicBezTo>
                  <a:lnTo>
                    <a:pt x="543" y="652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7"/>
                    <a:pt x="1150" y="313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451000" y="35533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8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7" y="661"/>
                    <a:pt x="572" y="658"/>
                    <a:pt x="557" y="651"/>
                  </a:cubicBezTo>
                  <a:cubicBezTo>
                    <a:pt x="557" y="651"/>
                    <a:pt x="43" y="355"/>
                    <a:pt x="57" y="312"/>
                  </a:cubicBezTo>
                  <a:lnTo>
                    <a:pt x="529" y="44"/>
                  </a:lnTo>
                  <a:cubicBezTo>
                    <a:pt x="550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468975" y="35640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5"/>
                  </a:cubicBezTo>
                  <a:lnTo>
                    <a:pt x="543" y="658"/>
                  </a:lnTo>
                  <a:cubicBezTo>
                    <a:pt x="559" y="664"/>
                    <a:pt x="576" y="667"/>
                    <a:pt x="594" y="667"/>
                  </a:cubicBezTo>
                  <a:cubicBezTo>
                    <a:pt x="615" y="667"/>
                    <a:pt x="637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468800" y="35637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5" y="383"/>
                  </a:cubicBezTo>
                  <a:lnTo>
                    <a:pt x="656" y="650"/>
                  </a:lnTo>
                  <a:cubicBezTo>
                    <a:pt x="642" y="661"/>
                    <a:pt x="624" y="666"/>
                    <a:pt x="607" y="666"/>
                  </a:cubicBezTo>
                  <a:cubicBezTo>
                    <a:pt x="589" y="666"/>
                    <a:pt x="572" y="661"/>
                    <a:pt x="557" y="650"/>
                  </a:cubicBezTo>
                  <a:cubicBezTo>
                    <a:pt x="557" y="650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486775" y="3574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5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486600" y="35741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2" y="347"/>
                    <a:pt x="1135" y="383"/>
                  </a:cubicBezTo>
                  <a:lnTo>
                    <a:pt x="656" y="657"/>
                  </a:lnTo>
                  <a:cubicBezTo>
                    <a:pt x="642" y="664"/>
                    <a:pt x="624" y="668"/>
                    <a:pt x="607" y="668"/>
                  </a:cubicBezTo>
                  <a:cubicBezTo>
                    <a:pt x="589" y="668"/>
                    <a:pt x="571" y="664"/>
                    <a:pt x="557" y="657"/>
                  </a:cubicBezTo>
                  <a:cubicBezTo>
                    <a:pt x="557" y="657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1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1"/>
                  </a:cubicBezTo>
                  <a:cubicBezTo>
                    <a:pt x="1192" y="347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504575" y="35848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6" y="657"/>
                  </a:lnTo>
                  <a:cubicBezTo>
                    <a:pt x="557" y="664"/>
                    <a:pt x="579" y="668"/>
                    <a:pt x="599" y="668"/>
                  </a:cubicBezTo>
                  <a:cubicBezTo>
                    <a:pt x="619" y="668"/>
                    <a:pt x="638" y="664"/>
                    <a:pt x="656" y="657"/>
                  </a:cubicBezTo>
                  <a:lnTo>
                    <a:pt x="1135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504400" y="35844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15" y="383"/>
                    <a:pt x="29" y="390"/>
                  </a:cubicBezTo>
                  <a:lnTo>
                    <a:pt x="536" y="687"/>
                  </a:lnTo>
                  <a:cubicBezTo>
                    <a:pt x="557" y="701"/>
                    <a:pt x="579" y="701"/>
                    <a:pt x="600" y="701"/>
                  </a:cubicBezTo>
                  <a:cubicBezTo>
                    <a:pt x="621" y="701"/>
                    <a:pt x="649" y="701"/>
                    <a:pt x="670" y="687"/>
                  </a:cubicBezTo>
                  <a:lnTo>
                    <a:pt x="1150" y="419"/>
                  </a:lnTo>
                  <a:cubicBezTo>
                    <a:pt x="1171" y="405"/>
                    <a:pt x="1185" y="390"/>
                    <a:pt x="1185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522375" y="35953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36" y="652"/>
                  </a:lnTo>
                  <a:cubicBezTo>
                    <a:pt x="557" y="659"/>
                    <a:pt x="579" y="663"/>
                    <a:pt x="599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522200" y="35950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86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1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2"/>
                    <a:pt x="604" y="662"/>
                  </a:cubicBezTo>
                  <a:cubicBezTo>
                    <a:pt x="587" y="662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2"/>
                    <a:pt x="0" y="313"/>
                    <a:pt x="0" y="341"/>
                  </a:cubicBezTo>
                  <a:cubicBezTo>
                    <a:pt x="0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4"/>
                    <a:pt x="578" y="701"/>
                    <a:pt x="600" y="701"/>
                  </a:cubicBezTo>
                  <a:cubicBezTo>
                    <a:pt x="621" y="701"/>
                    <a:pt x="649" y="694"/>
                    <a:pt x="670" y="679"/>
                  </a:cubicBezTo>
                  <a:lnTo>
                    <a:pt x="1149" y="412"/>
                  </a:lnTo>
                  <a:cubicBezTo>
                    <a:pt x="1171" y="405"/>
                    <a:pt x="1185" y="383"/>
                    <a:pt x="1192" y="355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540175" y="360580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540000" y="36054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6" y="31"/>
                  </a:moveTo>
                  <a:cubicBezTo>
                    <a:pt x="607" y="31"/>
                    <a:pt x="621" y="38"/>
                    <a:pt x="628" y="45"/>
                  </a:cubicBezTo>
                  <a:cubicBezTo>
                    <a:pt x="628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38" y="662"/>
                    <a:pt x="621" y="667"/>
                    <a:pt x="604" y="667"/>
                  </a:cubicBezTo>
                  <a:cubicBezTo>
                    <a:pt x="587" y="667"/>
                    <a:pt x="571" y="662"/>
                    <a:pt x="557" y="651"/>
                  </a:cubicBezTo>
                  <a:cubicBezTo>
                    <a:pt x="557" y="65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557975" y="3616200"/>
              <a:ext cx="51125" cy="29425"/>
            </a:xfrm>
            <a:custGeom>
              <a:avLst/>
              <a:gdLst/>
              <a:ahLst/>
              <a:cxnLst/>
              <a:rect l="l" t="t" r="r" b="b"/>
              <a:pathLst>
                <a:path w="2045" h="117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5"/>
                  </a:lnTo>
                  <a:cubicBezTo>
                    <a:pt x="8" y="306"/>
                    <a:pt x="0" y="334"/>
                    <a:pt x="36" y="355"/>
                  </a:cubicBezTo>
                  <a:lnTo>
                    <a:pt x="1410" y="1166"/>
                  </a:lnTo>
                  <a:cubicBezTo>
                    <a:pt x="1428" y="1173"/>
                    <a:pt x="1449" y="1176"/>
                    <a:pt x="1470" y="1176"/>
                  </a:cubicBezTo>
                  <a:cubicBezTo>
                    <a:pt x="1491" y="1176"/>
                    <a:pt x="1513" y="1173"/>
                    <a:pt x="1530" y="1166"/>
                  </a:cubicBezTo>
                  <a:lnTo>
                    <a:pt x="2010" y="891"/>
                  </a:lnTo>
                  <a:cubicBezTo>
                    <a:pt x="2045" y="877"/>
                    <a:pt x="2045" y="841"/>
                    <a:pt x="2017" y="82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557800" y="3615850"/>
              <a:ext cx="51475" cy="30375"/>
            </a:xfrm>
            <a:custGeom>
              <a:avLst/>
              <a:gdLst/>
              <a:ahLst/>
              <a:cxnLst/>
              <a:rect l="l" t="t" r="r" b="b"/>
              <a:pathLst>
                <a:path w="2059" h="1215" extrusionOk="0">
                  <a:moveTo>
                    <a:pt x="569" y="35"/>
                  </a:moveTo>
                  <a:cubicBezTo>
                    <a:pt x="574" y="35"/>
                    <a:pt x="580" y="36"/>
                    <a:pt x="586" y="38"/>
                  </a:cubicBezTo>
                  <a:cubicBezTo>
                    <a:pt x="600" y="38"/>
                    <a:pt x="614" y="38"/>
                    <a:pt x="628" y="45"/>
                  </a:cubicBezTo>
                  <a:cubicBezTo>
                    <a:pt x="628" y="45"/>
                    <a:pt x="2009" y="855"/>
                    <a:pt x="2002" y="898"/>
                  </a:cubicBezTo>
                  <a:lnTo>
                    <a:pt x="1523" y="1166"/>
                  </a:lnTo>
                  <a:cubicBezTo>
                    <a:pt x="1505" y="1173"/>
                    <a:pt x="1488" y="1176"/>
                    <a:pt x="1471" y="1176"/>
                  </a:cubicBezTo>
                  <a:cubicBezTo>
                    <a:pt x="1454" y="1176"/>
                    <a:pt x="1438" y="1173"/>
                    <a:pt x="1424" y="1166"/>
                  </a:cubicBezTo>
                  <a:cubicBezTo>
                    <a:pt x="1424" y="1166"/>
                    <a:pt x="43" y="355"/>
                    <a:pt x="50" y="320"/>
                  </a:cubicBezTo>
                  <a:lnTo>
                    <a:pt x="529" y="52"/>
                  </a:lnTo>
                  <a:cubicBezTo>
                    <a:pt x="539" y="42"/>
                    <a:pt x="554" y="35"/>
                    <a:pt x="569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90"/>
                  </a:cubicBezTo>
                  <a:lnTo>
                    <a:pt x="1403" y="1201"/>
                  </a:lnTo>
                  <a:cubicBezTo>
                    <a:pt x="1424" y="1208"/>
                    <a:pt x="1446" y="1215"/>
                    <a:pt x="1467" y="1215"/>
                  </a:cubicBezTo>
                  <a:cubicBezTo>
                    <a:pt x="1495" y="1215"/>
                    <a:pt x="1516" y="1208"/>
                    <a:pt x="1544" y="1194"/>
                  </a:cubicBezTo>
                  <a:lnTo>
                    <a:pt x="2017" y="926"/>
                  </a:lnTo>
                  <a:cubicBezTo>
                    <a:pt x="2038" y="919"/>
                    <a:pt x="2052" y="898"/>
                    <a:pt x="2059" y="870"/>
                  </a:cubicBezTo>
                  <a:cubicBezTo>
                    <a:pt x="2059" y="855"/>
                    <a:pt x="2045" y="834"/>
                    <a:pt x="2031" y="827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374875" y="3488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2" y="5"/>
                    <a:pt x="515" y="16"/>
                  </a:cubicBezTo>
                  <a:lnTo>
                    <a:pt x="35" y="284"/>
                  </a:lnTo>
                  <a:cubicBezTo>
                    <a:pt x="7" y="305"/>
                    <a:pt x="0" y="333"/>
                    <a:pt x="28" y="354"/>
                  </a:cubicBezTo>
                  <a:lnTo>
                    <a:pt x="536" y="650"/>
                  </a:lnTo>
                  <a:cubicBezTo>
                    <a:pt x="557" y="661"/>
                    <a:pt x="578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0" y="333"/>
                    <a:pt x="1142" y="312"/>
                  </a:cubicBezTo>
                  <a:lnTo>
                    <a:pt x="635" y="16"/>
                  </a:lnTo>
                  <a:cubicBezTo>
                    <a:pt x="617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374700" y="34882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7"/>
                    <a:pt x="1135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4" y="666"/>
                  </a:cubicBezTo>
                  <a:cubicBezTo>
                    <a:pt x="587" y="666"/>
                    <a:pt x="571" y="661"/>
                    <a:pt x="557" y="650"/>
                  </a:cubicBezTo>
                  <a:cubicBezTo>
                    <a:pt x="557" y="650"/>
                    <a:pt x="42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5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2" y="361"/>
                  </a:cubicBezTo>
                  <a:cubicBezTo>
                    <a:pt x="1184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357075" y="34780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3"/>
                  </a:lnTo>
                  <a:cubicBezTo>
                    <a:pt x="557" y="663"/>
                    <a:pt x="578" y="668"/>
                    <a:pt x="599" y="668"/>
                  </a:cubicBezTo>
                  <a:cubicBezTo>
                    <a:pt x="619" y="668"/>
                    <a:pt x="638" y="663"/>
                    <a:pt x="656" y="653"/>
                  </a:cubicBezTo>
                  <a:lnTo>
                    <a:pt x="1135" y="385"/>
                  </a:lnTo>
                  <a:cubicBezTo>
                    <a:pt x="1170" y="364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356900" y="34777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5" y="30"/>
                  </a:moveTo>
                  <a:cubicBezTo>
                    <a:pt x="606" y="30"/>
                    <a:pt x="621" y="37"/>
                    <a:pt x="628" y="44"/>
                  </a:cubicBezTo>
                  <a:cubicBezTo>
                    <a:pt x="628" y="44"/>
                    <a:pt x="1142" y="347"/>
                    <a:pt x="1128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3" y="666"/>
                  </a:cubicBezTo>
                  <a:cubicBezTo>
                    <a:pt x="585" y="666"/>
                    <a:pt x="568" y="661"/>
                    <a:pt x="550" y="650"/>
                  </a:cubicBezTo>
                  <a:cubicBezTo>
                    <a:pt x="550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5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5" y="383"/>
                    <a:pt x="1185" y="361"/>
                  </a:cubicBezTo>
                  <a:cubicBezTo>
                    <a:pt x="1185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410475" y="3509375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0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6"/>
                    <a:pt x="777" y="781"/>
                    <a:pt x="797" y="781"/>
                  </a:cubicBezTo>
                  <a:cubicBezTo>
                    <a:pt x="816" y="781"/>
                    <a:pt x="836" y="776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7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410125" y="3508925"/>
              <a:ext cx="34725" cy="20475"/>
            </a:xfrm>
            <a:custGeom>
              <a:avLst/>
              <a:gdLst/>
              <a:ahLst/>
              <a:cxnLst/>
              <a:rect l="l" t="t" r="r" b="b"/>
              <a:pathLst>
                <a:path w="1389" h="819" extrusionOk="0">
                  <a:moveTo>
                    <a:pt x="592" y="36"/>
                  </a:moveTo>
                  <a:cubicBezTo>
                    <a:pt x="606" y="36"/>
                    <a:pt x="620" y="43"/>
                    <a:pt x="635" y="50"/>
                  </a:cubicBezTo>
                  <a:cubicBezTo>
                    <a:pt x="635" y="50"/>
                    <a:pt x="1347" y="466"/>
                    <a:pt x="1339" y="501"/>
                  </a:cubicBezTo>
                  <a:lnTo>
                    <a:pt x="860" y="776"/>
                  </a:lnTo>
                  <a:cubicBezTo>
                    <a:pt x="846" y="783"/>
                    <a:pt x="828" y="787"/>
                    <a:pt x="811" y="787"/>
                  </a:cubicBezTo>
                  <a:cubicBezTo>
                    <a:pt x="793" y="787"/>
                    <a:pt x="776" y="783"/>
                    <a:pt x="761" y="776"/>
                  </a:cubicBezTo>
                  <a:cubicBezTo>
                    <a:pt x="761" y="776"/>
                    <a:pt x="49" y="360"/>
                    <a:pt x="57" y="318"/>
                  </a:cubicBezTo>
                  <a:lnTo>
                    <a:pt x="536" y="50"/>
                  </a:lnTo>
                  <a:cubicBezTo>
                    <a:pt x="550" y="43"/>
                    <a:pt x="571" y="36"/>
                    <a:pt x="592" y="36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8"/>
                    <a:pt x="515" y="22"/>
                  </a:cubicBezTo>
                  <a:lnTo>
                    <a:pt x="42" y="290"/>
                  </a:lnTo>
                  <a:cubicBezTo>
                    <a:pt x="21" y="297"/>
                    <a:pt x="7" y="318"/>
                    <a:pt x="0" y="346"/>
                  </a:cubicBezTo>
                  <a:cubicBezTo>
                    <a:pt x="0" y="360"/>
                    <a:pt x="14" y="381"/>
                    <a:pt x="28" y="388"/>
                  </a:cubicBezTo>
                  <a:lnTo>
                    <a:pt x="740" y="804"/>
                  </a:lnTo>
                  <a:cubicBezTo>
                    <a:pt x="761" y="811"/>
                    <a:pt x="783" y="818"/>
                    <a:pt x="804" y="818"/>
                  </a:cubicBezTo>
                  <a:cubicBezTo>
                    <a:pt x="825" y="818"/>
                    <a:pt x="853" y="818"/>
                    <a:pt x="874" y="804"/>
                  </a:cubicBezTo>
                  <a:lnTo>
                    <a:pt x="1354" y="536"/>
                  </a:lnTo>
                  <a:cubicBezTo>
                    <a:pt x="1375" y="522"/>
                    <a:pt x="1389" y="501"/>
                    <a:pt x="1389" y="480"/>
                  </a:cubicBezTo>
                  <a:cubicBezTo>
                    <a:pt x="1389" y="459"/>
                    <a:pt x="1382" y="445"/>
                    <a:pt x="1361" y="438"/>
                  </a:cubicBezTo>
                  <a:lnTo>
                    <a:pt x="656" y="22"/>
                  </a:lnTo>
                  <a:cubicBezTo>
                    <a:pt x="635" y="8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433025" y="3522700"/>
              <a:ext cx="100650" cy="58550"/>
            </a:xfrm>
            <a:custGeom>
              <a:avLst/>
              <a:gdLst/>
              <a:ahLst/>
              <a:cxnLst/>
              <a:rect l="l" t="t" r="r" b="b"/>
              <a:pathLst>
                <a:path w="4026" h="2342" extrusionOk="0">
                  <a:moveTo>
                    <a:pt x="588" y="1"/>
                  </a:moveTo>
                  <a:cubicBezTo>
                    <a:pt x="566" y="1"/>
                    <a:pt x="543" y="8"/>
                    <a:pt x="522" y="21"/>
                  </a:cubicBezTo>
                  <a:lnTo>
                    <a:pt x="43" y="288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3391" y="2326"/>
                  </a:lnTo>
                  <a:cubicBezTo>
                    <a:pt x="3409" y="2336"/>
                    <a:pt x="3430" y="2342"/>
                    <a:pt x="3451" y="2342"/>
                  </a:cubicBezTo>
                  <a:cubicBezTo>
                    <a:pt x="3472" y="2342"/>
                    <a:pt x="3493" y="2336"/>
                    <a:pt x="3511" y="2326"/>
                  </a:cubicBezTo>
                  <a:lnTo>
                    <a:pt x="3990" y="2051"/>
                  </a:lnTo>
                  <a:cubicBezTo>
                    <a:pt x="4019" y="2037"/>
                    <a:pt x="4026" y="2001"/>
                    <a:pt x="3997" y="1987"/>
                  </a:cubicBezTo>
                  <a:lnTo>
                    <a:pt x="635" y="14"/>
                  </a:lnTo>
                  <a:cubicBezTo>
                    <a:pt x="620" y="5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432850" y="3522275"/>
              <a:ext cx="101000" cy="59450"/>
            </a:xfrm>
            <a:custGeom>
              <a:avLst/>
              <a:gdLst/>
              <a:ahLst/>
              <a:cxnLst/>
              <a:rect l="l" t="t" r="r" b="b"/>
              <a:pathLst>
                <a:path w="4040" h="2378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3990" y="2018"/>
                    <a:pt x="3983" y="2061"/>
                  </a:cubicBezTo>
                  <a:lnTo>
                    <a:pt x="3504" y="2329"/>
                  </a:lnTo>
                  <a:cubicBezTo>
                    <a:pt x="3490" y="2336"/>
                    <a:pt x="3474" y="2339"/>
                    <a:pt x="3457" y="2339"/>
                  </a:cubicBezTo>
                  <a:cubicBezTo>
                    <a:pt x="3441" y="2339"/>
                    <a:pt x="3423" y="2336"/>
                    <a:pt x="3405" y="2329"/>
                  </a:cubicBezTo>
                  <a:cubicBezTo>
                    <a:pt x="3405" y="2329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6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3391" y="2364"/>
                  </a:lnTo>
                  <a:cubicBezTo>
                    <a:pt x="3405" y="2371"/>
                    <a:pt x="3426" y="2378"/>
                    <a:pt x="3455" y="2378"/>
                  </a:cubicBezTo>
                  <a:cubicBezTo>
                    <a:pt x="3476" y="2378"/>
                    <a:pt x="3504" y="2371"/>
                    <a:pt x="3525" y="2357"/>
                  </a:cubicBezTo>
                  <a:lnTo>
                    <a:pt x="4004" y="2089"/>
                  </a:lnTo>
                  <a:cubicBezTo>
                    <a:pt x="4026" y="2082"/>
                    <a:pt x="4040" y="2061"/>
                    <a:pt x="4040" y="2033"/>
                  </a:cubicBezTo>
                  <a:cubicBezTo>
                    <a:pt x="4040" y="2018"/>
                    <a:pt x="4026" y="1997"/>
                    <a:pt x="4012" y="1990"/>
                  </a:cubicBezTo>
                  <a:lnTo>
                    <a:pt x="656" y="16"/>
                  </a:lnTo>
                  <a:cubicBezTo>
                    <a:pt x="635" y="6"/>
                    <a:pt x="610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8"/>
            <p:cNvSpPr/>
            <p:nvPr/>
          </p:nvSpPr>
          <p:spPr>
            <a:xfrm>
              <a:off x="522025" y="3574950"/>
              <a:ext cx="33325" cy="19025"/>
            </a:xfrm>
            <a:custGeom>
              <a:avLst/>
              <a:gdLst/>
              <a:ahLst/>
              <a:cxnLst/>
              <a:rect l="l" t="t" r="r" b="b"/>
              <a:pathLst>
                <a:path w="1333" h="761" extrusionOk="0">
                  <a:moveTo>
                    <a:pt x="584" y="0"/>
                  </a:moveTo>
                  <a:cubicBezTo>
                    <a:pt x="563" y="0"/>
                    <a:pt x="541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6" y="356"/>
                  </a:cubicBezTo>
                  <a:lnTo>
                    <a:pt x="698" y="750"/>
                  </a:lnTo>
                  <a:cubicBezTo>
                    <a:pt x="714" y="757"/>
                    <a:pt x="733" y="760"/>
                    <a:pt x="752" y="760"/>
                  </a:cubicBezTo>
                  <a:cubicBezTo>
                    <a:pt x="775" y="760"/>
                    <a:pt x="799" y="755"/>
                    <a:pt x="818" y="743"/>
                  </a:cubicBezTo>
                  <a:lnTo>
                    <a:pt x="1297" y="475"/>
                  </a:lnTo>
                  <a:cubicBezTo>
                    <a:pt x="1326" y="454"/>
                    <a:pt x="1333" y="426"/>
                    <a:pt x="1305" y="405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8"/>
            <p:cNvSpPr/>
            <p:nvPr/>
          </p:nvSpPr>
          <p:spPr>
            <a:xfrm>
              <a:off x="521850" y="3574625"/>
              <a:ext cx="33675" cy="19800"/>
            </a:xfrm>
            <a:custGeom>
              <a:avLst/>
              <a:gdLst/>
              <a:ahLst/>
              <a:cxnLst/>
              <a:rect l="l" t="t" r="r" b="b"/>
              <a:pathLst>
                <a:path w="1347" h="792" extrusionOk="0">
                  <a:moveTo>
                    <a:pt x="592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304" y="439"/>
                    <a:pt x="1290" y="474"/>
                  </a:cubicBezTo>
                  <a:lnTo>
                    <a:pt x="818" y="749"/>
                  </a:lnTo>
                  <a:cubicBezTo>
                    <a:pt x="800" y="756"/>
                    <a:pt x="783" y="760"/>
                    <a:pt x="766" y="760"/>
                  </a:cubicBezTo>
                  <a:cubicBezTo>
                    <a:pt x="749" y="760"/>
                    <a:pt x="733" y="756"/>
                    <a:pt x="719" y="749"/>
                  </a:cubicBezTo>
                  <a:cubicBezTo>
                    <a:pt x="719" y="749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7" y="319"/>
                    <a:pt x="0" y="340"/>
                  </a:cubicBezTo>
                  <a:cubicBezTo>
                    <a:pt x="0" y="362"/>
                    <a:pt x="14" y="376"/>
                    <a:pt x="29" y="383"/>
                  </a:cubicBezTo>
                  <a:lnTo>
                    <a:pt x="698" y="777"/>
                  </a:lnTo>
                  <a:cubicBezTo>
                    <a:pt x="719" y="784"/>
                    <a:pt x="741" y="792"/>
                    <a:pt x="762" y="792"/>
                  </a:cubicBezTo>
                  <a:cubicBezTo>
                    <a:pt x="783" y="792"/>
                    <a:pt x="811" y="784"/>
                    <a:pt x="832" y="777"/>
                  </a:cubicBezTo>
                  <a:lnTo>
                    <a:pt x="1312" y="502"/>
                  </a:lnTo>
                  <a:cubicBezTo>
                    <a:pt x="1333" y="495"/>
                    <a:pt x="1347" y="474"/>
                    <a:pt x="1347" y="453"/>
                  </a:cubicBezTo>
                  <a:cubicBezTo>
                    <a:pt x="1347" y="432"/>
                    <a:pt x="1340" y="418"/>
                    <a:pt x="1319" y="411"/>
                  </a:cubicBezTo>
                  <a:lnTo>
                    <a:pt x="656" y="16"/>
                  </a:lnTo>
                  <a:cubicBezTo>
                    <a:pt x="631" y="6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543875" y="35876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2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543525" y="3587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8" y="45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63" y="658"/>
                  </a:lnTo>
                  <a:cubicBezTo>
                    <a:pt x="645" y="665"/>
                    <a:pt x="628" y="669"/>
                    <a:pt x="610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7" y="38"/>
                    <a:pt x="571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7" y="320"/>
                    <a:pt x="0" y="341"/>
                  </a:cubicBezTo>
                  <a:cubicBezTo>
                    <a:pt x="7" y="362"/>
                    <a:pt x="15" y="383"/>
                    <a:pt x="36" y="390"/>
                  </a:cubicBezTo>
                  <a:lnTo>
                    <a:pt x="543" y="686"/>
                  </a:lnTo>
                  <a:cubicBezTo>
                    <a:pt x="564" y="700"/>
                    <a:pt x="578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8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570850" y="3598050"/>
              <a:ext cx="20100" cy="11450"/>
            </a:xfrm>
            <a:custGeom>
              <a:avLst/>
              <a:gdLst/>
              <a:ahLst/>
              <a:cxnLst/>
              <a:rect l="l" t="t" r="r" b="b"/>
              <a:pathLst>
                <a:path w="804" h="458" extrusionOk="0">
                  <a:moveTo>
                    <a:pt x="204" y="1"/>
                  </a:moveTo>
                  <a:cubicBezTo>
                    <a:pt x="185" y="1"/>
                    <a:pt x="166" y="6"/>
                    <a:pt x="148" y="17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4"/>
                  </a:cubicBezTo>
                  <a:lnTo>
                    <a:pt x="543" y="447"/>
                  </a:lnTo>
                  <a:cubicBezTo>
                    <a:pt x="560" y="454"/>
                    <a:pt x="580" y="457"/>
                    <a:pt x="600" y="457"/>
                  </a:cubicBezTo>
                  <a:cubicBezTo>
                    <a:pt x="620" y="457"/>
                    <a:pt x="642" y="454"/>
                    <a:pt x="663" y="447"/>
                  </a:cubicBezTo>
                  <a:lnTo>
                    <a:pt x="761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1" y="17"/>
                  </a:lnTo>
                  <a:cubicBezTo>
                    <a:pt x="243" y="6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570675" y="3597700"/>
              <a:ext cx="20450" cy="12225"/>
            </a:xfrm>
            <a:custGeom>
              <a:avLst/>
              <a:gdLst/>
              <a:ahLst/>
              <a:cxnLst/>
              <a:rect l="l" t="t" r="r" b="b"/>
              <a:pathLst>
                <a:path w="818" h="489" extrusionOk="0">
                  <a:moveTo>
                    <a:pt x="219" y="38"/>
                  </a:moveTo>
                  <a:cubicBezTo>
                    <a:pt x="233" y="38"/>
                    <a:pt x="247" y="45"/>
                    <a:pt x="261" y="52"/>
                  </a:cubicBezTo>
                  <a:cubicBezTo>
                    <a:pt x="261" y="52"/>
                    <a:pt x="768" y="348"/>
                    <a:pt x="761" y="390"/>
                  </a:cubicBezTo>
                  <a:lnTo>
                    <a:pt x="656" y="447"/>
                  </a:lnTo>
                  <a:cubicBezTo>
                    <a:pt x="641" y="454"/>
                    <a:pt x="626" y="457"/>
                    <a:pt x="609" y="457"/>
                  </a:cubicBezTo>
                  <a:cubicBezTo>
                    <a:pt x="592" y="457"/>
                    <a:pt x="575" y="454"/>
                    <a:pt x="557" y="447"/>
                  </a:cubicBezTo>
                  <a:cubicBezTo>
                    <a:pt x="557" y="447"/>
                    <a:pt x="49" y="150"/>
                    <a:pt x="56" y="108"/>
                  </a:cubicBezTo>
                  <a:lnTo>
                    <a:pt x="162" y="52"/>
                  </a:lnTo>
                  <a:cubicBezTo>
                    <a:pt x="176" y="38"/>
                    <a:pt x="197" y="38"/>
                    <a:pt x="219" y="38"/>
                  </a:cubicBezTo>
                  <a:close/>
                  <a:moveTo>
                    <a:pt x="215" y="1"/>
                  </a:moveTo>
                  <a:cubicBezTo>
                    <a:pt x="192" y="1"/>
                    <a:pt x="169" y="6"/>
                    <a:pt x="148" y="17"/>
                  </a:cubicBezTo>
                  <a:lnTo>
                    <a:pt x="42" y="80"/>
                  </a:lnTo>
                  <a:cubicBezTo>
                    <a:pt x="21" y="87"/>
                    <a:pt x="7" y="108"/>
                    <a:pt x="0" y="129"/>
                  </a:cubicBezTo>
                  <a:cubicBezTo>
                    <a:pt x="0" y="150"/>
                    <a:pt x="14" y="172"/>
                    <a:pt x="35" y="179"/>
                  </a:cubicBezTo>
                  <a:lnTo>
                    <a:pt x="543" y="475"/>
                  </a:lnTo>
                  <a:cubicBezTo>
                    <a:pt x="557" y="489"/>
                    <a:pt x="578" y="489"/>
                    <a:pt x="599" y="489"/>
                  </a:cubicBezTo>
                  <a:cubicBezTo>
                    <a:pt x="627" y="489"/>
                    <a:pt x="656" y="489"/>
                    <a:pt x="677" y="475"/>
                  </a:cubicBezTo>
                  <a:lnTo>
                    <a:pt x="782" y="418"/>
                  </a:lnTo>
                  <a:cubicBezTo>
                    <a:pt x="804" y="411"/>
                    <a:pt x="818" y="390"/>
                    <a:pt x="818" y="362"/>
                  </a:cubicBezTo>
                  <a:cubicBezTo>
                    <a:pt x="818" y="348"/>
                    <a:pt x="804" y="327"/>
                    <a:pt x="790" y="320"/>
                  </a:cubicBezTo>
                  <a:lnTo>
                    <a:pt x="282" y="17"/>
                  </a:lnTo>
                  <a:cubicBezTo>
                    <a:pt x="261" y="6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579300" y="36085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5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600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5"/>
                  </a:cubicBezTo>
                  <a:lnTo>
                    <a:pt x="635" y="12"/>
                  </a:lnTo>
                  <a:cubicBezTo>
                    <a:pt x="617" y="5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579125" y="36082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6" y="662"/>
                    <a:pt x="609" y="662"/>
                  </a:cubicBezTo>
                  <a:cubicBezTo>
                    <a:pt x="593" y="662"/>
                    <a:pt x="575" y="658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22" y="298"/>
                    <a:pt x="7" y="313"/>
                    <a:pt x="0" y="341"/>
                  </a:cubicBezTo>
                  <a:cubicBezTo>
                    <a:pt x="0" y="355"/>
                    <a:pt x="14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606625" y="3619025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1"/>
                  </a:moveTo>
                  <a:cubicBezTo>
                    <a:pt x="178" y="1"/>
                    <a:pt x="159" y="6"/>
                    <a:pt x="141" y="17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4"/>
                    <a:pt x="768" y="313"/>
                  </a:cubicBezTo>
                  <a:lnTo>
                    <a:pt x="261" y="17"/>
                  </a:lnTo>
                  <a:cubicBezTo>
                    <a:pt x="240" y="6"/>
                    <a:pt x="219" y="1"/>
                    <a:pt x="1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606450" y="36186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211" y="38"/>
                  </a:moveTo>
                  <a:cubicBezTo>
                    <a:pt x="226" y="38"/>
                    <a:pt x="247" y="38"/>
                    <a:pt x="254" y="52"/>
                  </a:cubicBezTo>
                  <a:cubicBezTo>
                    <a:pt x="254" y="52"/>
                    <a:pt x="768" y="348"/>
                    <a:pt x="754" y="383"/>
                  </a:cubicBezTo>
                  <a:lnTo>
                    <a:pt x="656" y="446"/>
                  </a:lnTo>
                  <a:cubicBezTo>
                    <a:pt x="638" y="453"/>
                    <a:pt x="620" y="457"/>
                    <a:pt x="603" y="457"/>
                  </a:cubicBezTo>
                  <a:cubicBezTo>
                    <a:pt x="585" y="457"/>
                    <a:pt x="567" y="453"/>
                    <a:pt x="550" y="446"/>
                  </a:cubicBezTo>
                  <a:cubicBezTo>
                    <a:pt x="550" y="446"/>
                    <a:pt x="42" y="143"/>
                    <a:pt x="49" y="108"/>
                  </a:cubicBezTo>
                  <a:lnTo>
                    <a:pt x="155" y="52"/>
                  </a:lnTo>
                  <a:cubicBezTo>
                    <a:pt x="176" y="38"/>
                    <a:pt x="190" y="38"/>
                    <a:pt x="211" y="38"/>
                  </a:cubicBezTo>
                  <a:close/>
                  <a:moveTo>
                    <a:pt x="208" y="1"/>
                  </a:moveTo>
                  <a:cubicBezTo>
                    <a:pt x="185" y="1"/>
                    <a:pt x="162" y="6"/>
                    <a:pt x="141" y="16"/>
                  </a:cubicBezTo>
                  <a:lnTo>
                    <a:pt x="35" y="80"/>
                  </a:lnTo>
                  <a:cubicBezTo>
                    <a:pt x="14" y="87"/>
                    <a:pt x="0" y="108"/>
                    <a:pt x="0" y="129"/>
                  </a:cubicBezTo>
                  <a:cubicBezTo>
                    <a:pt x="0" y="150"/>
                    <a:pt x="7" y="164"/>
                    <a:pt x="28" y="171"/>
                  </a:cubicBezTo>
                  <a:lnTo>
                    <a:pt x="536" y="475"/>
                  </a:lnTo>
                  <a:cubicBezTo>
                    <a:pt x="557" y="482"/>
                    <a:pt x="571" y="489"/>
                    <a:pt x="599" y="489"/>
                  </a:cubicBezTo>
                  <a:cubicBezTo>
                    <a:pt x="620" y="489"/>
                    <a:pt x="649" y="489"/>
                    <a:pt x="670" y="475"/>
                  </a:cubicBezTo>
                  <a:lnTo>
                    <a:pt x="775" y="418"/>
                  </a:lnTo>
                  <a:cubicBezTo>
                    <a:pt x="797" y="404"/>
                    <a:pt x="811" y="383"/>
                    <a:pt x="811" y="362"/>
                  </a:cubicBezTo>
                  <a:cubicBezTo>
                    <a:pt x="811" y="341"/>
                    <a:pt x="804" y="327"/>
                    <a:pt x="782" y="320"/>
                  </a:cubicBezTo>
                  <a:lnTo>
                    <a:pt x="275" y="16"/>
                  </a:lnTo>
                  <a:cubicBezTo>
                    <a:pt x="254" y="6"/>
                    <a:pt x="231" y="1"/>
                    <a:pt x="2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92850" y="34989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63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2500" y="34986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0"/>
                    <a:pt x="1135" y="382"/>
                  </a:cubicBezTo>
                  <a:lnTo>
                    <a:pt x="656" y="650"/>
                  </a:lnTo>
                  <a:cubicBezTo>
                    <a:pt x="638" y="657"/>
                    <a:pt x="621" y="661"/>
                    <a:pt x="604" y="661"/>
                  </a:cubicBezTo>
                  <a:cubicBezTo>
                    <a:pt x="587" y="661"/>
                    <a:pt x="571" y="657"/>
                    <a:pt x="557" y="650"/>
                  </a:cubicBezTo>
                  <a:cubicBezTo>
                    <a:pt x="557" y="650"/>
                    <a:pt x="50" y="354"/>
                    <a:pt x="57" y="312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1"/>
                    <a:pt x="0" y="312"/>
                    <a:pt x="0" y="340"/>
                  </a:cubicBezTo>
                  <a:cubicBezTo>
                    <a:pt x="0" y="354"/>
                    <a:pt x="14" y="375"/>
                    <a:pt x="28" y="382"/>
                  </a:cubicBezTo>
                  <a:lnTo>
                    <a:pt x="536" y="678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8" y="700"/>
                    <a:pt x="649" y="693"/>
                    <a:pt x="677" y="678"/>
                  </a:cubicBezTo>
                  <a:lnTo>
                    <a:pt x="1149" y="411"/>
                  </a:lnTo>
                  <a:cubicBezTo>
                    <a:pt x="1170" y="404"/>
                    <a:pt x="1184" y="382"/>
                    <a:pt x="1192" y="354"/>
                  </a:cubicBezTo>
                  <a:cubicBezTo>
                    <a:pt x="1192" y="340"/>
                    <a:pt x="1177" y="319"/>
                    <a:pt x="1163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504050" y="3513675"/>
              <a:ext cx="52000" cy="30875"/>
            </a:xfrm>
            <a:custGeom>
              <a:avLst/>
              <a:gdLst/>
              <a:ahLst/>
              <a:cxnLst/>
              <a:rect l="l" t="t" r="r" b="b"/>
              <a:pathLst>
                <a:path w="2080" h="1235" extrusionOk="0">
                  <a:moveTo>
                    <a:pt x="2066" y="1"/>
                  </a:moveTo>
                  <a:lnTo>
                    <a:pt x="2066" y="1"/>
                  </a:lnTo>
                  <a:cubicBezTo>
                    <a:pt x="2066" y="1"/>
                    <a:pt x="0" y="1206"/>
                    <a:pt x="22" y="1235"/>
                  </a:cubicBezTo>
                  <a:cubicBezTo>
                    <a:pt x="22" y="1235"/>
                    <a:pt x="2080" y="29"/>
                    <a:pt x="206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689100" y="3138125"/>
              <a:ext cx="177475" cy="160925"/>
            </a:xfrm>
            <a:custGeom>
              <a:avLst/>
              <a:gdLst/>
              <a:ahLst/>
              <a:cxnLst/>
              <a:rect l="l" t="t" r="r" b="b"/>
              <a:pathLst>
                <a:path w="7099" h="6437" extrusionOk="0">
                  <a:moveTo>
                    <a:pt x="3302" y="1"/>
                  </a:moveTo>
                  <a:cubicBezTo>
                    <a:pt x="3301" y="1"/>
                    <a:pt x="3300" y="1"/>
                    <a:pt x="3299" y="1"/>
                  </a:cubicBezTo>
                  <a:cubicBezTo>
                    <a:pt x="3144" y="43"/>
                    <a:pt x="1925" y="664"/>
                    <a:pt x="1925" y="664"/>
                  </a:cubicBezTo>
                  <a:lnTo>
                    <a:pt x="494" y="1813"/>
                  </a:lnTo>
                  <a:cubicBezTo>
                    <a:pt x="494" y="1813"/>
                    <a:pt x="0" y="3074"/>
                    <a:pt x="14" y="3103"/>
                  </a:cubicBezTo>
                  <a:cubicBezTo>
                    <a:pt x="35" y="3138"/>
                    <a:pt x="120" y="4202"/>
                    <a:pt x="148" y="4386"/>
                  </a:cubicBezTo>
                  <a:cubicBezTo>
                    <a:pt x="176" y="4569"/>
                    <a:pt x="754" y="5288"/>
                    <a:pt x="860" y="5506"/>
                  </a:cubicBezTo>
                  <a:cubicBezTo>
                    <a:pt x="966" y="5732"/>
                    <a:pt x="1692" y="6437"/>
                    <a:pt x="1692" y="6437"/>
                  </a:cubicBezTo>
                  <a:cubicBezTo>
                    <a:pt x="1692" y="6437"/>
                    <a:pt x="2820" y="6042"/>
                    <a:pt x="2940" y="6000"/>
                  </a:cubicBezTo>
                  <a:cubicBezTo>
                    <a:pt x="3067" y="5958"/>
                    <a:pt x="7099" y="3483"/>
                    <a:pt x="7099" y="3483"/>
                  </a:cubicBezTo>
                  <a:cubicBezTo>
                    <a:pt x="7099" y="3483"/>
                    <a:pt x="3498" y="1"/>
                    <a:pt x="33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688550" y="3137750"/>
              <a:ext cx="178200" cy="161850"/>
            </a:xfrm>
            <a:custGeom>
              <a:avLst/>
              <a:gdLst/>
              <a:ahLst/>
              <a:cxnLst/>
              <a:rect l="l" t="t" r="r" b="b"/>
              <a:pathLst>
                <a:path w="7128" h="6474" extrusionOk="0">
                  <a:moveTo>
                    <a:pt x="3321" y="37"/>
                  </a:moveTo>
                  <a:cubicBezTo>
                    <a:pt x="3462" y="37"/>
                    <a:pt x="5647" y="2103"/>
                    <a:pt x="7086" y="3498"/>
                  </a:cubicBezTo>
                  <a:cubicBezTo>
                    <a:pt x="5683" y="4358"/>
                    <a:pt x="3046" y="5966"/>
                    <a:pt x="2955" y="6001"/>
                  </a:cubicBezTo>
                  <a:lnTo>
                    <a:pt x="1721" y="6431"/>
                  </a:lnTo>
                  <a:cubicBezTo>
                    <a:pt x="1643" y="6353"/>
                    <a:pt x="995" y="5719"/>
                    <a:pt x="896" y="5514"/>
                  </a:cubicBezTo>
                  <a:cubicBezTo>
                    <a:pt x="805" y="5352"/>
                    <a:pt x="706" y="5204"/>
                    <a:pt x="593" y="5056"/>
                  </a:cubicBezTo>
                  <a:cubicBezTo>
                    <a:pt x="410" y="4795"/>
                    <a:pt x="205" y="4499"/>
                    <a:pt x="191" y="4401"/>
                  </a:cubicBezTo>
                  <a:cubicBezTo>
                    <a:pt x="177" y="4316"/>
                    <a:pt x="149" y="4034"/>
                    <a:pt x="121" y="3766"/>
                  </a:cubicBezTo>
                  <a:cubicBezTo>
                    <a:pt x="79" y="3315"/>
                    <a:pt x="64" y="3153"/>
                    <a:pt x="57" y="3118"/>
                  </a:cubicBezTo>
                  <a:cubicBezTo>
                    <a:pt x="57" y="3054"/>
                    <a:pt x="339" y="2321"/>
                    <a:pt x="530" y="1835"/>
                  </a:cubicBezTo>
                  <a:lnTo>
                    <a:pt x="1954" y="700"/>
                  </a:lnTo>
                  <a:cubicBezTo>
                    <a:pt x="2003" y="672"/>
                    <a:pt x="3173" y="72"/>
                    <a:pt x="3321" y="37"/>
                  </a:cubicBezTo>
                  <a:close/>
                  <a:moveTo>
                    <a:pt x="3329" y="1"/>
                  </a:moveTo>
                  <a:cubicBezTo>
                    <a:pt x="3325" y="1"/>
                    <a:pt x="3323" y="1"/>
                    <a:pt x="3321" y="2"/>
                  </a:cubicBezTo>
                  <a:cubicBezTo>
                    <a:pt x="3166" y="44"/>
                    <a:pt x="1989" y="643"/>
                    <a:pt x="1932" y="672"/>
                  </a:cubicBezTo>
                  <a:cubicBezTo>
                    <a:pt x="1932" y="672"/>
                    <a:pt x="509" y="1806"/>
                    <a:pt x="501" y="1814"/>
                  </a:cubicBezTo>
                  <a:cubicBezTo>
                    <a:pt x="1" y="3089"/>
                    <a:pt x="15" y="3118"/>
                    <a:pt x="22" y="3125"/>
                  </a:cubicBezTo>
                  <a:cubicBezTo>
                    <a:pt x="29" y="3153"/>
                    <a:pt x="64" y="3477"/>
                    <a:pt x="86" y="3766"/>
                  </a:cubicBezTo>
                  <a:cubicBezTo>
                    <a:pt x="114" y="4034"/>
                    <a:pt x="142" y="4309"/>
                    <a:pt x="156" y="4401"/>
                  </a:cubicBezTo>
                  <a:cubicBezTo>
                    <a:pt x="170" y="4513"/>
                    <a:pt x="375" y="4795"/>
                    <a:pt x="565" y="5070"/>
                  </a:cubicBezTo>
                  <a:cubicBezTo>
                    <a:pt x="678" y="5218"/>
                    <a:pt x="776" y="5366"/>
                    <a:pt x="868" y="5528"/>
                  </a:cubicBezTo>
                  <a:cubicBezTo>
                    <a:pt x="974" y="5754"/>
                    <a:pt x="1672" y="6431"/>
                    <a:pt x="1714" y="6466"/>
                  </a:cubicBezTo>
                  <a:lnTo>
                    <a:pt x="1721" y="6473"/>
                  </a:lnTo>
                  <a:lnTo>
                    <a:pt x="2969" y="6036"/>
                  </a:lnTo>
                  <a:cubicBezTo>
                    <a:pt x="3089" y="5994"/>
                    <a:pt x="6966" y="3618"/>
                    <a:pt x="7128" y="3491"/>
                  </a:cubicBezTo>
                  <a:cubicBezTo>
                    <a:pt x="7121" y="3484"/>
                    <a:pt x="6211" y="2596"/>
                    <a:pt x="5288" y="1736"/>
                  </a:cubicBezTo>
                  <a:cubicBezTo>
                    <a:pt x="3559" y="99"/>
                    <a:pt x="3369" y="1"/>
                    <a:pt x="332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608200" y="3261950"/>
              <a:ext cx="383675" cy="351650"/>
            </a:xfrm>
            <a:custGeom>
              <a:avLst/>
              <a:gdLst/>
              <a:ahLst/>
              <a:cxnLst/>
              <a:rect l="l" t="t" r="r" b="b"/>
              <a:pathLst>
                <a:path w="15347" h="14066" extrusionOk="0">
                  <a:moveTo>
                    <a:pt x="7593" y="1"/>
                  </a:moveTo>
                  <a:cubicBezTo>
                    <a:pt x="6462" y="1"/>
                    <a:pt x="5359" y="406"/>
                    <a:pt x="4047" y="652"/>
                  </a:cubicBezTo>
                  <a:cubicBezTo>
                    <a:pt x="1833" y="1061"/>
                    <a:pt x="1" y="10162"/>
                    <a:pt x="677" y="11550"/>
                  </a:cubicBezTo>
                  <a:cubicBezTo>
                    <a:pt x="1517" y="13258"/>
                    <a:pt x="4896" y="14065"/>
                    <a:pt x="7996" y="14065"/>
                  </a:cubicBezTo>
                  <a:cubicBezTo>
                    <a:pt x="10207" y="14065"/>
                    <a:pt x="12276" y="13655"/>
                    <a:pt x="13183" y="12869"/>
                  </a:cubicBezTo>
                  <a:cubicBezTo>
                    <a:pt x="15347" y="11008"/>
                    <a:pt x="14367" y="6510"/>
                    <a:pt x="14254" y="5692"/>
                  </a:cubicBezTo>
                  <a:cubicBezTo>
                    <a:pt x="13824" y="2619"/>
                    <a:pt x="12196" y="2140"/>
                    <a:pt x="10039" y="758"/>
                  </a:cubicBezTo>
                  <a:cubicBezTo>
                    <a:pt x="9160" y="192"/>
                    <a:pt x="8370" y="1"/>
                    <a:pt x="75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612600" y="3261500"/>
              <a:ext cx="374875" cy="352475"/>
            </a:xfrm>
            <a:custGeom>
              <a:avLst/>
              <a:gdLst/>
              <a:ahLst/>
              <a:cxnLst/>
              <a:rect l="l" t="t" r="r" b="b"/>
              <a:pathLst>
                <a:path w="14995" h="14099" extrusionOk="0">
                  <a:moveTo>
                    <a:pt x="7417" y="36"/>
                  </a:moveTo>
                  <a:cubicBezTo>
                    <a:pt x="8192" y="36"/>
                    <a:pt x="8974" y="226"/>
                    <a:pt x="9849" y="790"/>
                  </a:cubicBezTo>
                  <a:cubicBezTo>
                    <a:pt x="10180" y="1001"/>
                    <a:pt x="10490" y="1185"/>
                    <a:pt x="10793" y="1368"/>
                  </a:cubicBezTo>
                  <a:cubicBezTo>
                    <a:pt x="12478" y="2383"/>
                    <a:pt x="13705" y="3116"/>
                    <a:pt x="14057" y="5710"/>
                  </a:cubicBezTo>
                  <a:cubicBezTo>
                    <a:pt x="14064" y="5781"/>
                    <a:pt x="14078" y="5880"/>
                    <a:pt x="14099" y="6006"/>
                  </a:cubicBezTo>
                  <a:cubicBezTo>
                    <a:pt x="14318" y="7282"/>
                    <a:pt x="14959" y="11174"/>
                    <a:pt x="12993" y="12872"/>
                  </a:cubicBezTo>
                  <a:cubicBezTo>
                    <a:pt x="12344" y="13429"/>
                    <a:pt x="11068" y="13831"/>
                    <a:pt x="9404" y="13986"/>
                  </a:cubicBezTo>
                  <a:cubicBezTo>
                    <a:pt x="8868" y="14037"/>
                    <a:pt x="8331" y="14062"/>
                    <a:pt x="7793" y="14062"/>
                  </a:cubicBezTo>
                  <a:cubicBezTo>
                    <a:pt x="6678" y="14062"/>
                    <a:pt x="5564" y="13954"/>
                    <a:pt x="4470" y="13739"/>
                  </a:cubicBezTo>
                  <a:cubicBezTo>
                    <a:pt x="2405" y="13317"/>
                    <a:pt x="995" y="12541"/>
                    <a:pt x="515" y="11554"/>
                  </a:cubicBezTo>
                  <a:cubicBezTo>
                    <a:pt x="1" y="10504"/>
                    <a:pt x="938" y="5118"/>
                    <a:pt x="2320" y="2383"/>
                  </a:cubicBezTo>
                  <a:cubicBezTo>
                    <a:pt x="2835" y="1347"/>
                    <a:pt x="3356" y="776"/>
                    <a:pt x="3871" y="684"/>
                  </a:cubicBezTo>
                  <a:cubicBezTo>
                    <a:pt x="4322" y="600"/>
                    <a:pt x="4738" y="501"/>
                    <a:pt x="5147" y="402"/>
                  </a:cubicBezTo>
                  <a:cubicBezTo>
                    <a:pt x="5936" y="212"/>
                    <a:pt x="6669" y="36"/>
                    <a:pt x="7417" y="36"/>
                  </a:cubicBezTo>
                  <a:close/>
                  <a:moveTo>
                    <a:pt x="7419" y="0"/>
                  </a:moveTo>
                  <a:cubicBezTo>
                    <a:pt x="6669" y="0"/>
                    <a:pt x="5931" y="177"/>
                    <a:pt x="5140" y="367"/>
                  </a:cubicBezTo>
                  <a:cubicBezTo>
                    <a:pt x="4731" y="466"/>
                    <a:pt x="4308" y="564"/>
                    <a:pt x="3864" y="649"/>
                  </a:cubicBezTo>
                  <a:cubicBezTo>
                    <a:pt x="3342" y="741"/>
                    <a:pt x="2806" y="1319"/>
                    <a:pt x="2285" y="2362"/>
                  </a:cubicBezTo>
                  <a:cubicBezTo>
                    <a:pt x="1643" y="3631"/>
                    <a:pt x="1044" y="5598"/>
                    <a:pt x="663" y="7628"/>
                  </a:cubicBezTo>
                  <a:cubicBezTo>
                    <a:pt x="311" y="9524"/>
                    <a:pt x="240" y="11075"/>
                    <a:pt x="480" y="11568"/>
                  </a:cubicBezTo>
                  <a:cubicBezTo>
                    <a:pt x="974" y="12569"/>
                    <a:pt x="2383" y="13352"/>
                    <a:pt x="4463" y="13775"/>
                  </a:cubicBezTo>
                  <a:cubicBezTo>
                    <a:pt x="5570" y="13993"/>
                    <a:pt x="6691" y="14099"/>
                    <a:pt x="7818" y="14099"/>
                  </a:cubicBezTo>
                  <a:cubicBezTo>
                    <a:pt x="8361" y="14099"/>
                    <a:pt x="8890" y="14071"/>
                    <a:pt x="9404" y="14021"/>
                  </a:cubicBezTo>
                  <a:cubicBezTo>
                    <a:pt x="11082" y="13866"/>
                    <a:pt x="12365" y="13458"/>
                    <a:pt x="13021" y="12894"/>
                  </a:cubicBezTo>
                  <a:cubicBezTo>
                    <a:pt x="14995" y="11188"/>
                    <a:pt x="14353" y="7282"/>
                    <a:pt x="14135" y="5999"/>
                  </a:cubicBezTo>
                  <a:cubicBezTo>
                    <a:pt x="14113" y="5872"/>
                    <a:pt x="14099" y="5774"/>
                    <a:pt x="14092" y="5696"/>
                  </a:cubicBezTo>
                  <a:cubicBezTo>
                    <a:pt x="13733" y="3088"/>
                    <a:pt x="12506" y="2355"/>
                    <a:pt x="10814" y="1340"/>
                  </a:cubicBezTo>
                  <a:cubicBezTo>
                    <a:pt x="10511" y="1157"/>
                    <a:pt x="10201" y="966"/>
                    <a:pt x="9870" y="755"/>
                  </a:cubicBezTo>
                  <a:cubicBezTo>
                    <a:pt x="8990" y="191"/>
                    <a:pt x="8198" y="0"/>
                    <a:pt x="7419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8"/>
            <p:cNvSpPr/>
            <p:nvPr/>
          </p:nvSpPr>
          <p:spPr>
            <a:xfrm>
              <a:off x="718350" y="3147125"/>
              <a:ext cx="14125" cy="4600"/>
            </a:xfrm>
            <a:custGeom>
              <a:avLst/>
              <a:gdLst/>
              <a:ahLst/>
              <a:cxnLst/>
              <a:rect l="l" t="t" r="r" b="b"/>
              <a:pathLst>
                <a:path w="565" h="184" extrusionOk="0">
                  <a:moveTo>
                    <a:pt x="275" y="0"/>
                  </a:moveTo>
                  <a:cubicBezTo>
                    <a:pt x="177" y="0"/>
                    <a:pt x="78" y="43"/>
                    <a:pt x="0" y="113"/>
                  </a:cubicBezTo>
                  <a:cubicBezTo>
                    <a:pt x="29" y="106"/>
                    <a:pt x="57" y="99"/>
                    <a:pt x="92" y="99"/>
                  </a:cubicBezTo>
                  <a:cubicBezTo>
                    <a:pt x="141" y="99"/>
                    <a:pt x="191" y="106"/>
                    <a:pt x="233" y="113"/>
                  </a:cubicBezTo>
                  <a:cubicBezTo>
                    <a:pt x="282" y="127"/>
                    <a:pt x="325" y="141"/>
                    <a:pt x="367" y="163"/>
                  </a:cubicBezTo>
                  <a:lnTo>
                    <a:pt x="402" y="184"/>
                  </a:lnTo>
                  <a:lnTo>
                    <a:pt x="564" y="85"/>
                  </a:lnTo>
                  <a:cubicBezTo>
                    <a:pt x="515" y="57"/>
                    <a:pt x="459" y="36"/>
                    <a:pt x="409" y="15"/>
                  </a:cubicBezTo>
                  <a:cubicBezTo>
                    <a:pt x="367" y="8"/>
                    <a:pt x="325" y="0"/>
                    <a:pt x="27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8"/>
            <p:cNvSpPr/>
            <p:nvPr/>
          </p:nvSpPr>
          <p:spPr>
            <a:xfrm>
              <a:off x="717100" y="3146600"/>
              <a:ext cx="15550" cy="5650"/>
            </a:xfrm>
            <a:custGeom>
              <a:avLst/>
              <a:gdLst/>
              <a:ahLst/>
              <a:cxnLst/>
              <a:rect l="l" t="t" r="r" b="b"/>
              <a:pathLst>
                <a:path w="622" h="226" extrusionOk="0">
                  <a:moveTo>
                    <a:pt x="325" y="36"/>
                  </a:moveTo>
                  <a:cubicBezTo>
                    <a:pt x="368" y="36"/>
                    <a:pt x="410" y="43"/>
                    <a:pt x="452" y="57"/>
                  </a:cubicBezTo>
                  <a:cubicBezTo>
                    <a:pt x="494" y="71"/>
                    <a:pt x="537" y="85"/>
                    <a:pt x="579" y="106"/>
                  </a:cubicBezTo>
                  <a:cubicBezTo>
                    <a:pt x="529" y="133"/>
                    <a:pt x="477" y="146"/>
                    <a:pt x="423" y="146"/>
                  </a:cubicBezTo>
                  <a:cubicBezTo>
                    <a:pt x="393" y="146"/>
                    <a:pt x="363" y="142"/>
                    <a:pt x="332" y="134"/>
                  </a:cubicBezTo>
                  <a:cubicBezTo>
                    <a:pt x="283" y="113"/>
                    <a:pt x="227" y="106"/>
                    <a:pt x="177" y="99"/>
                  </a:cubicBezTo>
                  <a:lnTo>
                    <a:pt x="121" y="99"/>
                  </a:lnTo>
                  <a:cubicBezTo>
                    <a:pt x="184" y="64"/>
                    <a:pt x="255" y="43"/>
                    <a:pt x="325" y="36"/>
                  </a:cubicBezTo>
                  <a:close/>
                  <a:moveTo>
                    <a:pt x="325" y="0"/>
                  </a:moveTo>
                  <a:cubicBezTo>
                    <a:pt x="219" y="7"/>
                    <a:pt x="121" y="50"/>
                    <a:pt x="36" y="113"/>
                  </a:cubicBezTo>
                  <a:cubicBezTo>
                    <a:pt x="15" y="120"/>
                    <a:pt x="1" y="134"/>
                    <a:pt x="283" y="148"/>
                  </a:cubicBezTo>
                  <a:cubicBezTo>
                    <a:pt x="325" y="162"/>
                    <a:pt x="368" y="184"/>
                    <a:pt x="410" y="205"/>
                  </a:cubicBezTo>
                  <a:lnTo>
                    <a:pt x="452" y="226"/>
                  </a:lnTo>
                  <a:cubicBezTo>
                    <a:pt x="452" y="219"/>
                    <a:pt x="452" y="219"/>
                    <a:pt x="459" y="219"/>
                  </a:cubicBezTo>
                  <a:cubicBezTo>
                    <a:pt x="459" y="219"/>
                    <a:pt x="621" y="120"/>
                    <a:pt x="621" y="92"/>
                  </a:cubicBezTo>
                  <a:cubicBezTo>
                    <a:pt x="572" y="64"/>
                    <a:pt x="516" y="36"/>
                    <a:pt x="459" y="21"/>
                  </a:cubicBezTo>
                  <a:cubicBezTo>
                    <a:pt x="417" y="7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8"/>
            <p:cNvSpPr/>
            <p:nvPr/>
          </p:nvSpPr>
          <p:spPr>
            <a:xfrm>
              <a:off x="712175" y="3149600"/>
              <a:ext cx="16250" cy="39325"/>
            </a:xfrm>
            <a:custGeom>
              <a:avLst/>
              <a:gdLst/>
              <a:ahLst/>
              <a:cxnLst/>
              <a:rect l="l" t="t" r="r" b="b"/>
              <a:pathLst>
                <a:path w="650" h="1573" extrusionOk="0">
                  <a:moveTo>
                    <a:pt x="318" y="0"/>
                  </a:moveTo>
                  <a:cubicBezTo>
                    <a:pt x="276" y="7"/>
                    <a:pt x="233" y="21"/>
                    <a:pt x="191" y="42"/>
                  </a:cubicBezTo>
                  <a:cubicBezTo>
                    <a:pt x="149" y="71"/>
                    <a:pt x="106" y="106"/>
                    <a:pt x="78" y="155"/>
                  </a:cubicBezTo>
                  <a:cubicBezTo>
                    <a:pt x="57" y="190"/>
                    <a:pt x="43" y="226"/>
                    <a:pt x="29" y="261"/>
                  </a:cubicBezTo>
                  <a:cubicBezTo>
                    <a:pt x="8" y="324"/>
                    <a:pt x="1" y="388"/>
                    <a:pt x="1" y="458"/>
                  </a:cubicBezTo>
                  <a:cubicBezTo>
                    <a:pt x="8" y="635"/>
                    <a:pt x="50" y="811"/>
                    <a:pt x="127" y="973"/>
                  </a:cubicBezTo>
                  <a:cubicBezTo>
                    <a:pt x="240" y="1213"/>
                    <a:pt x="416" y="1424"/>
                    <a:pt x="649" y="1572"/>
                  </a:cubicBezTo>
                  <a:lnTo>
                    <a:pt x="649" y="1043"/>
                  </a:lnTo>
                  <a:lnTo>
                    <a:pt x="649" y="339"/>
                  </a:lnTo>
                  <a:lnTo>
                    <a:pt x="649" y="85"/>
                  </a:lnTo>
                  <a:cubicBezTo>
                    <a:pt x="607" y="64"/>
                    <a:pt x="572" y="50"/>
                    <a:pt x="529" y="28"/>
                  </a:cubicBezTo>
                  <a:cubicBezTo>
                    <a:pt x="480" y="14"/>
                    <a:pt x="431" y="7"/>
                    <a:pt x="37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8"/>
            <p:cNvSpPr/>
            <p:nvPr/>
          </p:nvSpPr>
          <p:spPr>
            <a:xfrm>
              <a:off x="711650" y="3149075"/>
              <a:ext cx="17300" cy="40200"/>
            </a:xfrm>
            <a:custGeom>
              <a:avLst/>
              <a:gdLst/>
              <a:ahLst/>
              <a:cxnLst/>
              <a:rect l="l" t="t" r="r" b="b"/>
              <a:pathLst>
                <a:path w="692" h="1608" extrusionOk="0">
                  <a:moveTo>
                    <a:pt x="501" y="49"/>
                  </a:moveTo>
                  <a:cubicBezTo>
                    <a:pt x="550" y="71"/>
                    <a:pt x="600" y="92"/>
                    <a:pt x="649" y="120"/>
                  </a:cubicBezTo>
                  <a:lnTo>
                    <a:pt x="642" y="1558"/>
                  </a:lnTo>
                  <a:cubicBezTo>
                    <a:pt x="430" y="1417"/>
                    <a:pt x="268" y="1212"/>
                    <a:pt x="163" y="980"/>
                  </a:cubicBezTo>
                  <a:cubicBezTo>
                    <a:pt x="85" y="825"/>
                    <a:pt x="43" y="649"/>
                    <a:pt x="36" y="472"/>
                  </a:cubicBezTo>
                  <a:cubicBezTo>
                    <a:pt x="36" y="409"/>
                    <a:pt x="43" y="345"/>
                    <a:pt x="64" y="282"/>
                  </a:cubicBezTo>
                  <a:cubicBezTo>
                    <a:pt x="71" y="247"/>
                    <a:pt x="92" y="219"/>
                    <a:pt x="106" y="183"/>
                  </a:cubicBezTo>
                  <a:cubicBezTo>
                    <a:pt x="134" y="134"/>
                    <a:pt x="177" y="99"/>
                    <a:pt x="501" y="49"/>
                  </a:cubicBezTo>
                  <a:close/>
                  <a:moveTo>
                    <a:pt x="332" y="0"/>
                  </a:moveTo>
                  <a:cubicBezTo>
                    <a:pt x="289" y="14"/>
                    <a:pt x="247" y="28"/>
                    <a:pt x="198" y="42"/>
                  </a:cubicBezTo>
                  <a:cubicBezTo>
                    <a:pt x="148" y="71"/>
                    <a:pt x="106" y="113"/>
                    <a:pt x="78" y="162"/>
                  </a:cubicBezTo>
                  <a:cubicBezTo>
                    <a:pt x="57" y="197"/>
                    <a:pt x="43" y="240"/>
                    <a:pt x="29" y="275"/>
                  </a:cubicBezTo>
                  <a:cubicBezTo>
                    <a:pt x="7" y="338"/>
                    <a:pt x="0" y="409"/>
                    <a:pt x="0" y="472"/>
                  </a:cubicBezTo>
                  <a:cubicBezTo>
                    <a:pt x="7" y="656"/>
                    <a:pt x="50" y="832"/>
                    <a:pt x="127" y="994"/>
                  </a:cubicBezTo>
                  <a:cubicBezTo>
                    <a:pt x="240" y="1248"/>
                    <a:pt x="423" y="1459"/>
                    <a:pt x="663" y="1607"/>
                  </a:cubicBezTo>
                  <a:cubicBezTo>
                    <a:pt x="663" y="1607"/>
                    <a:pt x="670" y="1607"/>
                    <a:pt x="684" y="1593"/>
                  </a:cubicBezTo>
                  <a:cubicBezTo>
                    <a:pt x="684" y="1593"/>
                    <a:pt x="691" y="99"/>
                    <a:pt x="677" y="92"/>
                  </a:cubicBezTo>
                  <a:cubicBezTo>
                    <a:pt x="663" y="85"/>
                    <a:pt x="656" y="78"/>
                    <a:pt x="550" y="35"/>
                  </a:cubicBezTo>
                  <a:cubicBezTo>
                    <a:pt x="529" y="28"/>
                    <a:pt x="508" y="21"/>
                    <a:pt x="480" y="14"/>
                  </a:cubicBezTo>
                  <a:cubicBezTo>
                    <a:pt x="480" y="14"/>
                    <a:pt x="459" y="7"/>
                    <a:pt x="3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8"/>
            <p:cNvSpPr/>
            <p:nvPr/>
          </p:nvSpPr>
          <p:spPr>
            <a:xfrm>
              <a:off x="717300" y="3158850"/>
              <a:ext cx="7425" cy="18250"/>
            </a:xfrm>
            <a:custGeom>
              <a:avLst/>
              <a:gdLst/>
              <a:ahLst/>
              <a:cxnLst/>
              <a:rect l="l" t="t" r="r" b="b"/>
              <a:pathLst>
                <a:path w="297" h="730" extrusionOk="0">
                  <a:moveTo>
                    <a:pt x="167" y="1"/>
                  </a:moveTo>
                  <a:cubicBezTo>
                    <a:pt x="69" y="1"/>
                    <a:pt x="0" y="79"/>
                    <a:pt x="0" y="215"/>
                  </a:cubicBezTo>
                  <a:cubicBezTo>
                    <a:pt x="7" y="420"/>
                    <a:pt x="120" y="617"/>
                    <a:pt x="296" y="730"/>
                  </a:cubicBezTo>
                  <a:lnTo>
                    <a:pt x="296" y="39"/>
                  </a:lnTo>
                  <a:cubicBezTo>
                    <a:pt x="250" y="13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8"/>
            <p:cNvSpPr/>
            <p:nvPr/>
          </p:nvSpPr>
          <p:spPr>
            <a:xfrm>
              <a:off x="716250" y="3158425"/>
              <a:ext cx="8825" cy="19025"/>
            </a:xfrm>
            <a:custGeom>
              <a:avLst/>
              <a:gdLst/>
              <a:ahLst/>
              <a:cxnLst/>
              <a:rect l="l" t="t" r="r" b="b"/>
              <a:pathLst>
                <a:path w="353" h="761" extrusionOk="0">
                  <a:moveTo>
                    <a:pt x="220" y="1"/>
                  </a:moveTo>
                  <a:cubicBezTo>
                    <a:pt x="105" y="1"/>
                    <a:pt x="1" y="100"/>
                    <a:pt x="21" y="232"/>
                  </a:cubicBezTo>
                  <a:cubicBezTo>
                    <a:pt x="35" y="451"/>
                    <a:pt x="155" y="648"/>
                    <a:pt x="338" y="761"/>
                  </a:cubicBezTo>
                  <a:cubicBezTo>
                    <a:pt x="345" y="761"/>
                    <a:pt x="352" y="761"/>
                    <a:pt x="345" y="733"/>
                  </a:cubicBezTo>
                  <a:cubicBezTo>
                    <a:pt x="176" y="620"/>
                    <a:pt x="70" y="437"/>
                    <a:pt x="56" y="232"/>
                  </a:cubicBezTo>
                  <a:cubicBezTo>
                    <a:pt x="49" y="162"/>
                    <a:pt x="84" y="98"/>
                    <a:pt x="141" y="56"/>
                  </a:cubicBezTo>
                  <a:cubicBezTo>
                    <a:pt x="178" y="44"/>
                    <a:pt x="219" y="36"/>
                    <a:pt x="261" y="36"/>
                  </a:cubicBezTo>
                  <a:cubicBezTo>
                    <a:pt x="292" y="36"/>
                    <a:pt x="323" y="40"/>
                    <a:pt x="352" y="49"/>
                  </a:cubicBezTo>
                  <a:cubicBezTo>
                    <a:pt x="311" y="16"/>
                    <a:pt x="265" y="1"/>
                    <a:pt x="22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783025" y="3195950"/>
              <a:ext cx="88325" cy="127250"/>
            </a:xfrm>
            <a:custGeom>
              <a:avLst/>
              <a:gdLst/>
              <a:ahLst/>
              <a:cxnLst/>
              <a:rect l="l" t="t" r="r" b="b"/>
              <a:pathLst>
                <a:path w="3533" h="5090" extrusionOk="0">
                  <a:moveTo>
                    <a:pt x="3532" y="0"/>
                  </a:moveTo>
                  <a:lnTo>
                    <a:pt x="2707" y="162"/>
                  </a:lnTo>
                  <a:lnTo>
                    <a:pt x="1424" y="409"/>
                  </a:lnTo>
                  <a:lnTo>
                    <a:pt x="818" y="522"/>
                  </a:lnTo>
                  <a:lnTo>
                    <a:pt x="7" y="677"/>
                  </a:lnTo>
                  <a:lnTo>
                    <a:pt x="0" y="3179"/>
                  </a:lnTo>
                  <a:lnTo>
                    <a:pt x="0" y="4075"/>
                  </a:lnTo>
                  <a:cubicBezTo>
                    <a:pt x="0" y="4335"/>
                    <a:pt x="177" y="4603"/>
                    <a:pt x="522" y="4801"/>
                  </a:cubicBezTo>
                  <a:lnTo>
                    <a:pt x="607" y="4850"/>
                  </a:lnTo>
                  <a:lnTo>
                    <a:pt x="677" y="4885"/>
                  </a:lnTo>
                  <a:cubicBezTo>
                    <a:pt x="691" y="4885"/>
                    <a:pt x="705" y="4892"/>
                    <a:pt x="811" y="4935"/>
                  </a:cubicBezTo>
                  <a:lnTo>
                    <a:pt x="882" y="4963"/>
                  </a:lnTo>
                  <a:lnTo>
                    <a:pt x="1008" y="4998"/>
                  </a:lnTo>
                  <a:lnTo>
                    <a:pt x="1093" y="5026"/>
                  </a:lnTo>
                  <a:lnTo>
                    <a:pt x="1185" y="5040"/>
                  </a:lnTo>
                  <a:lnTo>
                    <a:pt x="1269" y="5061"/>
                  </a:lnTo>
                  <a:lnTo>
                    <a:pt x="1354" y="5076"/>
                  </a:lnTo>
                  <a:lnTo>
                    <a:pt x="1460" y="5083"/>
                  </a:lnTo>
                  <a:lnTo>
                    <a:pt x="1558" y="5090"/>
                  </a:lnTo>
                  <a:lnTo>
                    <a:pt x="2002" y="5090"/>
                  </a:lnTo>
                  <a:cubicBezTo>
                    <a:pt x="2017" y="5090"/>
                    <a:pt x="2038" y="5090"/>
                    <a:pt x="2122" y="5083"/>
                  </a:cubicBezTo>
                  <a:cubicBezTo>
                    <a:pt x="2143" y="5076"/>
                    <a:pt x="2179" y="5076"/>
                    <a:pt x="2207" y="5069"/>
                  </a:cubicBezTo>
                  <a:cubicBezTo>
                    <a:pt x="2228" y="5069"/>
                    <a:pt x="2249" y="5061"/>
                    <a:pt x="2327" y="5047"/>
                  </a:cubicBezTo>
                  <a:lnTo>
                    <a:pt x="2376" y="5040"/>
                  </a:lnTo>
                  <a:lnTo>
                    <a:pt x="2411" y="5033"/>
                  </a:lnTo>
                  <a:lnTo>
                    <a:pt x="2454" y="5019"/>
                  </a:lnTo>
                  <a:lnTo>
                    <a:pt x="2496" y="5012"/>
                  </a:lnTo>
                  <a:lnTo>
                    <a:pt x="2538" y="4998"/>
                  </a:lnTo>
                  <a:lnTo>
                    <a:pt x="2573" y="4991"/>
                  </a:lnTo>
                  <a:lnTo>
                    <a:pt x="2679" y="4956"/>
                  </a:lnTo>
                  <a:cubicBezTo>
                    <a:pt x="2700" y="4949"/>
                    <a:pt x="2721" y="4942"/>
                    <a:pt x="2757" y="4928"/>
                  </a:cubicBezTo>
                  <a:lnTo>
                    <a:pt x="2827" y="4899"/>
                  </a:lnTo>
                  <a:lnTo>
                    <a:pt x="2898" y="4864"/>
                  </a:lnTo>
                  <a:lnTo>
                    <a:pt x="2961" y="4829"/>
                  </a:lnTo>
                  <a:cubicBezTo>
                    <a:pt x="2982" y="4822"/>
                    <a:pt x="3003" y="4808"/>
                    <a:pt x="3271" y="4617"/>
                  </a:cubicBezTo>
                  <a:lnTo>
                    <a:pt x="3328" y="4561"/>
                  </a:lnTo>
                  <a:lnTo>
                    <a:pt x="3349" y="4533"/>
                  </a:lnTo>
                  <a:cubicBezTo>
                    <a:pt x="3419" y="4385"/>
                    <a:pt x="3483" y="4237"/>
                    <a:pt x="3532" y="4082"/>
                  </a:cubicBezTo>
                  <a:lnTo>
                    <a:pt x="35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8"/>
            <p:cNvSpPr/>
            <p:nvPr/>
          </p:nvSpPr>
          <p:spPr>
            <a:xfrm>
              <a:off x="782675" y="3195600"/>
              <a:ext cx="89200" cy="128300"/>
            </a:xfrm>
            <a:custGeom>
              <a:avLst/>
              <a:gdLst/>
              <a:ahLst/>
              <a:cxnLst/>
              <a:rect l="l" t="t" r="r" b="b"/>
              <a:pathLst>
                <a:path w="3568" h="5132" extrusionOk="0">
                  <a:moveTo>
                    <a:pt x="3539" y="42"/>
                  </a:moveTo>
                  <a:cubicBezTo>
                    <a:pt x="3539" y="42"/>
                    <a:pt x="3539" y="4096"/>
                    <a:pt x="3433" y="4441"/>
                  </a:cubicBezTo>
                  <a:cubicBezTo>
                    <a:pt x="3433" y="4441"/>
                    <a:pt x="3405" y="4476"/>
                    <a:pt x="3384" y="4512"/>
                  </a:cubicBezTo>
                  <a:cubicBezTo>
                    <a:pt x="3377" y="4526"/>
                    <a:pt x="3370" y="4533"/>
                    <a:pt x="3306" y="4603"/>
                  </a:cubicBezTo>
                  <a:lnTo>
                    <a:pt x="3278" y="4624"/>
                  </a:lnTo>
                  <a:cubicBezTo>
                    <a:pt x="3201" y="4688"/>
                    <a:pt x="3116" y="4751"/>
                    <a:pt x="3032" y="4801"/>
                  </a:cubicBezTo>
                  <a:cubicBezTo>
                    <a:pt x="3017" y="4815"/>
                    <a:pt x="2996" y="4822"/>
                    <a:pt x="2961" y="4843"/>
                  </a:cubicBezTo>
                  <a:lnTo>
                    <a:pt x="2898" y="4871"/>
                  </a:lnTo>
                  <a:cubicBezTo>
                    <a:pt x="2883" y="4885"/>
                    <a:pt x="2862" y="4892"/>
                    <a:pt x="2827" y="4906"/>
                  </a:cubicBezTo>
                  <a:lnTo>
                    <a:pt x="2757" y="4935"/>
                  </a:lnTo>
                  <a:lnTo>
                    <a:pt x="2693" y="4956"/>
                  </a:lnTo>
                  <a:lnTo>
                    <a:pt x="2637" y="4977"/>
                  </a:lnTo>
                  <a:lnTo>
                    <a:pt x="2552" y="4998"/>
                  </a:lnTo>
                  <a:lnTo>
                    <a:pt x="2510" y="5012"/>
                  </a:lnTo>
                  <a:cubicBezTo>
                    <a:pt x="2496" y="5012"/>
                    <a:pt x="2489" y="5019"/>
                    <a:pt x="2439" y="5026"/>
                  </a:cubicBezTo>
                  <a:lnTo>
                    <a:pt x="2390" y="5040"/>
                  </a:lnTo>
                  <a:lnTo>
                    <a:pt x="2284" y="5061"/>
                  </a:lnTo>
                  <a:lnTo>
                    <a:pt x="2214" y="5068"/>
                  </a:lnTo>
                  <a:lnTo>
                    <a:pt x="2143" y="5083"/>
                  </a:lnTo>
                  <a:lnTo>
                    <a:pt x="2080" y="5090"/>
                  </a:lnTo>
                  <a:lnTo>
                    <a:pt x="1636" y="5090"/>
                  </a:lnTo>
                  <a:lnTo>
                    <a:pt x="1544" y="5083"/>
                  </a:lnTo>
                  <a:lnTo>
                    <a:pt x="1460" y="5075"/>
                  </a:lnTo>
                  <a:lnTo>
                    <a:pt x="1361" y="5061"/>
                  </a:lnTo>
                  <a:lnTo>
                    <a:pt x="1255" y="5047"/>
                  </a:lnTo>
                  <a:lnTo>
                    <a:pt x="1178" y="5033"/>
                  </a:lnTo>
                  <a:lnTo>
                    <a:pt x="1086" y="5012"/>
                  </a:lnTo>
                  <a:lnTo>
                    <a:pt x="1015" y="4991"/>
                  </a:lnTo>
                  <a:lnTo>
                    <a:pt x="973" y="4977"/>
                  </a:lnTo>
                  <a:lnTo>
                    <a:pt x="896" y="4956"/>
                  </a:lnTo>
                  <a:cubicBezTo>
                    <a:pt x="874" y="4942"/>
                    <a:pt x="860" y="4935"/>
                    <a:pt x="684" y="4864"/>
                  </a:cubicBezTo>
                  <a:lnTo>
                    <a:pt x="621" y="4836"/>
                  </a:lnTo>
                  <a:lnTo>
                    <a:pt x="557" y="4801"/>
                  </a:lnTo>
                  <a:cubicBezTo>
                    <a:pt x="226" y="4603"/>
                    <a:pt x="43" y="4349"/>
                    <a:pt x="43" y="4089"/>
                  </a:cubicBezTo>
                  <a:lnTo>
                    <a:pt x="50" y="705"/>
                  </a:lnTo>
                  <a:lnTo>
                    <a:pt x="3539" y="42"/>
                  </a:lnTo>
                  <a:close/>
                  <a:moveTo>
                    <a:pt x="3546" y="0"/>
                  </a:moveTo>
                  <a:cubicBezTo>
                    <a:pt x="3546" y="0"/>
                    <a:pt x="36" y="670"/>
                    <a:pt x="21" y="684"/>
                  </a:cubicBezTo>
                  <a:lnTo>
                    <a:pt x="0" y="4096"/>
                  </a:lnTo>
                  <a:cubicBezTo>
                    <a:pt x="0" y="4378"/>
                    <a:pt x="191" y="4638"/>
                    <a:pt x="529" y="4836"/>
                  </a:cubicBezTo>
                  <a:cubicBezTo>
                    <a:pt x="550" y="4850"/>
                    <a:pt x="571" y="4857"/>
                    <a:pt x="621" y="4878"/>
                  </a:cubicBezTo>
                  <a:cubicBezTo>
                    <a:pt x="635" y="4892"/>
                    <a:pt x="649" y="4899"/>
                    <a:pt x="698" y="4920"/>
                  </a:cubicBezTo>
                  <a:lnTo>
                    <a:pt x="790" y="4963"/>
                  </a:lnTo>
                  <a:lnTo>
                    <a:pt x="818" y="4970"/>
                  </a:lnTo>
                  <a:lnTo>
                    <a:pt x="889" y="4998"/>
                  </a:lnTo>
                  <a:lnTo>
                    <a:pt x="952" y="5019"/>
                  </a:lnTo>
                  <a:lnTo>
                    <a:pt x="1015" y="5033"/>
                  </a:lnTo>
                  <a:lnTo>
                    <a:pt x="1107" y="5061"/>
                  </a:lnTo>
                  <a:lnTo>
                    <a:pt x="1192" y="5075"/>
                  </a:lnTo>
                  <a:lnTo>
                    <a:pt x="1283" y="5097"/>
                  </a:lnTo>
                  <a:lnTo>
                    <a:pt x="1368" y="5111"/>
                  </a:lnTo>
                  <a:lnTo>
                    <a:pt x="1474" y="5118"/>
                  </a:lnTo>
                  <a:lnTo>
                    <a:pt x="1572" y="5132"/>
                  </a:lnTo>
                  <a:lnTo>
                    <a:pt x="1798" y="5132"/>
                  </a:lnTo>
                  <a:lnTo>
                    <a:pt x="1939" y="5125"/>
                  </a:lnTo>
                  <a:lnTo>
                    <a:pt x="2016" y="5118"/>
                  </a:lnTo>
                  <a:lnTo>
                    <a:pt x="2073" y="5118"/>
                  </a:lnTo>
                  <a:lnTo>
                    <a:pt x="2136" y="5111"/>
                  </a:lnTo>
                  <a:cubicBezTo>
                    <a:pt x="2164" y="5104"/>
                    <a:pt x="2200" y="5097"/>
                    <a:pt x="2221" y="5097"/>
                  </a:cubicBezTo>
                  <a:cubicBezTo>
                    <a:pt x="2242" y="5097"/>
                    <a:pt x="2263" y="5090"/>
                    <a:pt x="2348" y="5075"/>
                  </a:cubicBezTo>
                  <a:lnTo>
                    <a:pt x="2390" y="5068"/>
                  </a:lnTo>
                  <a:lnTo>
                    <a:pt x="2475" y="5047"/>
                  </a:lnTo>
                  <a:lnTo>
                    <a:pt x="2510" y="5040"/>
                  </a:lnTo>
                  <a:lnTo>
                    <a:pt x="2594" y="5019"/>
                  </a:lnTo>
                  <a:lnTo>
                    <a:pt x="2637" y="5005"/>
                  </a:lnTo>
                  <a:lnTo>
                    <a:pt x="2693" y="4984"/>
                  </a:lnTo>
                  <a:lnTo>
                    <a:pt x="2778" y="4956"/>
                  </a:lnTo>
                  <a:lnTo>
                    <a:pt x="2848" y="4927"/>
                  </a:lnTo>
                  <a:lnTo>
                    <a:pt x="2912" y="4892"/>
                  </a:lnTo>
                  <a:lnTo>
                    <a:pt x="2982" y="4857"/>
                  </a:lnTo>
                  <a:cubicBezTo>
                    <a:pt x="3003" y="4850"/>
                    <a:pt x="3024" y="4836"/>
                    <a:pt x="3215" y="4709"/>
                  </a:cubicBezTo>
                  <a:lnTo>
                    <a:pt x="3292" y="4645"/>
                  </a:lnTo>
                  <a:cubicBezTo>
                    <a:pt x="3299" y="4638"/>
                    <a:pt x="3313" y="4631"/>
                    <a:pt x="3356" y="4582"/>
                  </a:cubicBezTo>
                  <a:lnTo>
                    <a:pt x="3377" y="4554"/>
                  </a:lnTo>
                  <a:cubicBezTo>
                    <a:pt x="3384" y="4547"/>
                    <a:pt x="3391" y="4540"/>
                    <a:pt x="3426" y="4497"/>
                  </a:cubicBezTo>
                  <a:cubicBezTo>
                    <a:pt x="3483" y="4364"/>
                    <a:pt x="3532" y="4230"/>
                    <a:pt x="3567" y="4096"/>
                  </a:cubicBezTo>
                  <a:cubicBezTo>
                    <a:pt x="3567" y="4096"/>
                    <a:pt x="3567" y="14"/>
                    <a:pt x="354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8"/>
            <p:cNvSpPr/>
            <p:nvPr/>
          </p:nvSpPr>
          <p:spPr>
            <a:xfrm>
              <a:off x="783375" y="3268725"/>
              <a:ext cx="41275" cy="27875"/>
            </a:xfrm>
            <a:custGeom>
              <a:avLst/>
              <a:gdLst/>
              <a:ahLst/>
              <a:cxnLst/>
              <a:rect l="l" t="t" r="r" b="b"/>
              <a:pathLst>
                <a:path w="1651" h="1115" extrusionOk="0">
                  <a:moveTo>
                    <a:pt x="1650" y="0"/>
                  </a:moveTo>
                  <a:lnTo>
                    <a:pt x="1" y="205"/>
                  </a:lnTo>
                  <a:lnTo>
                    <a:pt x="1" y="1114"/>
                  </a:lnTo>
                  <a:cubicBezTo>
                    <a:pt x="1" y="1114"/>
                    <a:pt x="339" y="360"/>
                    <a:pt x="16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8"/>
            <p:cNvSpPr/>
            <p:nvPr/>
          </p:nvSpPr>
          <p:spPr>
            <a:xfrm>
              <a:off x="782850" y="3268200"/>
              <a:ext cx="41800" cy="28925"/>
            </a:xfrm>
            <a:custGeom>
              <a:avLst/>
              <a:gdLst/>
              <a:ahLst/>
              <a:cxnLst/>
              <a:rect l="l" t="t" r="r" b="b"/>
              <a:pathLst>
                <a:path w="1672" h="1157" extrusionOk="0">
                  <a:moveTo>
                    <a:pt x="1467" y="64"/>
                  </a:moveTo>
                  <a:lnTo>
                    <a:pt x="1467" y="64"/>
                  </a:lnTo>
                  <a:cubicBezTo>
                    <a:pt x="522" y="374"/>
                    <a:pt x="141" y="896"/>
                    <a:pt x="36" y="1072"/>
                  </a:cubicBezTo>
                  <a:lnTo>
                    <a:pt x="36" y="247"/>
                  </a:lnTo>
                  <a:lnTo>
                    <a:pt x="1467" y="64"/>
                  </a:lnTo>
                  <a:close/>
                  <a:moveTo>
                    <a:pt x="1671" y="0"/>
                  </a:moveTo>
                  <a:cubicBezTo>
                    <a:pt x="1671" y="0"/>
                    <a:pt x="14" y="212"/>
                    <a:pt x="0" y="226"/>
                  </a:cubicBezTo>
                  <a:cubicBezTo>
                    <a:pt x="0" y="226"/>
                    <a:pt x="0" y="1135"/>
                    <a:pt x="22" y="1156"/>
                  </a:cubicBezTo>
                  <a:cubicBezTo>
                    <a:pt x="29" y="1156"/>
                    <a:pt x="36" y="1149"/>
                    <a:pt x="36" y="1142"/>
                  </a:cubicBezTo>
                  <a:cubicBezTo>
                    <a:pt x="43" y="1135"/>
                    <a:pt x="388" y="388"/>
                    <a:pt x="167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8"/>
            <p:cNvSpPr/>
            <p:nvPr/>
          </p:nvSpPr>
          <p:spPr>
            <a:xfrm>
              <a:off x="701775" y="3116100"/>
              <a:ext cx="169750" cy="159700"/>
            </a:xfrm>
            <a:custGeom>
              <a:avLst/>
              <a:gdLst/>
              <a:ahLst/>
              <a:cxnLst/>
              <a:rect l="l" t="t" r="r" b="b"/>
              <a:pathLst>
                <a:path w="6790" h="6388" extrusionOk="0">
                  <a:moveTo>
                    <a:pt x="3603" y="1"/>
                  </a:moveTo>
                  <a:cubicBezTo>
                    <a:pt x="3490" y="1"/>
                    <a:pt x="3370" y="8"/>
                    <a:pt x="3257" y="22"/>
                  </a:cubicBezTo>
                  <a:lnTo>
                    <a:pt x="3215" y="29"/>
                  </a:lnTo>
                  <a:lnTo>
                    <a:pt x="3116" y="36"/>
                  </a:lnTo>
                  <a:lnTo>
                    <a:pt x="3067" y="50"/>
                  </a:lnTo>
                  <a:lnTo>
                    <a:pt x="2919" y="78"/>
                  </a:lnTo>
                  <a:cubicBezTo>
                    <a:pt x="2884" y="85"/>
                    <a:pt x="2849" y="92"/>
                    <a:pt x="2813" y="99"/>
                  </a:cubicBezTo>
                  <a:lnTo>
                    <a:pt x="2623" y="156"/>
                  </a:lnTo>
                  <a:cubicBezTo>
                    <a:pt x="2595" y="170"/>
                    <a:pt x="2560" y="177"/>
                    <a:pt x="2426" y="226"/>
                  </a:cubicBezTo>
                  <a:lnTo>
                    <a:pt x="2397" y="240"/>
                  </a:lnTo>
                  <a:lnTo>
                    <a:pt x="2355" y="255"/>
                  </a:lnTo>
                  <a:lnTo>
                    <a:pt x="2299" y="283"/>
                  </a:lnTo>
                  <a:lnTo>
                    <a:pt x="2130" y="367"/>
                  </a:lnTo>
                  <a:cubicBezTo>
                    <a:pt x="2066" y="396"/>
                    <a:pt x="2010" y="431"/>
                    <a:pt x="1946" y="466"/>
                  </a:cubicBezTo>
                  <a:lnTo>
                    <a:pt x="1918" y="487"/>
                  </a:lnTo>
                  <a:lnTo>
                    <a:pt x="1883" y="508"/>
                  </a:lnTo>
                  <a:lnTo>
                    <a:pt x="1848" y="529"/>
                  </a:lnTo>
                  <a:lnTo>
                    <a:pt x="1784" y="572"/>
                  </a:lnTo>
                  <a:cubicBezTo>
                    <a:pt x="1749" y="607"/>
                    <a:pt x="1707" y="635"/>
                    <a:pt x="1671" y="663"/>
                  </a:cubicBezTo>
                  <a:cubicBezTo>
                    <a:pt x="1537" y="762"/>
                    <a:pt x="1418" y="868"/>
                    <a:pt x="1305" y="988"/>
                  </a:cubicBezTo>
                  <a:cubicBezTo>
                    <a:pt x="1263" y="1030"/>
                    <a:pt x="1220" y="1079"/>
                    <a:pt x="1185" y="1122"/>
                  </a:cubicBezTo>
                  <a:lnTo>
                    <a:pt x="1150" y="1157"/>
                  </a:lnTo>
                  <a:cubicBezTo>
                    <a:pt x="1143" y="1171"/>
                    <a:pt x="1136" y="1178"/>
                    <a:pt x="1129" y="1192"/>
                  </a:cubicBezTo>
                  <a:lnTo>
                    <a:pt x="1072" y="1256"/>
                  </a:lnTo>
                  <a:cubicBezTo>
                    <a:pt x="1044" y="1298"/>
                    <a:pt x="1009" y="1340"/>
                    <a:pt x="981" y="1382"/>
                  </a:cubicBezTo>
                  <a:cubicBezTo>
                    <a:pt x="910" y="1488"/>
                    <a:pt x="847" y="1601"/>
                    <a:pt x="783" y="1714"/>
                  </a:cubicBezTo>
                  <a:cubicBezTo>
                    <a:pt x="727" y="1812"/>
                    <a:pt x="677" y="1925"/>
                    <a:pt x="635" y="2031"/>
                  </a:cubicBezTo>
                  <a:cubicBezTo>
                    <a:pt x="621" y="2073"/>
                    <a:pt x="607" y="2109"/>
                    <a:pt x="593" y="2158"/>
                  </a:cubicBezTo>
                  <a:cubicBezTo>
                    <a:pt x="572" y="2207"/>
                    <a:pt x="558" y="2257"/>
                    <a:pt x="543" y="2306"/>
                  </a:cubicBezTo>
                  <a:cubicBezTo>
                    <a:pt x="1" y="4174"/>
                    <a:pt x="1248" y="6091"/>
                    <a:pt x="3173" y="6359"/>
                  </a:cubicBezTo>
                  <a:lnTo>
                    <a:pt x="3265" y="6366"/>
                  </a:lnTo>
                  <a:cubicBezTo>
                    <a:pt x="3377" y="6380"/>
                    <a:pt x="3497" y="6387"/>
                    <a:pt x="3610" y="6387"/>
                  </a:cubicBezTo>
                  <a:cubicBezTo>
                    <a:pt x="3871" y="6387"/>
                    <a:pt x="4132" y="6352"/>
                    <a:pt x="4385" y="6289"/>
                  </a:cubicBezTo>
                  <a:cubicBezTo>
                    <a:pt x="4540" y="6254"/>
                    <a:pt x="4688" y="6204"/>
                    <a:pt x="4829" y="6141"/>
                  </a:cubicBezTo>
                  <a:lnTo>
                    <a:pt x="4914" y="6105"/>
                  </a:lnTo>
                  <a:cubicBezTo>
                    <a:pt x="4992" y="6070"/>
                    <a:pt x="5062" y="6035"/>
                    <a:pt x="5133" y="5993"/>
                  </a:cubicBezTo>
                  <a:lnTo>
                    <a:pt x="6775" y="3511"/>
                  </a:lnTo>
                  <a:lnTo>
                    <a:pt x="6782" y="3427"/>
                  </a:lnTo>
                  <a:cubicBezTo>
                    <a:pt x="6789" y="3356"/>
                    <a:pt x="6789" y="3279"/>
                    <a:pt x="6789" y="3201"/>
                  </a:cubicBezTo>
                  <a:lnTo>
                    <a:pt x="6789" y="3131"/>
                  </a:lnTo>
                  <a:lnTo>
                    <a:pt x="6789" y="3088"/>
                  </a:lnTo>
                  <a:cubicBezTo>
                    <a:pt x="6789" y="3053"/>
                    <a:pt x="6789" y="3025"/>
                    <a:pt x="6789" y="2997"/>
                  </a:cubicBezTo>
                  <a:cubicBezTo>
                    <a:pt x="6789" y="2983"/>
                    <a:pt x="6789" y="2969"/>
                    <a:pt x="6782" y="2898"/>
                  </a:cubicBezTo>
                  <a:cubicBezTo>
                    <a:pt x="6775" y="2870"/>
                    <a:pt x="6775" y="2849"/>
                    <a:pt x="6761" y="2750"/>
                  </a:cubicBezTo>
                  <a:lnTo>
                    <a:pt x="6754" y="2680"/>
                  </a:lnTo>
                  <a:cubicBezTo>
                    <a:pt x="6747" y="2665"/>
                    <a:pt x="6747" y="2651"/>
                    <a:pt x="6747" y="2644"/>
                  </a:cubicBezTo>
                  <a:cubicBezTo>
                    <a:pt x="6740" y="2630"/>
                    <a:pt x="6740" y="2616"/>
                    <a:pt x="6740" y="2602"/>
                  </a:cubicBezTo>
                  <a:cubicBezTo>
                    <a:pt x="6683" y="2299"/>
                    <a:pt x="6578" y="2003"/>
                    <a:pt x="6430" y="1721"/>
                  </a:cubicBezTo>
                  <a:cubicBezTo>
                    <a:pt x="6394" y="1657"/>
                    <a:pt x="6359" y="1587"/>
                    <a:pt x="6324" y="1523"/>
                  </a:cubicBezTo>
                  <a:cubicBezTo>
                    <a:pt x="6169" y="1284"/>
                    <a:pt x="5993" y="1065"/>
                    <a:pt x="5781" y="868"/>
                  </a:cubicBezTo>
                  <a:cubicBezTo>
                    <a:pt x="5295" y="410"/>
                    <a:pt x="4667" y="114"/>
                    <a:pt x="3998" y="29"/>
                  </a:cubicBezTo>
                  <a:cubicBezTo>
                    <a:pt x="3871" y="8"/>
                    <a:pt x="3737" y="1"/>
                    <a:pt x="360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8"/>
            <p:cNvSpPr/>
            <p:nvPr/>
          </p:nvSpPr>
          <p:spPr>
            <a:xfrm>
              <a:off x="701425" y="3115750"/>
              <a:ext cx="170450" cy="160400"/>
            </a:xfrm>
            <a:custGeom>
              <a:avLst/>
              <a:gdLst/>
              <a:ahLst/>
              <a:cxnLst/>
              <a:rect l="l" t="t" r="r" b="b"/>
              <a:pathLst>
                <a:path w="6818" h="6416" extrusionOk="0">
                  <a:moveTo>
                    <a:pt x="3624" y="1"/>
                  </a:moveTo>
                  <a:cubicBezTo>
                    <a:pt x="3492" y="1"/>
                    <a:pt x="3360" y="8"/>
                    <a:pt x="3229" y="22"/>
                  </a:cubicBezTo>
                  <a:lnTo>
                    <a:pt x="3130" y="36"/>
                  </a:lnTo>
                  <a:lnTo>
                    <a:pt x="3074" y="43"/>
                  </a:lnTo>
                  <a:lnTo>
                    <a:pt x="3025" y="57"/>
                  </a:lnTo>
                  <a:lnTo>
                    <a:pt x="2926" y="71"/>
                  </a:lnTo>
                  <a:lnTo>
                    <a:pt x="2827" y="99"/>
                  </a:lnTo>
                  <a:cubicBezTo>
                    <a:pt x="2827" y="99"/>
                    <a:pt x="2764" y="113"/>
                    <a:pt x="2679" y="142"/>
                  </a:cubicBezTo>
                  <a:lnTo>
                    <a:pt x="2637" y="156"/>
                  </a:lnTo>
                  <a:cubicBezTo>
                    <a:pt x="2602" y="163"/>
                    <a:pt x="2567" y="177"/>
                    <a:pt x="2440" y="226"/>
                  </a:cubicBezTo>
                  <a:lnTo>
                    <a:pt x="2404" y="240"/>
                  </a:lnTo>
                  <a:lnTo>
                    <a:pt x="2362" y="254"/>
                  </a:lnTo>
                  <a:lnTo>
                    <a:pt x="2306" y="283"/>
                  </a:lnTo>
                  <a:lnTo>
                    <a:pt x="2263" y="304"/>
                  </a:lnTo>
                  <a:cubicBezTo>
                    <a:pt x="2263" y="304"/>
                    <a:pt x="2193" y="332"/>
                    <a:pt x="2137" y="360"/>
                  </a:cubicBezTo>
                  <a:cubicBezTo>
                    <a:pt x="2073" y="395"/>
                    <a:pt x="2010" y="431"/>
                    <a:pt x="1953" y="466"/>
                  </a:cubicBezTo>
                  <a:lnTo>
                    <a:pt x="1925" y="487"/>
                  </a:lnTo>
                  <a:lnTo>
                    <a:pt x="1883" y="508"/>
                  </a:lnTo>
                  <a:lnTo>
                    <a:pt x="1847" y="529"/>
                  </a:lnTo>
                  <a:lnTo>
                    <a:pt x="1791" y="572"/>
                  </a:lnTo>
                  <a:cubicBezTo>
                    <a:pt x="1749" y="600"/>
                    <a:pt x="1714" y="628"/>
                    <a:pt x="1671" y="663"/>
                  </a:cubicBezTo>
                  <a:cubicBezTo>
                    <a:pt x="1544" y="762"/>
                    <a:pt x="1417" y="875"/>
                    <a:pt x="1305" y="995"/>
                  </a:cubicBezTo>
                  <a:cubicBezTo>
                    <a:pt x="1262" y="1037"/>
                    <a:pt x="1220" y="1079"/>
                    <a:pt x="1178" y="1129"/>
                  </a:cubicBezTo>
                  <a:cubicBezTo>
                    <a:pt x="1171" y="1136"/>
                    <a:pt x="1164" y="1143"/>
                    <a:pt x="1150" y="1164"/>
                  </a:cubicBezTo>
                  <a:lnTo>
                    <a:pt x="1128" y="1192"/>
                  </a:lnTo>
                  <a:lnTo>
                    <a:pt x="1072" y="1263"/>
                  </a:lnTo>
                  <a:cubicBezTo>
                    <a:pt x="1044" y="1298"/>
                    <a:pt x="1016" y="1347"/>
                    <a:pt x="987" y="1389"/>
                  </a:cubicBezTo>
                  <a:cubicBezTo>
                    <a:pt x="910" y="1495"/>
                    <a:pt x="846" y="1601"/>
                    <a:pt x="783" y="1714"/>
                  </a:cubicBezTo>
                  <a:cubicBezTo>
                    <a:pt x="727" y="1819"/>
                    <a:pt x="677" y="1932"/>
                    <a:pt x="635" y="2038"/>
                  </a:cubicBezTo>
                  <a:cubicBezTo>
                    <a:pt x="621" y="2080"/>
                    <a:pt x="607" y="2115"/>
                    <a:pt x="593" y="2165"/>
                  </a:cubicBezTo>
                  <a:cubicBezTo>
                    <a:pt x="572" y="2214"/>
                    <a:pt x="557" y="2264"/>
                    <a:pt x="543" y="2313"/>
                  </a:cubicBezTo>
                  <a:cubicBezTo>
                    <a:pt x="1" y="4195"/>
                    <a:pt x="1248" y="6119"/>
                    <a:pt x="3187" y="6387"/>
                  </a:cubicBezTo>
                  <a:lnTo>
                    <a:pt x="3279" y="6401"/>
                  </a:lnTo>
                  <a:cubicBezTo>
                    <a:pt x="3391" y="6408"/>
                    <a:pt x="3511" y="6416"/>
                    <a:pt x="3624" y="6416"/>
                  </a:cubicBezTo>
                  <a:cubicBezTo>
                    <a:pt x="3892" y="6416"/>
                    <a:pt x="4160" y="6387"/>
                    <a:pt x="4420" y="6317"/>
                  </a:cubicBezTo>
                  <a:cubicBezTo>
                    <a:pt x="4569" y="6282"/>
                    <a:pt x="4717" y="6232"/>
                    <a:pt x="4858" y="6169"/>
                  </a:cubicBezTo>
                  <a:lnTo>
                    <a:pt x="4949" y="6134"/>
                  </a:lnTo>
                  <a:cubicBezTo>
                    <a:pt x="5027" y="6105"/>
                    <a:pt x="5097" y="6056"/>
                    <a:pt x="5147" y="5993"/>
                  </a:cubicBezTo>
                  <a:lnTo>
                    <a:pt x="5147" y="5993"/>
                  </a:lnTo>
                  <a:cubicBezTo>
                    <a:pt x="5076" y="6035"/>
                    <a:pt x="5006" y="6070"/>
                    <a:pt x="4935" y="6098"/>
                  </a:cubicBezTo>
                  <a:cubicBezTo>
                    <a:pt x="4900" y="6112"/>
                    <a:pt x="4872" y="6127"/>
                    <a:pt x="4843" y="6141"/>
                  </a:cubicBezTo>
                  <a:cubicBezTo>
                    <a:pt x="4702" y="6197"/>
                    <a:pt x="4554" y="6246"/>
                    <a:pt x="4406" y="6282"/>
                  </a:cubicBezTo>
                  <a:cubicBezTo>
                    <a:pt x="4146" y="6352"/>
                    <a:pt x="3885" y="6380"/>
                    <a:pt x="3624" y="6380"/>
                  </a:cubicBezTo>
                  <a:cubicBezTo>
                    <a:pt x="3504" y="6380"/>
                    <a:pt x="3391" y="6373"/>
                    <a:pt x="3279" y="6366"/>
                  </a:cubicBezTo>
                  <a:lnTo>
                    <a:pt x="3194" y="6352"/>
                  </a:lnTo>
                  <a:cubicBezTo>
                    <a:pt x="1277" y="6091"/>
                    <a:pt x="36" y="4188"/>
                    <a:pt x="579" y="2327"/>
                  </a:cubicBezTo>
                  <a:cubicBezTo>
                    <a:pt x="593" y="2278"/>
                    <a:pt x="607" y="2228"/>
                    <a:pt x="628" y="2172"/>
                  </a:cubicBezTo>
                  <a:cubicBezTo>
                    <a:pt x="642" y="2137"/>
                    <a:pt x="656" y="2094"/>
                    <a:pt x="670" y="2052"/>
                  </a:cubicBezTo>
                  <a:cubicBezTo>
                    <a:pt x="713" y="1946"/>
                    <a:pt x="762" y="1841"/>
                    <a:pt x="818" y="1735"/>
                  </a:cubicBezTo>
                  <a:cubicBezTo>
                    <a:pt x="875" y="1622"/>
                    <a:pt x="938" y="1509"/>
                    <a:pt x="1016" y="1411"/>
                  </a:cubicBezTo>
                  <a:cubicBezTo>
                    <a:pt x="1044" y="1368"/>
                    <a:pt x="1072" y="1326"/>
                    <a:pt x="1100" y="1284"/>
                  </a:cubicBezTo>
                  <a:cubicBezTo>
                    <a:pt x="1121" y="1263"/>
                    <a:pt x="1136" y="1234"/>
                    <a:pt x="1157" y="1213"/>
                  </a:cubicBezTo>
                  <a:lnTo>
                    <a:pt x="1185" y="1178"/>
                  </a:lnTo>
                  <a:lnTo>
                    <a:pt x="1213" y="1150"/>
                  </a:lnTo>
                  <a:cubicBezTo>
                    <a:pt x="1248" y="1107"/>
                    <a:pt x="1291" y="1058"/>
                    <a:pt x="1333" y="1016"/>
                  </a:cubicBezTo>
                  <a:cubicBezTo>
                    <a:pt x="1439" y="896"/>
                    <a:pt x="1566" y="783"/>
                    <a:pt x="1692" y="684"/>
                  </a:cubicBezTo>
                  <a:cubicBezTo>
                    <a:pt x="1728" y="656"/>
                    <a:pt x="1770" y="628"/>
                    <a:pt x="1812" y="593"/>
                  </a:cubicBezTo>
                  <a:cubicBezTo>
                    <a:pt x="1826" y="586"/>
                    <a:pt x="1847" y="572"/>
                    <a:pt x="1862" y="558"/>
                  </a:cubicBezTo>
                  <a:lnTo>
                    <a:pt x="1897" y="536"/>
                  </a:lnTo>
                  <a:lnTo>
                    <a:pt x="1939" y="515"/>
                  </a:lnTo>
                  <a:lnTo>
                    <a:pt x="1967" y="494"/>
                  </a:lnTo>
                  <a:cubicBezTo>
                    <a:pt x="2024" y="459"/>
                    <a:pt x="2087" y="424"/>
                    <a:pt x="2200" y="367"/>
                  </a:cubicBezTo>
                  <a:lnTo>
                    <a:pt x="2270" y="332"/>
                  </a:lnTo>
                  <a:lnTo>
                    <a:pt x="2320" y="311"/>
                  </a:lnTo>
                  <a:lnTo>
                    <a:pt x="2369" y="290"/>
                  </a:lnTo>
                  <a:lnTo>
                    <a:pt x="2411" y="269"/>
                  </a:lnTo>
                  <a:cubicBezTo>
                    <a:pt x="2426" y="262"/>
                    <a:pt x="2433" y="262"/>
                    <a:pt x="2545" y="219"/>
                  </a:cubicBezTo>
                  <a:cubicBezTo>
                    <a:pt x="2574" y="205"/>
                    <a:pt x="2609" y="198"/>
                    <a:pt x="2644" y="184"/>
                  </a:cubicBezTo>
                  <a:lnTo>
                    <a:pt x="2771" y="149"/>
                  </a:lnTo>
                  <a:lnTo>
                    <a:pt x="2834" y="135"/>
                  </a:lnTo>
                  <a:lnTo>
                    <a:pt x="2933" y="106"/>
                  </a:lnTo>
                  <a:lnTo>
                    <a:pt x="3039" y="85"/>
                  </a:lnTo>
                  <a:lnTo>
                    <a:pt x="3081" y="78"/>
                  </a:lnTo>
                  <a:lnTo>
                    <a:pt x="3130" y="71"/>
                  </a:lnTo>
                  <a:cubicBezTo>
                    <a:pt x="3159" y="64"/>
                    <a:pt x="3194" y="64"/>
                    <a:pt x="3279" y="50"/>
                  </a:cubicBezTo>
                  <a:cubicBezTo>
                    <a:pt x="3387" y="38"/>
                    <a:pt x="3493" y="32"/>
                    <a:pt x="3600" y="32"/>
                  </a:cubicBezTo>
                  <a:cubicBezTo>
                    <a:pt x="3735" y="32"/>
                    <a:pt x="3870" y="41"/>
                    <a:pt x="4005" y="57"/>
                  </a:cubicBezTo>
                  <a:cubicBezTo>
                    <a:pt x="4674" y="135"/>
                    <a:pt x="5295" y="431"/>
                    <a:pt x="5781" y="889"/>
                  </a:cubicBezTo>
                  <a:cubicBezTo>
                    <a:pt x="5880" y="981"/>
                    <a:pt x="5971" y="1079"/>
                    <a:pt x="6056" y="1178"/>
                  </a:cubicBezTo>
                  <a:cubicBezTo>
                    <a:pt x="6155" y="1298"/>
                    <a:pt x="6239" y="1418"/>
                    <a:pt x="6317" y="1544"/>
                  </a:cubicBezTo>
                  <a:cubicBezTo>
                    <a:pt x="6359" y="1601"/>
                    <a:pt x="6394" y="1671"/>
                    <a:pt x="6430" y="1735"/>
                  </a:cubicBezTo>
                  <a:cubicBezTo>
                    <a:pt x="6571" y="2017"/>
                    <a:pt x="6676" y="2313"/>
                    <a:pt x="6733" y="2616"/>
                  </a:cubicBezTo>
                  <a:lnTo>
                    <a:pt x="6747" y="2694"/>
                  </a:lnTo>
                  <a:cubicBezTo>
                    <a:pt x="6754" y="2715"/>
                    <a:pt x="6754" y="2736"/>
                    <a:pt x="6768" y="2835"/>
                  </a:cubicBezTo>
                  <a:cubicBezTo>
                    <a:pt x="6768" y="2863"/>
                    <a:pt x="6775" y="2884"/>
                    <a:pt x="6775" y="2912"/>
                  </a:cubicBezTo>
                  <a:lnTo>
                    <a:pt x="6782" y="2968"/>
                  </a:lnTo>
                  <a:lnTo>
                    <a:pt x="6782" y="3011"/>
                  </a:lnTo>
                  <a:cubicBezTo>
                    <a:pt x="6782" y="3039"/>
                    <a:pt x="6782" y="3067"/>
                    <a:pt x="6782" y="3102"/>
                  </a:cubicBezTo>
                  <a:lnTo>
                    <a:pt x="6782" y="3173"/>
                  </a:lnTo>
                  <a:lnTo>
                    <a:pt x="6782" y="3208"/>
                  </a:lnTo>
                  <a:cubicBezTo>
                    <a:pt x="6782" y="3286"/>
                    <a:pt x="6782" y="3356"/>
                    <a:pt x="6775" y="3455"/>
                  </a:cubicBezTo>
                  <a:cubicBezTo>
                    <a:pt x="6768" y="3483"/>
                    <a:pt x="6782" y="3504"/>
                    <a:pt x="6803" y="3518"/>
                  </a:cubicBezTo>
                  <a:lnTo>
                    <a:pt x="6810" y="3441"/>
                  </a:lnTo>
                  <a:cubicBezTo>
                    <a:pt x="6817" y="3363"/>
                    <a:pt x="6817" y="3286"/>
                    <a:pt x="6817" y="3208"/>
                  </a:cubicBezTo>
                  <a:lnTo>
                    <a:pt x="6817" y="3138"/>
                  </a:lnTo>
                  <a:lnTo>
                    <a:pt x="6817" y="3095"/>
                  </a:lnTo>
                  <a:lnTo>
                    <a:pt x="6817" y="3004"/>
                  </a:lnTo>
                  <a:lnTo>
                    <a:pt x="6817" y="2961"/>
                  </a:lnTo>
                  <a:lnTo>
                    <a:pt x="6817" y="2905"/>
                  </a:lnTo>
                  <a:cubicBezTo>
                    <a:pt x="6810" y="2877"/>
                    <a:pt x="6810" y="2856"/>
                    <a:pt x="6796" y="2757"/>
                  </a:cubicBezTo>
                  <a:lnTo>
                    <a:pt x="6782" y="2679"/>
                  </a:lnTo>
                  <a:lnTo>
                    <a:pt x="6775" y="2609"/>
                  </a:lnTo>
                  <a:cubicBezTo>
                    <a:pt x="6712" y="2299"/>
                    <a:pt x="6613" y="2003"/>
                    <a:pt x="6465" y="1721"/>
                  </a:cubicBezTo>
                  <a:cubicBezTo>
                    <a:pt x="6430" y="1650"/>
                    <a:pt x="6394" y="1587"/>
                    <a:pt x="6352" y="1523"/>
                  </a:cubicBezTo>
                  <a:cubicBezTo>
                    <a:pt x="6204" y="1284"/>
                    <a:pt x="6021" y="1058"/>
                    <a:pt x="5809" y="861"/>
                  </a:cubicBezTo>
                  <a:cubicBezTo>
                    <a:pt x="5316" y="395"/>
                    <a:pt x="4688" y="106"/>
                    <a:pt x="4019" y="22"/>
                  </a:cubicBezTo>
                  <a:cubicBezTo>
                    <a:pt x="3888" y="8"/>
                    <a:pt x="3756" y="1"/>
                    <a:pt x="36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822325" y="3204525"/>
              <a:ext cx="19925" cy="39425"/>
            </a:xfrm>
            <a:custGeom>
              <a:avLst/>
              <a:gdLst/>
              <a:ahLst/>
              <a:cxnLst/>
              <a:rect l="l" t="t" r="r" b="b"/>
              <a:pathLst>
                <a:path w="797" h="1577" extrusionOk="0">
                  <a:moveTo>
                    <a:pt x="124" y="1"/>
                  </a:moveTo>
                  <a:cubicBezTo>
                    <a:pt x="80" y="1"/>
                    <a:pt x="36" y="13"/>
                    <a:pt x="0" y="38"/>
                  </a:cubicBezTo>
                  <a:lnTo>
                    <a:pt x="0" y="200"/>
                  </a:lnTo>
                  <a:cubicBezTo>
                    <a:pt x="212" y="376"/>
                    <a:pt x="374" y="602"/>
                    <a:pt x="466" y="870"/>
                  </a:cubicBezTo>
                  <a:cubicBezTo>
                    <a:pt x="529" y="1067"/>
                    <a:pt x="585" y="1377"/>
                    <a:pt x="437" y="1567"/>
                  </a:cubicBezTo>
                  <a:cubicBezTo>
                    <a:pt x="433" y="1574"/>
                    <a:pt x="434" y="1576"/>
                    <a:pt x="440" y="1576"/>
                  </a:cubicBezTo>
                  <a:cubicBezTo>
                    <a:pt x="461" y="1576"/>
                    <a:pt x="539" y="1541"/>
                    <a:pt x="600" y="1497"/>
                  </a:cubicBezTo>
                  <a:cubicBezTo>
                    <a:pt x="748" y="1391"/>
                    <a:pt x="797" y="1222"/>
                    <a:pt x="790" y="1046"/>
                  </a:cubicBezTo>
                  <a:cubicBezTo>
                    <a:pt x="762" y="651"/>
                    <a:pt x="564" y="285"/>
                    <a:pt x="247" y="38"/>
                  </a:cubicBezTo>
                  <a:cubicBezTo>
                    <a:pt x="212" y="13"/>
                    <a:pt x="168" y="1"/>
                    <a:pt x="12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8"/>
            <p:cNvSpPr/>
            <p:nvPr/>
          </p:nvSpPr>
          <p:spPr>
            <a:xfrm>
              <a:off x="821800" y="3204025"/>
              <a:ext cx="20825" cy="40225"/>
            </a:xfrm>
            <a:custGeom>
              <a:avLst/>
              <a:gdLst/>
              <a:ahLst/>
              <a:cxnLst/>
              <a:rect l="l" t="t" r="r" b="b"/>
              <a:pathLst>
                <a:path w="833" h="1609" extrusionOk="0">
                  <a:moveTo>
                    <a:pt x="149" y="36"/>
                  </a:moveTo>
                  <a:cubicBezTo>
                    <a:pt x="188" y="36"/>
                    <a:pt x="227" y="49"/>
                    <a:pt x="261" y="72"/>
                  </a:cubicBezTo>
                  <a:cubicBezTo>
                    <a:pt x="571" y="312"/>
                    <a:pt x="762" y="678"/>
                    <a:pt x="790" y="1066"/>
                  </a:cubicBezTo>
                  <a:cubicBezTo>
                    <a:pt x="797" y="1207"/>
                    <a:pt x="776" y="1397"/>
                    <a:pt x="614" y="1503"/>
                  </a:cubicBezTo>
                  <a:cubicBezTo>
                    <a:pt x="578" y="1524"/>
                    <a:pt x="536" y="1545"/>
                    <a:pt x="501" y="1566"/>
                  </a:cubicBezTo>
                  <a:cubicBezTo>
                    <a:pt x="642" y="1341"/>
                    <a:pt x="543" y="988"/>
                    <a:pt x="501" y="883"/>
                  </a:cubicBezTo>
                  <a:cubicBezTo>
                    <a:pt x="416" y="622"/>
                    <a:pt x="254" y="389"/>
                    <a:pt x="43" y="213"/>
                  </a:cubicBezTo>
                  <a:cubicBezTo>
                    <a:pt x="35" y="164"/>
                    <a:pt x="43" y="114"/>
                    <a:pt x="50" y="65"/>
                  </a:cubicBezTo>
                  <a:cubicBezTo>
                    <a:pt x="82" y="45"/>
                    <a:pt x="116" y="36"/>
                    <a:pt x="149" y="36"/>
                  </a:cubicBezTo>
                  <a:close/>
                  <a:moveTo>
                    <a:pt x="148" y="0"/>
                  </a:moveTo>
                  <a:cubicBezTo>
                    <a:pt x="94" y="0"/>
                    <a:pt x="42" y="20"/>
                    <a:pt x="0" y="58"/>
                  </a:cubicBezTo>
                  <a:cubicBezTo>
                    <a:pt x="0" y="114"/>
                    <a:pt x="0" y="178"/>
                    <a:pt x="7" y="234"/>
                  </a:cubicBezTo>
                  <a:cubicBezTo>
                    <a:pt x="219" y="403"/>
                    <a:pt x="381" y="636"/>
                    <a:pt x="466" y="890"/>
                  </a:cubicBezTo>
                  <a:cubicBezTo>
                    <a:pt x="543" y="1115"/>
                    <a:pt x="578" y="1404"/>
                    <a:pt x="444" y="1573"/>
                  </a:cubicBezTo>
                  <a:cubicBezTo>
                    <a:pt x="437" y="1587"/>
                    <a:pt x="437" y="1602"/>
                    <a:pt x="458" y="1609"/>
                  </a:cubicBezTo>
                  <a:cubicBezTo>
                    <a:pt x="522" y="1595"/>
                    <a:pt x="578" y="1566"/>
                    <a:pt x="635" y="1531"/>
                  </a:cubicBezTo>
                  <a:cubicBezTo>
                    <a:pt x="804" y="1418"/>
                    <a:pt x="832" y="1214"/>
                    <a:pt x="825" y="1066"/>
                  </a:cubicBezTo>
                  <a:cubicBezTo>
                    <a:pt x="797" y="664"/>
                    <a:pt x="599" y="290"/>
                    <a:pt x="282" y="44"/>
                  </a:cubicBezTo>
                  <a:cubicBezTo>
                    <a:pt x="240" y="14"/>
                    <a:pt x="193" y="0"/>
                    <a:pt x="1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821800" y="3205450"/>
              <a:ext cx="16925" cy="39475"/>
            </a:xfrm>
            <a:custGeom>
              <a:avLst/>
              <a:gdLst/>
              <a:ahLst/>
              <a:cxnLst/>
              <a:rect l="l" t="t" r="r" b="b"/>
              <a:pathLst>
                <a:path w="677" h="1579" extrusionOk="0">
                  <a:moveTo>
                    <a:pt x="0" y="1"/>
                  </a:moveTo>
                  <a:lnTo>
                    <a:pt x="14" y="1495"/>
                  </a:lnTo>
                  <a:cubicBezTo>
                    <a:pt x="104" y="1542"/>
                    <a:pt x="208" y="1578"/>
                    <a:pt x="310" y="1578"/>
                  </a:cubicBezTo>
                  <a:cubicBezTo>
                    <a:pt x="376" y="1578"/>
                    <a:pt x="442" y="1563"/>
                    <a:pt x="501" y="1523"/>
                  </a:cubicBezTo>
                  <a:cubicBezTo>
                    <a:pt x="642" y="1418"/>
                    <a:pt x="677" y="1213"/>
                    <a:pt x="656" y="1044"/>
                  </a:cubicBezTo>
                  <a:cubicBezTo>
                    <a:pt x="614" y="614"/>
                    <a:pt x="374" y="226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8"/>
            <p:cNvSpPr/>
            <p:nvPr/>
          </p:nvSpPr>
          <p:spPr>
            <a:xfrm>
              <a:off x="821625" y="3205975"/>
              <a:ext cx="17475" cy="39375"/>
            </a:xfrm>
            <a:custGeom>
              <a:avLst/>
              <a:gdLst/>
              <a:ahLst/>
              <a:cxnLst/>
              <a:rect l="l" t="t" r="r" b="b"/>
              <a:pathLst>
                <a:path w="699" h="1575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219"/>
                    <a:pt x="606" y="600"/>
                    <a:pt x="649" y="1023"/>
                  </a:cubicBezTo>
                  <a:cubicBezTo>
                    <a:pt x="656" y="1150"/>
                    <a:pt x="663" y="1376"/>
                    <a:pt x="494" y="1488"/>
                  </a:cubicBezTo>
                  <a:cubicBezTo>
                    <a:pt x="436" y="1528"/>
                    <a:pt x="372" y="1542"/>
                    <a:pt x="308" y="1542"/>
                  </a:cubicBezTo>
                  <a:cubicBezTo>
                    <a:pt x="192" y="1542"/>
                    <a:pt x="78" y="1497"/>
                    <a:pt x="14" y="1488"/>
                  </a:cubicBezTo>
                  <a:lnTo>
                    <a:pt x="14" y="1488"/>
                  </a:lnTo>
                  <a:cubicBezTo>
                    <a:pt x="106" y="1538"/>
                    <a:pt x="205" y="1573"/>
                    <a:pt x="310" y="1573"/>
                  </a:cubicBezTo>
                  <a:cubicBezTo>
                    <a:pt x="319" y="1574"/>
                    <a:pt x="328" y="1574"/>
                    <a:pt x="337" y="1574"/>
                  </a:cubicBezTo>
                  <a:cubicBezTo>
                    <a:pt x="399" y="1574"/>
                    <a:pt x="459" y="1553"/>
                    <a:pt x="515" y="1517"/>
                  </a:cubicBezTo>
                  <a:cubicBezTo>
                    <a:pt x="684" y="1397"/>
                    <a:pt x="698" y="1157"/>
                    <a:pt x="684" y="1023"/>
                  </a:cubicBezTo>
                  <a:cubicBezTo>
                    <a:pt x="649" y="600"/>
                    <a:pt x="374" y="170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823200" y="3218500"/>
              <a:ext cx="7175" cy="16475"/>
            </a:xfrm>
            <a:custGeom>
              <a:avLst/>
              <a:gdLst/>
              <a:ahLst/>
              <a:cxnLst/>
              <a:rect l="l" t="t" r="r" b="b"/>
              <a:pathLst>
                <a:path w="287" h="659" extrusionOk="0">
                  <a:moveTo>
                    <a:pt x="1" y="0"/>
                  </a:moveTo>
                  <a:lnTo>
                    <a:pt x="8" y="628"/>
                  </a:lnTo>
                  <a:cubicBezTo>
                    <a:pt x="46" y="649"/>
                    <a:pt x="83" y="659"/>
                    <a:pt x="117" y="659"/>
                  </a:cubicBezTo>
                  <a:cubicBezTo>
                    <a:pt x="217" y="659"/>
                    <a:pt x="286" y="571"/>
                    <a:pt x="276" y="445"/>
                  </a:cubicBezTo>
                  <a:cubicBezTo>
                    <a:pt x="261" y="261"/>
                    <a:pt x="156" y="9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823025" y="3218850"/>
              <a:ext cx="7950" cy="16600"/>
            </a:xfrm>
            <a:custGeom>
              <a:avLst/>
              <a:gdLst/>
              <a:ahLst/>
              <a:cxnLst/>
              <a:rect l="l" t="t" r="r" b="b"/>
              <a:pathLst>
                <a:path w="318" h="664" extrusionOk="0">
                  <a:moveTo>
                    <a:pt x="1" y="1"/>
                  </a:moveTo>
                  <a:lnTo>
                    <a:pt x="1" y="1"/>
                  </a:lnTo>
                  <a:cubicBezTo>
                    <a:pt x="156" y="99"/>
                    <a:pt x="254" y="254"/>
                    <a:pt x="268" y="431"/>
                  </a:cubicBezTo>
                  <a:cubicBezTo>
                    <a:pt x="276" y="501"/>
                    <a:pt x="247" y="564"/>
                    <a:pt x="198" y="607"/>
                  </a:cubicBezTo>
                  <a:cubicBezTo>
                    <a:pt x="156" y="626"/>
                    <a:pt x="113" y="635"/>
                    <a:pt x="71" y="635"/>
                  </a:cubicBezTo>
                  <a:cubicBezTo>
                    <a:pt x="50" y="635"/>
                    <a:pt x="29" y="633"/>
                    <a:pt x="8" y="628"/>
                  </a:cubicBezTo>
                  <a:lnTo>
                    <a:pt x="8" y="628"/>
                  </a:lnTo>
                  <a:cubicBezTo>
                    <a:pt x="43" y="649"/>
                    <a:pt x="85" y="663"/>
                    <a:pt x="127" y="663"/>
                  </a:cubicBezTo>
                  <a:cubicBezTo>
                    <a:pt x="156" y="663"/>
                    <a:pt x="191" y="656"/>
                    <a:pt x="219" y="642"/>
                  </a:cubicBezTo>
                  <a:cubicBezTo>
                    <a:pt x="283" y="593"/>
                    <a:pt x="318" y="508"/>
                    <a:pt x="304" y="431"/>
                  </a:cubicBezTo>
                  <a:cubicBezTo>
                    <a:pt x="297" y="240"/>
                    <a:pt x="177" y="7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732275" y="3183075"/>
              <a:ext cx="15000" cy="39500"/>
            </a:xfrm>
            <a:custGeom>
              <a:avLst/>
              <a:gdLst/>
              <a:ahLst/>
              <a:cxnLst/>
              <a:rect l="l" t="t" r="r" b="b"/>
              <a:pathLst>
                <a:path w="600" h="1580" extrusionOk="0">
                  <a:moveTo>
                    <a:pt x="564" y="1"/>
                  </a:moveTo>
                  <a:lnTo>
                    <a:pt x="64" y="1192"/>
                  </a:lnTo>
                  <a:cubicBezTo>
                    <a:pt x="0" y="1382"/>
                    <a:pt x="141" y="1580"/>
                    <a:pt x="339" y="1580"/>
                  </a:cubicBezTo>
                  <a:lnTo>
                    <a:pt x="578" y="1580"/>
                  </a:lnTo>
                  <a:cubicBezTo>
                    <a:pt x="592" y="1580"/>
                    <a:pt x="599" y="1573"/>
                    <a:pt x="578" y="1544"/>
                  </a:cubicBezTo>
                  <a:lnTo>
                    <a:pt x="339" y="1544"/>
                  </a:lnTo>
                  <a:cubicBezTo>
                    <a:pt x="162" y="1544"/>
                    <a:pt x="43" y="1375"/>
                    <a:pt x="99" y="1206"/>
                  </a:cubicBezTo>
                  <a:cubicBezTo>
                    <a:pt x="99" y="1206"/>
                    <a:pt x="599" y="15"/>
                    <a:pt x="56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775800" y="3201450"/>
              <a:ext cx="8275" cy="7725"/>
            </a:xfrm>
            <a:custGeom>
              <a:avLst/>
              <a:gdLst/>
              <a:ahLst/>
              <a:cxnLst/>
              <a:rect l="l" t="t" r="r" b="b"/>
              <a:pathLst>
                <a:path w="331" h="309" extrusionOk="0">
                  <a:moveTo>
                    <a:pt x="55" y="0"/>
                  </a:moveTo>
                  <a:cubicBezTo>
                    <a:pt x="37" y="0"/>
                    <a:pt x="19" y="2"/>
                    <a:pt x="0" y="6"/>
                  </a:cubicBezTo>
                  <a:cubicBezTo>
                    <a:pt x="163" y="6"/>
                    <a:pt x="296" y="140"/>
                    <a:pt x="304" y="309"/>
                  </a:cubicBezTo>
                  <a:cubicBezTo>
                    <a:pt x="318" y="309"/>
                    <a:pt x="325" y="302"/>
                    <a:pt x="325" y="295"/>
                  </a:cubicBezTo>
                  <a:cubicBezTo>
                    <a:pt x="331" y="131"/>
                    <a:pt x="207" y="0"/>
                    <a:pt x="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770150" y="3204575"/>
              <a:ext cx="9725" cy="8350"/>
            </a:xfrm>
            <a:custGeom>
              <a:avLst/>
              <a:gdLst/>
              <a:ahLst/>
              <a:cxnLst/>
              <a:rect l="l" t="t" r="r" b="b"/>
              <a:pathLst>
                <a:path w="389" h="334" extrusionOk="0">
                  <a:moveTo>
                    <a:pt x="226" y="1"/>
                  </a:moveTo>
                  <a:cubicBezTo>
                    <a:pt x="78" y="1"/>
                    <a:pt x="1" y="184"/>
                    <a:pt x="107" y="283"/>
                  </a:cubicBezTo>
                  <a:cubicBezTo>
                    <a:pt x="142" y="317"/>
                    <a:pt x="184" y="333"/>
                    <a:pt x="226" y="333"/>
                  </a:cubicBezTo>
                  <a:cubicBezTo>
                    <a:pt x="310" y="333"/>
                    <a:pt x="389" y="269"/>
                    <a:pt x="389" y="170"/>
                  </a:cubicBezTo>
                  <a:cubicBezTo>
                    <a:pt x="389" y="78"/>
                    <a:pt x="318" y="1"/>
                    <a:pt x="2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769625" y="3204175"/>
              <a:ext cx="10600" cy="9225"/>
            </a:xfrm>
            <a:custGeom>
              <a:avLst/>
              <a:gdLst/>
              <a:ahLst/>
              <a:cxnLst/>
              <a:rect l="l" t="t" r="r" b="b"/>
              <a:pathLst>
                <a:path w="424" h="369" extrusionOk="0">
                  <a:moveTo>
                    <a:pt x="247" y="38"/>
                  </a:moveTo>
                  <a:cubicBezTo>
                    <a:pt x="325" y="38"/>
                    <a:pt x="388" y="101"/>
                    <a:pt x="395" y="186"/>
                  </a:cubicBezTo>
                  <a:cubicBezTo>
                    <a:pt x="395" y="273"/>
                    <a:pt x="319" y="333"/>
                    <a:pt x="242" y="333"/>
                  </a:cubicBezTo>
                  <a:cubicBezTo>
                    <a:pt x="206" y="333"/>
                    <a:pt x="171" y="320"/>
                    <a:pt x="142" y="291"/>
                  </a:cubicBezTo>
                  <a:cubicBezTo>
                    <a:pt x="50" y="193"/>
                    <a:pt x="113" y="38"/>
                    <a:pt x="247" y="38"/>
                  </a:cubicBezTo>
                  <a:close/>
                  <a:moveTo>
                    <a:pt x="240" y="0"/>
                  </a:moveTo>
                  <a:cubicBezTo>
                    <a:pt x="196" y="0"/>
                    <a:pt x="151" y="16"/>
                    <a:pt x="113" y="52"/>
                  </a:cubicBezTo>
                  <a:cubicBezTo>
                    <a:pt x="1" y="172"/>
                    <a:pt x="85" y="369"/>
                    <a:pt x="247" y="369"/>
                  </a:cubicBezTo>
                  <a:cubicBezTo>
                    <a:pt x="346" y="369"/>
                    <a:pt x="424" y="284"/>
                    <a:pt x="424" y="186"/>
                  </a:cubicBezTo>
                  <a:cubicBezTo>
                    <a:pt x="424" y="75"/>
                    <a:pt x="335" y="0"/>
                    <a:pt x="24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727500" y="3175925"/>
              <a:ext cx="8475" cy="7875"/>
            </a:xfrm>
            <a:custGeom>
              <a:avLst/>
              <a:gdLst/>
              <a:ahLst/>
              <a:cxnLst/>
              <a:rect l="l" t="t" r="r" b="b"/>
              <a:pathLst>
                <a:path w="339" h="315" extrusionOk="0">
                  <a:moveTo>
                    <a:pt x="46" y="1"/>
                  </a:moveTo>
                  <a:cubicBezTo>
                    <a:pt x="31" y="1"/>
                    <a:pt x="16" y="2"/>
                    <a:pt x="1" y="5"/>
                  </a:cubicBezTo>
                  <a:cubicBezTo>
                    <a:pt x="170" y="12"/>
                    <a:pt x="304" y="146"/>
                    <a:pt x="311" y="315"/>
                  </a:cubicBezTo>
                  <a:cubicBezTo>
                    <a:pt x="318" y="315"/>
                    <a:pt x="325" y="308"/>
                    <a:pt x="325" y="294"/>
                  </a:cubicBezTo>
                  <a:cubicBezTo>
                    <a:pt x="338" y="133"/>
                    <a:pt x="204" y="1"/>
                    <a:pt x="4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722050" y="3179200"/>
              <a:ext cx="9725" cy="8225"/>
            </a:xfrm>
            <a:custGeom>
              <a:avLst/>
              <a:gdLst/>
              <a:ahLst/>
              <a:cxnLst/>
              <a:rect l="l" t="t" r="r" b="b"/>
              <a:pathLst>
                <a:path w="389" h="329" extrusionOk="0">
                  <a:moveTo>
                    <a:pt x="219" y="0"/>
                  </a:moveTo>
                  <a:cubicBezTo>
                    <a:pt x="78" y="0"/>
                    <a:pt x="0" y="177"/>
                    <a:pt x="106" y="282"/>
                  </a:cubicBezTo>
                  <a:cubicBezTo>
                    <a:pt x="138" y="314"/>
                    <a:pt x="178" y="328"/>
                    <a:pt x="218" y="328"/>
                  </a:cubicBezTo>
                  <a:cubicBezTo>
                    <a:pt x="303" y="328"/>
                    <a:pt x="388" y="263"/>
                    <a:pt x="388" y="163"/>
                  </a:cubicBezTo>
                  <a:cubicBezTo>
                    <a:pt x="388" y="71"/>
                    <a:pt x="311" y="0"/>
                    <a:pt x="2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721350" y="3178675"/>
              <a:ext cx="10775" cy="9175"/>
            </a:xfrm>
            <a:custGeom>
              <a:avLst/>
              <a:gdLst/>
              <a:ahLst/>
              <a:cxnLst/>
              <a:rect l="l" t="t" r="r" b="b"/>
              <a:pathLst>
                <a:path w="431" h="367" extrusionOk="0">
                  <a:moveTo>
                    <a:pt x="247" y="36"/>
                  </a:moveTo>
                  <a:lnTo>
                    <a:pt x="247" y="43"/>
                  </a:lnTo>
                  <a:cubicBezTo>
                    <a:pt x="331" y="43"/>
                    <a:pt x="395" y="106"/>
                    <a:pt x="395" y="184"/>
                  </a:cubicBezTo>
                  <a:cubicBezTo>
                    <a:pt x="395" y="274"/>
                    <a:pt x="324" y="332"/>
                    <a:pt x="248" y="332"/>
                  </a:cubicBezTo>
                  <a:cubicBezTo>
                    <a:pt x="211" y="332"/>
                    <a:pt x="173" y="319"/>
                    <a:pt x="141" y="289"/>
                  </a:cubicBezTo>
                  <a:cubicBezTo>
                    <a:pt x="49" y="198"/>
                    <a:pt x="120" y="36"/>
                    <a:pt x="247" y="36"/>
                  </a:cubicBezTo>
                  <a:close/>
                  <a:moveTo>
                    <a:pt x="248" y="0"/>
                  </a:moveTo>
                  <a:cubicBezTo>
                    <a:pt x="203" y="0"/>
                    <a:pt x="157" y="18"/>
                    <a:pt x="120" y="57"/>
                  </a:cubicBezTo>
                  <a:cubicBezTo>
                    <a:pt x="0" y="169"/>
                    <a:pt x="85" y="367"/>
                    <a:pt x="247" y="367"/>
                  </a:cubicBezTo>
                  <a:cubicBezTo>
                    <a:pt x="353" y="367"/>
                    <a:pt x="430" y="289"/>
                    <a:pt x="430" y="184"/>
                  </a:cubicBezTo>
                  <a:cubicBezTo>
                    <a:pt x="430" y="74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733850" y="3232775"/>
              <a:ext cx="16600" cy="12525"/>
            </a:xfrm>
            <a:custGeom>
              <a:avLst/>
              <a:gdLst/>
              <a:ahLst/>
              <a:cxnLst/>
              <a:rect l="l" t="t" r="r" b="b"/>
              <a:pathLst>
                <a:path w="664" h="501" extrusionOk="0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57" y="289"/>
                    <a:pt x="85" y="296"/>
                  </a:cubicBezTo>
                  <a:lnTo>
                    <a:pt x="290" y="134"/>
                  </a:lnTo>
                  <a:cubicBezTo>
                    <a:pt x="290" y="134"/>
                    <a:pt x="339" y="388"/>
                    <a:pt x="367" y="402"/>
                  </a:cubicBezTo>
                  <a:lnTo>
                    <a:pt x="579" y="240"/>
                  </a:lnTo>
                  <a:lnTo>
                    <a:pt x="628" y="501"/>
                  </a:lnTo>
                  <a:lnTo>
                    <a:pt x="663" y="494"/>
                  </a:lnTo>
                  <a:cubicBezTo>
                    <a:pt x="663" y="494"/>
                    <a:pt x="607" y="212"/>
                    <a:pt x="579" y="198"/>
                  </a:cubicBezTo>
                  <a:lnTo>
                    <a:pt x="367" y="360"/>
                  </a:lnTo>
                  <a:cubicBezTo>
                    <a:pt x="367" y="360"/>
                    <a:pt x="318" y="99"/>
                    <a:pt x="290" y="92"/>
                  </a:cubicBezTo>
                  <a:lnTo>
                    <a:pt x="85" y="254"/>
                  </a:lnTo>
                  <a:cubicBezTo>
                    <a:pt x="85" y="254"/>
                    <a:pt x="37" y="0"/>
                    <a:pt x="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669875" y="3084875"/>
              <a:ext cx="273200" cy="261800"/>
            </a:xfrm>
            <a:custGeom>
              <a:avLst/>
              <a:gdLst/>
              <a:ahLst/>
              <a:cxnLst/>
              <a:rect l="l" t="t" r="r" b="b"/>
              <a:pathLst>
                <a:path w="10928" h="10472" extrusionOk="0">
                  <a:moveTo>
                    <a:pt x="2564" y="3535"/>
                  </a:moveTo>
                  <a:cubicBezTo>
                    <a:pt x="2832" y="3535"/>
                    <a:pt x="3105" y="3621"/>
                    <a:pt x="3363" y="3844"/>
                  </a:cubicBezTo>
                  <a:cubicBezTo>
                    <a:pt x="4505" y="4838"/>
                    <a:pt x="7071" y="5719"/>
                    <a:pt x="6296" y="7425"/>
                  </a:cubicBezTo>
                  <a:cubicBezTo>
                    <a:pt x="5527" y="9138"/>
                    <a:pt x="4244" y="8891"/>
                    <a:pt x="4096" y="9427"/>
                  </a:cubicBezTo>
                  <a:cubicBezTo>
                    <a:pt x="4085" y="9470"/>
                    <a:pt x="4048" y="9491"/>
                    <a:pt x="3990" y="9491"/>
                  </a:cubicBezTo>
                  <a:cubicBezTo>
                    <a:pt x="3513" y="9491"/>
                    <a:pt x="1620" y="8055"/>
                    <a:pt x="1136" y="5973"/>
                  </a:cubicBezTo>
                  <a:cubicBezTo>
                    <a:pt x="1009" y="5437"/>
                    <a:pt x="1079" y="4112"/>
                    <a:pt x="1805" y="3738"/>
                  </a:cubicBezTo>
                  <a:cubicBezTo>
                    <a:pt x="2040" y="3619"/>
                    <a:pt x="2300" y="3535"/>
                    <a:pt x="2564" y="3535"/>
                  </a:cubicBezTo>
                  <a:close/>
                  <a:moveTo>
                    <a:pt x="5896" y="0"/>
                  </a:moveTo>
                  <a:cubicBezTo>
                    <a:pt x="5372" y="0"/>
                    <a:pt x="4794" y="100"/>
                    <a:pt x="4167" y="333"/>
                  </a:cubicBezTo>
                  <a:cubicBezTo>
                    <a:pt x="1841" y="1208"/>
                    <a:pt x="635" y="4232"/>
                    <a:pt x="635" y="4232"/>
                  </a:cubicBezTo>
                  <a:cubicBezTo>
                    <a:pt x="1" y="5994"/>
                    <a:pt x="1164" y="7918"/>
                    <a:pt x="2144" y="9131"/>
                  </a:cubicBezTo>
                  <a:cubicBezTo>
                    <a:pt x="2806" y="9949"/>
                    <a:pt x="3793" y="10435"/>
                    <a:pt x="4844" y="10463"/>
                  </a:cubicBezTo>
                  <a:cubicBezTo>
                    <a:pt x="5008" y="10469"/>
                    <a:pt x="5180" y="10472"/>
                    <a:pt x="5358" y="10472"/>
                  </a:cubicBezTo>
                  <a:cubicBezTo>
                    <a:pt x="7068" y="10472"/>
                    <a:pt x="9305" y="10183"/>
                    <a:pt x="9905" y="8778"/>
                  </a:cubicBezTo>
                  <a:cubicBezTo>
                    <a:pt x="10927" y="6424"/>
                    <a:pt x="9595" y="2561"/>
                    <a:pt x="8869" y="1504"/>
                  </a:cubicBezTo>
                  <a:cubicBezTo>
                    <a:pt x="8338" y="731"/>
                    <a:pt x="7315" y="0"/>
                    <a:pt x="589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669700" y="3084400"/>
              <a:ext cx="262275" cy="262775"/>
            </a:xfrm>
            <a:custGeom>
              <a:avLst/>
              <a:gdLst/>
              <a:ahLst/>
              <a:cxnLst/>
              <a:rect l="l" t="t" r="r" b="b"/>
              <a:pathLst>
                <a:path w="10491" h="10511" extrusionOk="0">
                  <a:moveTo>
                    <a:pt x="2574" y="3567"/>
                  </a:moveTo>
                  <a:cubicBezTo>
                    <a:pt x="2863" y="3567"/>
                    <a:pt x="3145" y="3680"/>
                    <a:pt x="3356" y="3877"/>
                  </a:cubicBezTo>
                  <a:cubicBezTo>
                    <a:pt x="3702" y="4152"/>
                    <a:pt x="4061" y="4406"/>
                    <a:pt x="4442" y="4638"/>
                  </a:cubicBezTo>
                  <a:cubicBezTo>
                    <a:pt x="5570" y="5364"/>
                    <a:pt x="6853" y="6182"/>
                    <a:pt x="6289" y="7437"/>
                  </a:cubicBezTo>
                  <a:cubicBezTo>
                    <a:pt x="5802" y="8508"/>
                    <a:pt x="5133" y="8804"/>
                    <a:pt x="4639" y="9016"/>
                  </a:cubicBezTo>
                  <a:cubicBezTo>
                    <a:pt x="4350" y="9143"/>
                    <a:pt x="4139" y="9234"/>
                    <a:pt x="4082" y="9446"/>
                  </a:cubicBezTo>
                  <a:cubicBezTo>
                    <a:pt x="4082" y="9453"/>
                    <a:pt x="4075" y="9495"/>
                    <a:pt x="3998" y="9495"/>
                  </a:cubicBezTo>
                  <a:cubicBezTo>
                    <a:pt x="3504" y="9481"/>
                    <a:pt x="1636" y="8015"/>
                    <a:pt x="1164" y="5985"/>
                  </a:cubicBezTo>
                  <a:cubicBezTo>
                    <a:pt x="1030" y="5400"/>
                    <a:pt x="1129" y="4124"/>
                    <a:pt x="1819" y="3771"/>
                  </a:cubicBezTo>
                  <a:cubicBezTo>
                    <a:pt x="2052" y="3644"/>
                    <a:pt x="2313" y="3574"/>
                    <a:pt x="2574" y="3567"/>
                  </a:cubicBezTo>
                  <a:close/>
                  <a:moveTo>
                    <a:pt x="2577" y="3534"/>
                  </a:moveTo>
                  <a:cubicBezTo>
                    <a:pt x="2335" y="3534"/>
                    <a:pt x="2078" y="3604"/>
                    <a:pt x="1805" y="3743"/>
                  </a:cubicBezTo>
                  <a:cubicBezTo>
                    <a:pt x="1100" y="4103"/>
                    <a:pt x="988" y="5400"/>
                    <a:pt x="1129" y="5999"/>
                  </a:cubicBezTo>
                  <a:cubicBezTo>
                    <a:pt x="1411" y="7197"/>
                    <a:pt x="2144" y="8107"/>
                    <a:pt x="2560" y="8537"/>
                  </a:cubicBezTo>
                  <a:cubicBezTo>
                    <a:pt x="3166" y="9178"/>
                    <a:pt x="3751" y="9523"/>
                    <a:pt x="3998" y="9531"/>
                  </a:cubicBezTo>
                  <a:cubicBezTo>
                    <a:pt x="4082" y="9531"/>
                    <a:pt x="4110" y="9488"/>
                    <a:pt x="4117" y="9446"/>
                  </a:cubicBezTo>
                  <a:cubicBezTo>
                    <a:pt x="4174" y="9256"/>
                    <a:pt x="4378" y="9171"/>
                    <a:pt x="4660" y="9044"/>
                  </a:cubicBezTo>
                  <a:cubicBezTo>
                    <a:pt x="5126" y="8840"/>
                    <a:pt x="5838" y="8530"/>
                    <a:pt x="6324" y="7451"/>
                  </a:cubicBezTo>
                  <a:cubicBezTo>
                    <a:pt x="6902" y="6168"/>
                    <a:pt x="5605" y="5336"/>
                    <a:pt x="4463" y="4603"/>
                  </a:cubicBezTo>
                  <a:cubicBezTo>
                    <a:pt x="4089" y="4378"/>
                    <a:pt x="3723" y="4124"/>
                    <a:pt x="3384" y="3849"/>
                  </a:cubicBezTo>
                  <a:cubicBezTo>
                    <a:pt x="3144" y="3639"/>
                    <a:pt x="2873" y="3534"/>
                    <a:pt x="2577" y="3534"/>
                  </a:cubicBezTo>
                  <a:close/>
                  <a:moveTo>
                    <a:pt x="5901" y="35"/>
                  </a:moveTo>
                  <a:cubicBezTo>
                    <a:pt x="7297" y="35"/>
                    <a:pt x="8326" y="747"/>
                    <a:pt x="8855" y="1537"/>
                  </a:cubicBezTo>
                  <a:cubicBezTo>
                    <a:pt x="9207" y="2044"/>
                    <a:pt x="9722" y="3243"/>
                    <a:pt x="10025" y="4681"/>
                  </a:cubicBezTo>
                  <a:cubicBezTo>
                    <a:pt x="10279" y="5844"/>
                    <a:pt x="10455" y="7500"/>
                    <a:pt x="9891" y="8790"/>
                  </a:cubicBezTo>
                  <a:cubicBezTo>
                    <a:pt x="9602" y="9474"/>
                    <a:pt x="8890" y="9954"/>
                    <a:pt x="7776" y="10221"/>
                  </a:cubicBezTo>
                  <a:cubicBezTo>
                    <a:pt x="7103" y="10390"/>
                    <a:pt x="6272" y="10476"/>
                    <a:pt x="5342" y="10476"/>
                  </a:cubicBezTo>
                  <a:cubicBezTo>
                    <a:pt x="5181" y="10476"/>
                    <a:pt x="5017" y="10473"/>
                    <a:pt x="4851" y="10468"/>
                  </a:cubicBezTo>
                  <a:cubicBezTo>
                    <a:pt x="3807" y="10433"/>
                    <a:pt x="2820" y="9946"/>
                    <a:pt x="2165" y="9136"/>
                  </a:cubicBezTo>
                  <a:cubicBezTo>
                    <a:pt x="1136" y="7867"/>
                    <a:pt x="36" y="5992"/>
                    <a:pt x="649" y="4258"/>
                  </a:cubicBezTo>
                  <a:cubicBezTo>
                    <a:pt x="663" y="4229"/>
                    <a:pt x="1883" y="1234"/>
                    <a:pt x="4174" y="374"/>
                  </a:cubicBezTo>
                  <a:cubicBezTo>
                    <a:pt x="4724" y="162"/>
                    <a:pt x="5309" y="49"/>
                    <a:pt x="5901" y="42"/>
                  </a:cubicBezTo>
                  <a:lnTo>
                    <a:pt x="5901" y="35"/>
                  </a:lnTo>
                  <a:close/>
                  <a:moveTo>
                    <a:pt x="5902" y="1"/>
                  </a:moveTo>
                  <a:cubicBezTo>
                    <a:pt x="5372" y="1"/>
                    <a:pt x="4789" y="102"/>
                    <a:pt x="4160" y="338"/>
                  </a:cubicBezTo>
                  <a:cubicBezTo>
                    <a:pt x="2961" y="789"/>
                    <a:pt x="2059" y="1826"/>
                    <a:pt x="1516" y="2615"/>
                  </a:cubicBezTo>
                  <a:cubicBezTo>
                    <a:pt x="1171" y="3130"/>
                    <a:pt x="868" y="3673"/>
                    <a:pt x="621" y="4244"/>
                  </a:cubicBezTo>
                  <a:cubicBezTo>
                    <a:pt x="1" y="5992"/>
                    <a:pt x="1100" y="7874"/>
                    <a:pt x="2137" y="9157"/>
                  </a:cubicBezTo>
                  <a:cubicBezTo>
                    <a:pt x="2806" y="9982"/>
                    <a:pt x="3793" y="10468"/>
                    <a:pt x="4851" y="10503"/>
                  </a:cubicBezTo>
                  <a:cubicBezTo>
                    <a:pt x="5020" y="10510"/>
                    <a:pt x="5189" y="10510"/>
                    <a:pt x="5351" y="10510"/>
                  </a:cubicBezTo>
                  <a:cubicBezTo>
                    <a:pt x="5383" y="10511"/>
                    <a:pt x="5414" y="10511"/>
                    <a:pt x="5445" y="10511"/>
                  </a:cubicBezTo>
                  <a:cubicBezTo>
                    <a:pt x="6232" y="10511"/>
                    <a:pt x="7017" y="10426"/>
                    <a:pt x="7783" y="10257"/>
                  </a:cubicBezTo>
                  <a:cubicBezTo>
                    <a:pt x="8911" y="9982"/>
                    <a:pt x="9630" y="9495"/>
                    <a:pt x="9926" y="8804"/>
                  </a:cubicBezTo>
                  <a:cubicBezTo>
                    <a:pt x="10490" y="7500"/>
                    <a:pt x="10314" y="5837"/>
                    <a:pt x="10067" y="4667"/>
                  </a:cubicBezTo>
                  <a:cubicBezTo>
                    <a:pt x="9757" y="3228"/>
                    <a:pt x="9242" y="2023"/>
                    <a:pt x="8890" y="1508"/>
                  </a:cubicBezTo>
                  <a:cubicBezTo>
                    <a:pt x="8352" y="719"/>
                    <a:pt x="7314" y="1"/>
                    <a:pt x="590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811050" y="3203125"/>
              <a:ext cx="44775" cy="77075"/>
            </a:xfrm>
            <a:custGeom>
              <a:avLst/>
              <a:gdLst/>
              <a:ahLst/>
              <a:cxnLst/>
              <a:rect l="l" t="t" r="r" b="b"/>
              <a:pathLst>
                <a:path w="1791" h="3083" extrusionOk="0">
                  <a:moveTo>
                    <a:pt x="5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14" y="9"/>
                    <a:pt x="1791" y="1490"/>
                    <a:pt x="1093" y="3083"/>
                  </a:cubicBezTo>
                  <a:cubicBezTo>
                    <a:pt x="1100" y="3083"/>
                    <a:pt x="1100" y="3076"/>
                    <a:pt x="1107" y="3076"/>
                  </a:cubicBezTo>
                  <a:cubicBezTo>
                    <a:pt x="1488" y="2237"/>
                    <a:pt x="1170" y="1447"/>
                    <a:pt x="839" y="919"/>
                  </a:cubicBezTo>
                  <a:cubicBezTo>
                    <a:pt x="492" y="374"/>
                    <a:pt x="60" y="1"/>
                    <a:pt x="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707250" y="3156675"/>
              <a:ext cx="53425" cy="12850"/>
            </a:xfrm>
            <a:custGeom>
              <a:avLst/>
              <a:gdLst/>
              <a:ahLst/>
              <a:cxnLst/>
              <a:rect l="l" t="t" r="r" b="b"/>
              <a:pathLst>
                <a:path w="2137" h="514" extrusionOk="0">
                  <a:moveTo>
                    <a:pt x="1465" y="0"/>
                  </a:moveTo>
                  <a:cubicBezTo>
                    <a:pt x="745" y="0"/>
                    <a:pt x="0" y="487"/>
                    <a:pt x="0" y="514"/>
                  </a:cubicBezTo>
                  <a:lnTo>
                    <a:pt x="7" y="514"/>
                  </a:lnTo>
                  <a:cubicBezTo>
                    <a:pt x="18" y="508"/>
                    <a:pt x="774" y="22"/>
                    <a:pt x="1497" y="22"/>
                  </a:cubicBezTo>
                  <a:cubicBezTo>
                    <a:pt x="1721" y="22"/>
                    <a:pt x="1941" y="68"/>
                    <a:pt x="2136" y="189"/>
                  </a:cubicBezTo>
                  <a:cubicBezTo>
                    <a:pt x="1933" y="52"/>
                    <a:pt x="1700" y="0"/>
                    <a:pt x="146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787600" y="3093550"/>
              <a:ext cx="54300" cy="48125"/>
            </a:xfrm>
            <a:custGeom>
              <a:avLst/>
              <a:gdLst/>
              <a:ahLst/>
              <a:cxnLst/>
              <a:rect l="l" t="t" r="r" b="b"/>
              <a:pathLst>
                <a:path w="2172" h="1925" extrusionOk="0">
                  <a:moveTo>
                    <a:pt x="2172" y="0"/>
                  </a:moveTo>
                  <a:lnTo>
                    <a:pt x="2172" y="0"/>
                  </a:lnTo>
                  <a:cubicBezTo>
                    <a:pt x="551" y="219"/>
                    <a:pt x="1" y="1883"/>
                    <a:pt x="15" y="1925"/>
                  </a:cubicBezTo>
                  <a:cubicBezTo>
                    <a:pt x="22" y="1925"/>
                    <a:pt x="29" y="1918"/>
                    <a:pt x="29" y="1911"/>
                  </a:cubicBezTo>
                  <a:cubicBezTo>
                    <a:pt x="36" y="1897"/>
                    <a:pt x="579" y="247"/>
                    <a:pt x="217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601325" y="3481025"/>
              <a:ext cx="72450" cy="127500"/>
            </a:xfrm>
            <a:custGeom>
              <a:avLst/>
              <a:gdLst/>
              <a:ahLst/>
              <a:cxnLst/>
              <a:rect l="l" t="t" r="r" b="b"/>
              <a:pathLst>
                <a:path w="2898" h="5100" extrusionOk="0">
                  <a:moveTo>
                    <a:pt x="2266" y="0"/>
                  </a:moveTo>
                  <a:cubicBezTo>
                    <a:pt x="2078" y="0"/>
                    <a:pt x="1857" y="186"/>
                    <a:pt x="1685" y="884"/>
                  </a:cubicBezTo>
                  <a:cubicBezTo>
                    <a:pt x="1319" y="2385"/>
                    <a:pt x="290" y="4261"/>
                    <a:pt x="290" y="4261"/>
                  </a:cubicBezTo>
                  <a:cubicBezTo>
                    <a:pt x="290" y="4261"/>
                    <a:pt x="1" y="5078"/>
                    <a:pt x="318" y="5099"/>
                  </a:cubicBezTo>
                  <a:cubicBezTo>
                    <a:pt x="319" y="5100"/>
                    <a:pt x="319" y="5100"/>
                    <a:pt x="320" y="5100"/>
                  </a:cubicBezTo>
                  <a:cubicBezTo>
                    <a:pt x="640" y="5100"/>
                    <a:pt x="2898" y="1138"/>
                    <a:pt x="2898" y="1138"/>
                  </a:cubicBezTo>
                  <a:lnTo>
                    <a:pt x="2651" y="243"/>
                  </a:lnTo>
                  <a:cubicBezTo>
                    <a:pt x="2651" y="243"/>
                    <a:pt x="2481" y="0"/>
                    <a:pt x="22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602925" y="3480575"/>
              <a:ext cx="71025" cy="128475"/>
            </a:xfrm>
            <a:custGeom>
              <a:avLst/>
              <a:gdLst/>
              <a:ahLst/>
              <a:cxnLst/>
              <a:rect l="l" t="t" r="r" b="b"/>
              <a:pathLst>
                <a:path w="2841" h="5139" extrusionOk="0">
                  <a:moveTo>
                    <a:pt x="2199" y="35"/>
                  </a:moveTo>
                  <a:cubicBezTo>
                    <a:pt x="2397" y="35"/>
                    <a:pt x="2552" y="246"/>
                    <a:pt x="2566" y="268"/>
                  </a:cubicBezTo>
                  <a:lnTo>
                    <a:pt x="2806" y="1156"/>
                  </a:lnTo>
                  <a:cubicBezTo>
                    <a:pt x="1903" y="2742"/>
                    <a:pt x="479" y="5096"/>
                    <a:pt x="247" y="5096"/>
                  </a:cubicBezTo>
                  <a:cubicBezTo>
                    <a:pt x="212" y="5096"/>
                    <a:pt x="176" y="5075"/>
                    <a:pt x="162" y="5047"/>
                  </a:cubicBezTo>
                  <a:cubicBezTo>
                    <a:pt x="42" y="4857"/>
                    <a:pt x="240" y="4286"/>
                    <a:pt x="240" y="4286"/>
                  </a:cubicBezTo>
                  <a:cubicBezTo>
                    <a:pt x="254" y="4264"/>
                    <a:pt x="1269" y="2389"/>
                    <a:pt x="1635" y="909"/>
                  </a:cubicBezTo>
                  <a:cubicBezTo>
                    <a:pt x="1769" y="366"/>
                    <a:pt x="1946" y="77"/>
                    <a:pt x="2157" y="35"/>
                  </a:cubicBezTo>
                  <a:close/>
                  <a:moveTo>
                    <a:pt x="2201" y="1"/>
                  </a:moveTo>
                  <a:cubicBezTo>
                    <a:pt x="2182" y="1"/>
                    <a:pt x="2163" y="3"/>
                    <a:pt x="2143" y="7"/>
                  </a:cubicBezTo>
                  <a:cubicBezTo>
                    <a:pt x="1917" y="49"/>
                    <a:pt x="1734" y="345"/>
                    <a:pt x="1600" y="895"/>
                  </a:cubicBezTo>
                  <a:cubicBezTo>
                    <a:pt x="1234" y="2375"/>
                    <a:pt x="212" y="4250"/>
                    <a:pt x="204" y="4272"/>
                  </a:cubicBezTo>
                  <a:cubicBezTo>
                    <a:pt x="197" y="4300"/>
                    <a:pt x="0" y="4871"/>
                    <a:pt x="127" y="5068"/>
                  </a:cubicBezTo>
                  <a:cubicBezTo>
                    <a:pt x="155" y="5110"/>
                    <a:pt x="197" y="5132"/>
                    <a:pt x="247" y="5139"/>
                  </a:cubicBezTo>
                  <a:cubicBezTo>
                    <a:pt x="578" y="5139"/>
                    <a:pt x="2615" y="1572"/>
                    <a:pt x="2841" y="1149"/>
                  </a:cubicBezTo>
                  <a:cubicBezTo>
                    <a:pt x="2841" y="1149"/>
                    <a:pt x="2608" y="261"/>
                    <a:pt x="2601" y="246"/>
                  </a:cubicBezTo>
                  <a:cubicBezTo>
                    <a:pt x="2588" y="240"/>
                    <a:pt x="2420" y="1"/>
                    <a:pt x="22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562200" y="3468050"/>
              <a:ext cx="99600" cy="51150"/>
            </a:xfrm>
            <a:custGeom>
              <a:avLst/>
              <a:gdLst/>
              <a:ahLst/>
              <a:cxnLst/>
              <a:rect l="l" t="t" r="r" b="b"/>
              <a:pathLst>
                <a:path w="3984" h="2046" extrusionOk="0">
                  <a:moveTo>
                    <a:pt x="769" y="0"/>
                  </a:moveTo>
                  <a:cubicBezTo>
                    <a:pt x="304" y="0"/>
                    <a:pt x="1" y="501"/>
                    <a:pt x="212" y="917"/>
                  </a:cubicBezTo>
                  <a:lnTo>
                    <a:pt x="212" y="924"/>
                  </a:lnTo>
                  <a:cubicBezTo>
                    <a:pt x="325" y="1135"/>
                    <a:pt x="543" y="1269"/>
                    <a:pt x="783" y="1269"/>
                  </a:cubicBezTo>
                  <a:cubicBezTo>
                    <a:pt x="788" y="1269"/>
                    <a:pt x="793" y="1269"/>
                    <a:pt x="798" y="1269"/>
                  </a:cubicBezTo>
                  <a:cubicBezTo>
                    <a:pt x="1517" y="1269"/>
                    <a:pt x="2618" y="1778"/>
                    <a:pt x="2982" y="1981"/>
                  </a:cubicBezTo>
                  <a:cubicBezTo>
                    <a:pt x="3072" y="2025"/>
                    <a:pt x="3168" y="2046"/>
                    <a:pt x="3262" y="2046"/>
                  </a:cubicBezTo>
                  <a:cubicBezTo>
                    <a:pt x="3488" y="2046"/>
                    <a:pt x="3707" y="1927"/>
                    <a:pt x="3821" y="1713"/>
                  </a:cubicBezTo>
                  <a:cubicBezTo>
                    <a:pt x="3983" y="1417"/>
                    <a:pt x="3878" y="1043"/>
                    <a:pt x="3589" y="867"/>
                  </a:cubicBezTo>
                  <a:cubicBezTo>
                    <a:pt x="3286" y="712"/>
                    <a:pt x="2975" y="564"/>
                    <a:pt x="2658" y="437"/>
                  </a:cubicBezTo>
                  <a:cubicBezTo>
                    <a:pt x="1925" y="148"/>
                    <a:pt x="1291" y="0"/>
                    <a:pt x="76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564150" y="3467875"/>
              <a:ext cx="98850" cy="52175"/>
            </a:xfrm>
            <a:custGeom>
              <a:avLst/>
              <a:gdLst/>
              <a:ahLst/>
              <a:cxnLst/>
              <a:rect l="l" t="t" r="r" b="b"/>
              <a:pathLst>
                <a:path w="3954" h="2087" extrusionOk="0">
                  <a:moveTo>
                    <a:pt x="3798" y="1157"/>
                  </a:moveTo>
                  <a:cubicBezTo>
                    <a:pt x="3954" y="1484"/>
                    <a:pt x="3805" y="1910"/>
                    <a:pt x="3448" y="2044"/>
                  </a:cubicBezTo>
                  <a:lnTo>
                    <a:pt x="3448" y="2044"/>
                  </a:lnTo>
                  <a:cubicBezTo>
                    <a:pt x="3592" y="1998"/>
                    <a:pt x="3720" y="1899"/>
                    <a:pt x="3800" y="1755"/>
                  </a:cubicBezTo>
                  <a:cubicBezTo>
                    <a:pt x="3907" y="1558"/>
                    <a:pt x="3897" y="1335"/>
                    <a:pt x="3798" y="1157"/>
                  </a:cubicBezTo>
                  <a:close/>
                  <a:moveTo>
                    <a:pt x="698" y="0"/>
                  </a:moveTo>
                  <a:cubicBezTo>
                    <a:pt x="529" y="0"/>
                    <a:pt x="360" y="71"/>
                    <a:pt x="240" y="190"/>
                  </a:cubicBezTo>
                  <a:cubicBezTo>
                    <a:pt x="42" y="388"/>
                    <a:pt x="0" y="691"/>
                    <a:pt x="127" y="945"/>
                  </a:cubicBezTo>
                  <a:cubicBezTo>
                    <a:pt x="237" y="1158"/>
                    <a:pt x="461" y="1297"/>
                    <a:pt x="702" y="1297"/>
                  </a:cubicBezTo>
                  <a:cubicBezTo>
                    <a:pt x="707" y="1297"/>
                    <a:pt x="713" y="1297"/>
                    <a:pt x="719" y="1297"/>
                  </a:cubicBezTo>
                  <a:cubicBezTo>
                    <a:pt x="1438" y="1297"/>
                    <a:pt x="2538" y="1805"/>
                    <a:pt x="2897" y="2002"/>
                  </a:cubicBezTo>
                  <a:cubicBezTo>
                    <a:pt x="2996" y="2051"/>
                    <a:pt x="3102" y="2080"/>
                    <a:pt x="3208" y="2080"/>
                  </a:cubicBezTo>
                  <a:lnTo>
                    <a:pt x="3208" y="2087"/>
                  </a:lnTo>
                  <a:cubicBezTo>
                    <a:pt x="3296" y="2087"/>
                    <a:pt x="3376" y="2072"/>
                    <a:pt x="3448" y="2044"/>
                  </a:cubicBezTo>
                  <a:lnTo>
                    <a:pt x="3448" y="2044"/>
                  </a:lnTo>
                  <a:cubicBezTo>
                    <a:pt x="3388" y="2064"/>
                    <a:pt x="3325" y="2074"/>
                    <a:pt x="3261" y="2074"/>
                  </a:cubicBezTo>
                  <a:cubicBezTo>
                    <a:pt x="3143" y="2074"/>
                    <a:pt x="3024" y="2039"/>
                    <a:pt x="2919" y="1967"/>
                  </a:cubicBezTo>
                  <a:cubicBezTo>
                    <a:pt x="2552" y="1770"/>
                    <a:pt x="1445" y="1255"/>
                    <a:pt x="719" y="1255"/>
                  </a:cubicBezTo>
                  <a:lnTo>
                    <a:pt x="705" y="1262"/>
                  </a:lnTo>
                  <a:cubicBezTo>
                    <a:pt x="472" y="1262"/>
                    <a:pt x="261" y="1128"/>
                    <a:pt x="155" y="924"/>
                  </a:cubicBezTo>
                  <a:cubicBezTo>
                    <a:pt x="113" y="839"/>
                    <a:pt x="92" y="747"/>
                    <a:pt x="92" y="649"/>
                  </a:cubicBezTo>
                  <a:cubicBezTo>
                    <a:pt x="85" y="487"/>
                    <a:pt x="148" y="324"/>
                    <a:pt x="268" y="212"/>
                  </a:cubicBezTo>
                  <a:cubicBezTo>
                    <a:pt x="381" y="92"/>
                    <a:pt x="536" y="28"/>
                    <a:pt x="698" y="28"/>
                  </a:cubicBezTo>
                  <a:cubicBezTo>
                    <a:pt x="710" y="28"/>
                    <a:pt x="722" y="28"/>
                    <a:pt x="733" y="28"/>
                  </a:cubicBezTo>
                  <a:cubicBezTo>
                    <a:pt x="1242" y="28"/>
                    <a:pt x="1864" y="176"/>
                    <a:pt x="2580" y="465"/>
                  </a:cubicBezTo>
                  <a:cubicBezTo>
                    <a:pt x="2897" y="585"/>
                    <a:pt x="3201" y="733"/>
                    <a:pt x="3504" y="888"/>
                  </a:cubicBezTo>
                  <a:cubicBezTo>
                    <a:pt x="3634" y="946"/>
                    <a:pt x="3734" y="1042"/>
                    <a:pt x="3798" y="1157"/>
                  </a:cubicBezTo>
                  <a:lnTo>
                    <a:pt x="3798" y="1157"/>
                  </a:lnTo>
                  <a:cubicBezTo>
                    <a:pt x="3743" y="1043"/>
                    <a:pt x="3651" y="940"/>
                    <a:pt x="3518" y="867"/>
                  </a:cubicBezTo>
                  <a:cubicBezTo>
                    <a:pt x="3222" y="705"/>
                    <a:pt x="2904" y="564"/>
                    <a:pt x="2587" y="437"/>
                  </a:cubicBezTo>
                  <a:cubicBezTo>
                    <a:pt x="1854" y="141"/>
                    <a:pt x="1220" y="0"/>
                    <a:pt x="69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513375" y="3487775"/>
              <a:ext cx="94850" cy="37175"/>
            </a:xfrm>
            <a:custGeom>
              <a:avLst/>
              <a:gdLst/>
              <a:ahLst/>
              <a:cxnLst/>
              <a:rect l="l" t="t" r="r" b="b"/>
              <a:pathLst>
                <a:path w="3794" h="1487" extrusionOk="0">
                  <a:moveTo>
                    <a:pt x="3713" y="1"/>
                  </a:moveTo>
                  <a:cubicBezTo>
                    <a:pt x="3324" y="1"/>
                    <a:pt x="1672" y="12"/>
                    <a:pt x="565" y="233"/>
                  </a:cubicBezTo>
                  <a:cubicBezTo>
                    <a:pt x="220" y="304"/>
                    <a:pt x="1" y="635"/>
                    <a:pt x="71" y="981"/>
                  </a:cubicBezTo>
                  <a:cubicBezTo>
                    <a:pt x="79" y="1037"/>
                    <a:pt x="100" y="1093"/>
                    <a:pt x="128" y="1143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8" y="1487"/>
                    <a:pt x="770" y="1483"/>
                    <a:pt x="812" y="1474"/>
                  </a:cubicBezTo>
                  <a:cubicBezTo>
                    <a:pt x="1802" y="1273"/>
                    <a:pt x="3365" y="1262"/>
                    <a:pt x="3711" y="1262"/>
                  </a:cubicBezTo>
                  <a:cubicBezTo>
                    <a:pt x="3754" y="1262"/>
                    <a:pt x="3778" y="1263"/>
                    <a:pt x="3779" y="1263"/>
                  </a:cubicBezTo>
                  <a:lnTo>
                    <a:pt x="3794" y="1"/>
                  </a:lnTo>
                  <a:cubicBezTo>
                    <a:pt x="3785" y="1"/>
                    <a:pt x="3757" y="1"/>
                    <a:pt x="37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508275" y="3487250"/>
              <a:ext cx="99950" cy="38100"/>
            </a:xfrm>
            <a:custGeom>
              <a:avLst/>
              <a:gdLst/>
              <a:ahLst/>
              <a:cxnLst/>
              <a:rect l="l" t="t" r="r" b="b"/>
              <a:pathLst>
                <a:path w="3998" h="1524" extrusionOk="0">
                  <a:moveTo>
                    <a:pt x="3968" y="1"/>
                  </a:moveTo>
                  <a:cubicBezTo>
                    <a:pt x="3708" y="1"/>
                    <a:pt x="1936" y="7"/>
                    <a:pt x="769" y="240"/>
                  </a:cubicBezTo>
                  <a:cubicBezTo>
                    <a:pt x="1" y="395"/>
                    <a:pt x="113" y="1523"/>
                    <a:pt x="896" y="1523"/>
                  </a:cubicBezTo>
                  <a:cubicBezTo>
                    <a:pt x="938" y="1523"/>
                    <a:pt x="980" y="1523"/>
                    <a:pt x="1023" y="1516"/>
                  </a:cubicBezTo>
                  <a:cubicBezTo>
                    <a:pt x="1994" y="1316"/>
                    <a:pt x="3517" y="1305"/>
                    <a:pt x="3897" y="1305"/>
                  </a:cubicBezTo>
                  <a:cubicBezTo>
                    <a:pt x="3945" y="1305"/>
                    <a:pt x="3975" y="1305"/>
                    <a:pt x="3983" y="1305"/>
                  </a:cubicBezTo>
                  <a:lnTo>
                    <a:pt x="3983" y="1269"/>
                  </a:lnTo>
                  <a:cubicBezTo>
                    <a:pt x="3970" y="1268"/>
                    <a:pt x="3904" y="1267"/>
                    <a:pt x="3799" y="1267"/>
                  </a:cubicBezTo>
                  <a:cubicBezTo>
                    <a:pt x="3301" y="1267"/>
                    <a:pt x="1918" y="1295"/>
                    <a:pt x="1016" y="1481"/>
                  </a:cubicBezTo>
                  <a:cubicBezTo>
                    <a:pt x="977" y="1488"/>
                    <a:pt x="939" y="1491"/>
                    <a:pt x="901" y="1491"/>
                  </a:cubicBezTo>
                  <a:cubicBezTo>
                    <a:pt x="672" y="1491"/>
                    <a:pt x="455" y="1368"/>
                    <a:pt x="346" y="1157"/>
                  </a:cubicBezTo>
                  <a:cubicBezTo>
                    <a:pt x="318" y="1107"/>
                    <a:pt x="304" y="1051"/>
                    <a:pt x="290" y="995"/>
                  </a:cubicBezTo>
                  <a:cubicBezTo>
                    <a:pt x="226" y="663"/>
                    <a:pt x="438" y="339"/>
                    <a:pt x="769" y="275"/>
                  </a:cubicBezTo>
                  <a:cubicBezTo>
                    <a:pt x="1936" y="42"/>
                    <a:pt x="3708" y="36"/>
                    <a:pt x="3968" y="36"/>
                  </a:cubicBezTo>
                  <a:cubicBezTo>
                    <a:pt x="3983" y="36"/>
                    <a:pt x="3993" y="36"/>
                    <a:pt x="3998" y="36"/>
                  </a:cubicBezTo>
                  <a:lnTo>
                    <a:pt x="3998" y="1"/>
                  </a:lnTo>
                  <a:cubicBezTo>
                    <a:pt x="3993" y="1"/>
                    <a:pt x="3983" y="1"/>
                    <a:pt x="396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520800" y="3497250"/>
              <a:ext cx="14800" cy="20350"/>
            </a:xfrm>
            <a:custGeom>
              <a:avLst/>
              <a:gdLst/>
              <a:ahLst/>
              <a:cxnLst/>
              <a:rect l="l" t="t" r="r" b="b"/>
              <a:pathLst>
                <a:path w="592" h="814" extrusionOk="0">
                  <a:moveTo>
                    <a:pt x="416" y="0"/>
                  </a:moveTo>
                  <a:cubicBezTo>
                    <a:pt x="269" y="0"/>
                    <a:pt x="1" y="189"/>
                    <a:pt x="28" y="461"/>
                  </a:cubicBezTo>
                  <a:cubicBezTo>
                    <a:pt x="64" y="813"/>
                    <a:pt x="331" y="771"/>
                    <a:pt x="486" y="778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9" y="778"/>
                    <a:pt x="592" y="732"/>
                    <a:pt x="585" y="679"/>
                  </a:cubicBezTo>
                  <a:cubicBezTo>
                    <a:pt x="578" y="503"/>
                    <a:pt x="550" y="150"/>
                    <a:pt x="501" y="45"/>
                  </a:cubicBezTo>
                  <a:cubicBezTo>
                    <a:pt x="487" y="14"/>
                    <a:pt x="456" y="0"/>
                    <a:pt x="41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520800" y="3496925"/>
              <a:ext cx="15175" cy="20300"/>
            </a:xfrm>
            <a:custGeom>
              <a:avLst/>
              <a:gdLst/>
              <a:ahLst/>
              <a:cxnLst/>
              <a:rect l="l" t="t" r="r" b="b"/>
              <a:pathLst>
                <a:path w="607" h="812" extrusionOk="0">
                  <a:moveTo>
                    <a:pt x="424" y="35"/>
                  </a:moveTo>
                  <a:cubicBezTo>
                    <a:pt x="447" y="35"/>
                    <a:pt x="468" y="47"/>
                    <a:pt x="479" y="65"/>
                  </a:cubicBezTo>
                  <a:cubicBezTo>
                    <a:pt x="529" y="178"/>
                    <a:pt x="557" y="544"/>
                    <a:pt x="564" y="699"/>
                  </a:cubicBezTo>
                  <a:cubicBezTo>
                    <a:pt x="564" y="720"/>
                    <a:pt x="557" y="741"/>
                    <a:pt x="543" y="756"/>
                  </a:cubicBezTo>
                  <a:cubicBezTo>
                    <a:pt x="529" y="770"/>
                    <a:pt x="508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35" y="276"/>
                    <a:pt x="162" y="93"/>
                    <a:pt x="353" y="44"/>
                  </a:cubicBezTo>
                  <a:cubicBezTo>
                    <a:pt x="374" y="37"/>
                    <a:pt x="388" y="37"/>
                    <a:pt x="409" y="37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5" y="8"/>
                  </a:cubicBezTo>
                  <a:cubicBezTo>
                    <a:pt x="141" y="72"/>
                    <a:pt x="0" y="262"/>
                    <a:pt x="14" y="481"/>
                  </a:cubicBezTo>
                  <a:cubicBezTo>
                    <a:pt x="42" y="798"/>
                    <a:pt x="275" y="805"/>
                    <a:pt x="430" y="812"/>
                  </a:cubicBezTo>
                  <a:lnTo>
                    <a:pt x="494" y="812"/>
                  </a:lnTo>
                  <a:cubicBezTo>
                    <a:pt x="522" y="812"/>
                    <a:pt x="550" y="805"/>
                    <a:pt x="571" y="791"/>
                  </a:cubicBezTo>
                  <a:cubicBezTo>
                    <a:pt x="592" y="763"/>
                    <a:pt x="606" y="734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0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536825" y="3498700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536475" y="3498525"/>
              <a:ext cx="2675" cy="10950"/>
            </a:xfrm>
            <a:custGeom>
              <a:avLst/>
              <a:gdLst/>
              <a:ahLst/>
              <a:cxnLst/>
              <a:rect l="l" t="t" r="r" b="b"/>
              <a:pathLst>
                <a:path w="107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7" y="8"/>
                    <a:pt x="0" y="22"/>
                    <a:pt x="92" y="438"/>
                  </a:cubicBezTo>
                  <a:lnTo>
                    <a:pt x="106" y="417"/>
                  </a:lnTo>
                  <a:cubicBezTo>
                    <a:pt x="64" y="191"/>
                    <a:pt x="43" y="29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559375" y="3494125"/>
              <a:ext cx="1975" cy="18525"/>
            </a:xfrm>
            <a:custGeom>
              <a:avLst/>
              <a:gdLst/>
              <a:ahLst/>
              <a:cxnLst/>
              <a:rect l="l" t="t" r="r" b="b"/>
              <a:pathLst>
                <a:path w="79" h="741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47"/>
                    <a:pt x="36" y="494"/>
                    <a:pt x="78" y="7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559025" y="3494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8" y="741"/>
                  </a:cubicBezTo>
                  <a:lnTo>
                    <a:pt x="106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565550" y="349360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59"/>
                    <a:pt x="50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565200" y="3493600"/>
              <a:ext cx="1975" cy="17300"/>
            </a:xfrm>
            <a:custGeom>
              <a:avLst/>
              <a:gdLst/>
              <a:ahLst/>
              <a:cxnLst/>
              <a:rect l="l" t="t" r="r" b="b"/>
              <a:pathLst>
                <a:path w="79" h="692" extrusionOk="0">
                  <a:moveTo>
                    <a:pt x="15" y="0"/>
                  </a:moveTo>
                  <a:cubicBezTo>
                    <a:pt x="0" y="233"/>
                    <a:pt x="8" y="466"/>
                    <a:pt x="43" y="691"/>
                  </a:cubicBezTo>
                  <a:lnTo>
                    <a:pt x="78" y="684"/>
                  </a:lnTo>
                  <a:cubicBezTo>
                    <a:pt x="43" y="459"/>
                    <a:pt x="36" y="226"/>
                    <a:pt x="5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509150" y="3509100"/>
              <a:ext cx="104725" cy="36900"/>
            </a:xfrm>
            <a:custGeom>
              <a:avLst/>
              <a:gdLst/>
              <a:ahLst/>
              <a:cxnLst/>
              <a:rect l="l" t="t" r="r" b="b"/>
              <a:pathLst>
                <a:path w="4189" h="1476" extrusionOk="0">
                  <a:moveTo>
                    <a:pt x="4017" y="0"/>
                  </a:moveTo>
                  <a:cubicBezTo>
                    <a:pt x="3446" y="0"/>
                    <a:pt x="1597" y="16"/>
                    <a:pt x="544" y="226"/>
                  </a:cubicBezTo>
                  <a:cubicBezTo>
                    <a:pt x="212" y="311"/>
                    <a:pt x="1" y="635"/>
                    <a:pt x="64" y="966"/>
                  </a:cubicBezTo>
                  <a:cubicBezTo>
                    <a:pt x="127" y="1269"/>
                    <a:pt x="388" y="1476"/>
                    <a:pt x="684" y="1476"/>
                  </a:cubicBezTo>
                  <a:cubicBezTo>
                    <a:pt x="719" y="1476"/>
                    <a:pt x="755" y="1473"/>
                    <a:pt x="790" y="1467"/>
                  </a:cubicBezTo>
                  <a:cubicBezTo>
                    <a:pt x="1830" y="1262"/>
                    <a:pt x="3517" y="1255"/>
                    <a:pt x="3735" y="1255"/>
                  </a:cubicBezTo>
                  <a:cubicBezTo>
                    <a:pt x="3749" y="1255"/>
                    <a:pt x="3757" y="1255"/>
                    <a:pt x="3758" y="1255"/>
                  </a:cubicBezTo>
                  <a:lnTo>
                    <a:pt x="4188" y="1"/>
                  </a:lnTo>
                  <a:cubicBezTo>
                    <a:pt x="4176" y="1"/>
                    <a:pt x="4115" y="0"/>
                    <a:pt x="401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508100" y="3508575"/>
              <a:ext cx="105775" cy="38100"/>
            </a:xfrm>
            <a:custGeom>
              <a:avLst/>
              <a:gdLst/>
              <a:ahLst/>
              <a:cxnLst/>
              <a:rect l="l" t="t" r="r" b="b"/>
              <a:pathLst>
                <a:path w="4231" h="1524" extrusionOk="0">
                  <a:moveTo>
                    <a:pt x="4133" y="0"/>
                  </a:moveTo>
                  <a:cubicBezTo>
                    <a:pt x="3666" y="0"/>
                    <a:pt x="1679" y="12"/>
                    <a:pt x="579" y="233"/>
                  </a:cubicBezTo>
                  <a:cubicBezTo>
                    <a:pt x="226" y="304"/>
                    <a:pt x="1" y="649"/>
                    <a:pt x="71" y="1002"/>
                  </a:cubicBezTo>
                  <a:cubicBezTo>
                    <a:pt x="85" y="1058"/>
                    <a:pt x="106" y="1114"/>
                    <a:pt x="134" y="1171"/>
                  </a:cubicBezTo>
                  <a:cubicBezTo>
                    <a:pt x="240" y="1382"/>
                    <a:pt x="466" y="1516"/>
                    <a:pt x="712" y="1523"/>
                  </a:cubicBezTo>
                  <a:cubicBezTo>
                    <a:pt x="755" y="1523"/>
                    <a:pt x="797" y="1516"/>
                    <a:pt x="839" y="1509"/>
                  </a:cubicBezTo>
                  <a:cubicBezTo>
                    <a:pt x="1823" y="1309"/>
                    <a:pt x="3386" y="1297"/>
                    <a:pt x="3731" y="1297"/>
                  </a:cubicBezTo>
                  <a:cubicBezTo>
                    <a:pt x="3774" y="1297"/>
                    <a:pt x="3799" y="1298"/>
                    <a:pt x="3800" y="1298"/>
                  </a:cubicBezTo>
                  <a:lnTo>
                    <a:pt x="3800" y="1262"/>
                  </a:lnTo>
                  <a:cubicBezTo>
                    <a:pt x="3798" y="1262"/>
                    <a:pt x="3773" y="1262"/>
                    <a:pt x="3729" y="1262"/>
                  </a:cubicBezTo>
                  <a:cubicBezTo>
                    <a:pt x="3379" y="1262"/>
                    <a:pt x="1816" y="1273"/>
                    <a:pt x="832" y="1474"/>
                  </a:cubicBezTo>
                  <a:cubicBezTo>
                    <a:pt x="793" y="1481"/>
                    <a:pt x="754" y="1484"/>
                    <a:pt x="715" y="1484"/>
                  </a:cubicBezTo>
                  <a:cubicBezTo>
                    <a:pt x="484" y="1484"/>
                    <a:pt x="271" y="1361"/>
                    <a:pt x="163" y="1150"/>
                  </a:cubicBezTo>
                  <a:cubicBezTo>
                    <a:pt x="134" y="1100"/>
                    <a:pt x="120" y="1044"/>
                    <a:pt x="106" y="994"/>
                  </a:cubicBezTo>
                  <a:cubicBezTo>
                    <a:pt x="43" y="656"/>
                    <a:pt x="254" y="339"/>
                    <a:pt x="586" y="268"/>
                  </a:cubicBezTo>
                  <a:cubicBezTo>
                    <a:pt x="1686" y="47"/>
                    <a:pt x="3667" y="36"/>
                    <a:pt x="4133" y="36"/>
                  </a:cubicBezTo>
                  <a:cubicBezTo>
                    <a:pt x="4186" y="36"/>
                    <a:pt x="4220" y="36"/>
                    <a:pt x="4230" y="36"/>
                  </a:cubicBezTo>
                  <a:lnTo>
                    <a:pt x="4230" y="1"/>
                  </a:lnTo>
                  <a:cubicBezTo>
                    <a:pt x="4220" y="1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509500" y="35369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1" y="0"/>
                  </a:moveTo>
                  <a:cubicBezTo>
                    <a:pt x="3334" y="0"/>
                    <a:pt x="1675" y="12"/>
                    <a:pt x="565" y="240"/>
                  </a:cubicBezTo>
                  <a:cubicBezTo>
                    <a:pt x="219" y="304"/>
                    <a:pt x="1" y="642"/>
                    <a:pt x="71" y="980"/>
                  </a:cubicBezTo>
                  <a:cubicBezTo>
                    <a:pt x="78" y="1037"/>
                    <a:pt x="100" y="1093"/>
                    <a:pt x="128" y="1149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7" y="1487"/>
                    <a:pt x="770" y="1482"/>
                    <a:pt x="812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9" y="0"/>
                    <a:pt x="3753" y="0"/>
                    <a:pt x="37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508975" y="3536425"/>
              <a:ext cx="95200" cy="38250"/>
            </a:xfrm>
            <a:custGeom>
              <a:avLst/>
              <a:gdLst/>
              <a:ahLst/>
              <a:cxnLst/>
              <a:rect l="l" t="t" r="r" b="b"/>
              <a:pathLst>
                <a:path w="3808" h="1530" extrusionOk="0">
                  <a:moveTo>
                    <a:pt x="3779" y="0"/>
                  </a:moveTo>
                  <a:cubicBezTo>
                    <a:pt x="3525" y="0"/>
                    <a:pt x="1746" y="7"/>
                    <a:pt x="579" y="240"/>
                  </a:cubicBezTo>
                  <a:cubicBezTo>
                    <a:pt x="226" y="310"/>
                    <a:pt x="1" y="656"/>
                    <a:pt x="71" y="1008"/>
                  </a:cubicBezTo>
                  <a:cubicBezTo>
                    <a:pt x="85" y="1065"/>
                    <a:pt x="106" y="1121"/>
                    <a:pt x="128" y="1178"/>
                  </a:cubicBezTo>
                  <a:cubicBezTo>
                    <a:pt x="240" y="1389"/>
                    <a:pt x="466" y="1530"/>
                    <a:pt x="713" y="1530"/>
                  </a:cubicBezTo>
                  <a:cubicBezTo>
                    <a:pt x="755" y="1530"/>
                    <a:pt x="797" y="1523"/>
                    <a:pt x="840" y="1516"/>
                  </a:cubicBezTo>
                  <a:cubicBezTo>
                    <a:pt x="1823" y="1315"/>
                    <a:pt x="3381" y="1304"/>
                    <a:pt x="3730" y="1304"/>
                  </a:cubicBezTo>
                  <a:cubicBezTo>
                    <a:pt x="3773" y="1304"/>
                    <a:pt x="3798" y="1304"/>
                    <a:pt x="3800" y="1304"/>
                  </a:cubicBezTo>
                  <a:lnTo>
                    <a:pt x="3800" y="1269"/>
                  </a:lnTo>
                  <a:cubicBezTo>
                    <a:pt x="3798" y="1269"/>
                    <a:pt x="3773" y="1269"/>
                    <a:pt x="3729" y="1269"/>
                  </a:cubicBezTo>
                  <a:cubicBezTo>
                    <a:pt x="3379" y="1269"/>
                    <a:pt x="1816" y="1280"/>
                    <a:pt x="833" y="1481"/>
                  </a:cubicBezTo>
                  <a:cubicBezTo>
                    <a:pt x="791" y="1489"/>
                    <a:pt x="749" y="1493"/>
                    <a:pt x="707" y="1493"/>
                  </a:cubicBezTo>
                  <a:cubicBezTo>
                    <a:pt x="479" y="1493"/>
                    <a:pt x="270" y="1365"/>
                    <a:pt x="163" y="1156"/>
                  </a:cubicBezTo>
                  <a:cubicBezTo>
                    <a:pt x="135" y="1107"/>
                    <a:pt x="121" y="1058"/>
                    <a:pt x="106" y="1001"/>
                  </a:cubicBezTo>
                  <a:cubicBezTo>
                    <a:pt x="43" y="663"/>
                    <a:pt x="255" y="346"/>
                    <a:pt x="586" y="275"/>
                  </a:cubicBezTo>
                  <a:cubicBezTo>
                    <a:pt x="1753" y="42"/>
                    <a:pt x="3525" y="36"/>
                    <a:pt x="3779" y="36"/>
                  </a:cubicBezTo>
                  <a:cubicBezTo>
                    <a:pt x="3794" y="36"/>
                    <a:pt x="3803" y="36"/>
                    <a:pt x="3807" y="36"/>
                  </a:cubicBezTo>
                  <a:lnTo>
                    <a:pt x="3807" y="0"/>
                  </a:lnTo>
                  <a:cubicBezTo>
                    <a:pt x="3803" y="0"/>
                    <a:pt x="3794" y="0"/>
                    <a:pt x="377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529775" y="3487775"/>
              <a:ext cx="273550" cy="134150"/>
            </a:xfrm>
            <a:custGeom>
              <a:avLst/>
              <a:gdLst/>
              <a:ahLst/>
              <a:cxnLst/>
              <a:rect l="l" t="t" r="r" b="b"/>
              <a:pathLst>
                <a:path w="10942" h="5366" extrusionOk="0">
                  <a:moveTo>
                    <a:pt x="3130" y="1"/>
                  </a:moveTo>
                  <a:cubicBezTo>
                    <a:pt x="3004" y="1"/>
                    <a:pt x="2877" y="1"/>
                    <a:pt x="2743" y="8"/>
                  </a:cubicBezTo>
                  <a:lnTo>
                    <a:pt x="2834" y="2947"/>
                  </a:lnTo>
                  <a:cubicBezTo>
                    <a:pt x="2151" y="2961"/>
                    <a:pt x="1354" y="2954"/>
                    <a:pt x="536" y="3124"/>
                  </a:cubicBezTo>
                  <a:cubicBezTo>
                    <a:pt x="360" y="3159"/>
                    <a:pt x="205" y="3265"/>
                    <a:pt x="113" y="3420"/>
                  </a:cubicBezTo>
                  <a:cubicBezTo>
                    <a:pt x="29" y="3546"/>
                    <a:pt x="1" y="3709"/>
                    <a:pt x="36" y="3857"/>
                  </a:cubicBezTo>
                  <a:cubicBezTo>
                    <a:pt x="43" y="3913"/>
                    <a:pt x="64" y="3969"/>
                    <a:pt x="92" y="4019"/>
                  </a:cubicBezTo>
                  <a:cubicBezTo>
                    <a:pt x="208" y="4244"/>
                    <a:pt x="428" y="4374"/>
                    <a:pt x="667" y="4374"/>
                  </a:cubicBezTo>
                  <a:cubicBezTo>
                    <a:pt x="706" y="4374"/>
                    <a:pt x="744" y="4371"/>
                    <a:pt x="783" y="4364"/>
                  </a:cubicBezTo>
                  <a:cubicBezTo>
                    <a:pt x="1494" y="4222"/>
                    <a:pt x="2287" y="4208"/>
                    <a:pt x="2844" y="4208"/>
                  </a:cubicBezTo>
                  <a:cubicBezTo>
                    <a:pt x="2978" y="4208"/>
                    <a:pt x="3099" y="4209"/>
                    <a:pt x="3201" y="4209"/>
                  </a:cubicBezTo>
                  <a:cubicBezTo>
                    <a:pt x="3335" y="4209"/>
                    <a:pt x="3469" y="4216"/>
                    <a:pt x="3603" y="4223"/>
                  </a:cubicBezTo>
                  <a:cubicBezTo>
                    <a:pt x="4900" y="4301"/>
                    <a:pt x="5950" y="4681"/>
                    <a:pt x="6726" y="5365"/>
                  </a:cubicBezTo>
                  <a:cubicBezTo>
                    <a:pt x="7670" y="5281"/>
                    <a:pt x="8594" y="5041"/>
                    <a:pt x="9461" y="4653"/>
                  </a:cubicBezTo>
                  <a:cubicBezTo>
                    <a:pt x="9975" y="4428"/>
                    <a:pt x="10469" y="4167"/>
                    <a:pt x="10941" y="3864"/>
                  </a:cubicBezTo>
                  <a:cubicBezTo>
                    <a:pt x="10624" y="3377"/>
                    <a:pt x="10257" y="2926"/>
                    <a:pt x="9841" y="2517"/>
                  </a:cubicBezTo>
                  <a:cubicBezTo>
                    <a:pt x="9038" y="1728"/>
                    <a:pt x="8086" y="1107"/>
                    <a:pt x="7036" y="699"/>
                  </a:cubicBezTo>
                  <a:cubicBezTo>
                    <a:pt x="6451" y="466"/>
                    <a:pt x="5844" y="290"/>
                    <a:pt x="5217" y="184"/>
                  </a:cubicBezTo>
                  <a:cubicBezTo>
                    <a:pt x="5140" y="163"/>
                    <a:pt x="5055" y="149"/>
                    <a:pt x="4970" y="142"/>
                  </a:cubicBezTo>
                  <a:cubicBezTo>
                    <a:pt x="4364" y="43"/>
                    <a:pt x="3751" y="1"/>
                    <a:pt x="313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529250" y="3487425"/>
              <a:ext cx="274425" cy="135200"/>
            </a:xfrm>
            <a:custGeom>
              <a:avLst/>
              <a:gdLst/>
              <a:ahLst/>
              <a:cxnLst/>
              <a:rect l="l" t="t" r="r" b="b"/>
              <a:pathLst>
                <a:path w="10977" h="5408" extrusionOk="0">
                  <a:moveTo>
                    <a:pt x="3151" y="1"/>
                  </a:moveTo>
                  <a:cubicBezTo>
                    <a:pt x="3032" y="1"/>
                    <a:pt x="2898" y="8"/>
                    <a:pt x="2764" y="8"/>
                  </a:cubicBezTo>
                  <a:lnTo>
                    <a:pt x="2764" y="43"/>
                  </a:lnTo>
                  <a:cubicBezTo>
                    <a:pt x="2898" y="43"/>
                    <a:pt x="3025" y="36"/>
                    <a:pt x="3159" y="36"/>
                  </a:cubicBezTo>
                  <a:cubicBezTo>
                    <a:pt x="3772" y="36"/>
                    <a:pt x="4385" y="85"/>
                    <a:pt x="4991" y="177"/>
                  </a:cubicBezTo>
                  <a:cubicBezTo>
                    <a:pt x="5069" y="191"/>
                    <a:pt x="5146" y="205"/>
                    <a:pt x="5238" y="219"/>
                  </a:cubicBezTo>
                  <a:cubicBezTo>
                    <a:pt x="5858" y="332"/>
                    <a:pt x="6465" y="501"/>
                    <a:pt x="7050" y="734"/>
                  </a:cubicBezTo>
                  <a:cubicBezTo>
                    <a:pt x="8100" y="1143"/>
                    <a:pt x="9052" y="1763"/>
                    <a:pt x="9848" y="2552"/>
                  </a:cubicBezTo>
                  <a:cubicBezTo>
                    <a:pt x="10257" y="2954"/>
                    <a:pt x="10624" y="3398"/>
                    <a:pt x="10934" y="3878"/>
                  </a:cubicBezTo>
                  <a:cubicBezTo>
                    <a:pt x="10469" y="4174"/>
                    <a:pt x="9982" y="4435"/>
                    <a:pt x="9475" y="4660"/>
                  </a:cubicBezTo>
                  <a:cubicBezTo>
                    <a:pt x="8608" y="5041"/>
                    <a:pt x="7691" y="5281"/>
                    <a:pt x="6754" y="5372"/>
                  </a:cubicBezTo>
                  <a:cubicBezTo>
                    <a:pt x="5978" y="4681"/>
                    <a:pt x="4921" y="4294"/>
                    <a:pt x="3624" y="4223"/>
                  </a:cubicBezTo>
                  <a:cubicBezTo>
                    <a:pt x="3490" y="4216"/>
                    <a:pt x="3356" y="4216"/>
                    <a:pt x="3222" y="4216"/>
                  </a:cubicBezTo>
                  <a:lnTo>
                    <a:pt x="2982" y="4216"/>
                  </a:lnTo>
                  <a:cubicBezTo>
                    <a:pt x="2418" y="4216"/>
                    <a:pt x="1558" y="4216"/>
                    <a:pt x="797" y="4364"/>
                  </a:cubicBezTo>
                  <a:cubicBezTo>
                    <a:pt x="758" y="4372"/>
                    <a:pt x="718" y="4375"/>
                    <a:pt x="680" y="4375"/>
                  </a:cubicBezTo>
                  <a:cubicBezTo>
                    <a:pt x="387" y="4375"/>
                    <a:pt x="127" y="4170"/>
                    <a:pt x="71" y="3878"/>
                  </a:cubicBezTo>
                  <a:cubicBezTo>
                    <a:pt x="36" y="3730"/>
                    <a:pt x="64" y="3575"/>
                    <a:pt x="141" y="3448"/>
                  </a:cubicBezTo>
                  <a:cubicBezTo>
                    <a:pt x="233" y="3300"/>
                    <a:pt x="381" y="3194"/>
                    <a:pt x="557" y="3166"/>
                  </a:cubicBezTo>
                  <a:cubicBezTo>
                    <a:pt x="1276" y="3018"/>
                    <a:pt x="1981" y="3004"/>
                    <a:pt x="2602" y="2997"/>
                  </a:cubicBezTo>
                  <a:lnTo>
                    <a:pt x="2855" y="2990"/>
                  </a:lnTo>
                  <a:lnTo>
                    <a:pt x="2855" y="2954"/>
                  </a:lnTo>
                  <a:lnTo>
                    <a:pt x="2602" y="2954"/>
                  </a:lnTo>
                  <a:cubicBezTo>
                    <a:pt x="1981" y="2968"/>
                    <a:pt x="1276" y="2975"/>
                    <a:pt x="550" y="3123"/>
                  </a:cubicBezTo>
                  <a:cubicBezTo>
                    <a:pt x="367" y="3159"/>
                    <a:pt x="212" y="3271"/>
                    <a:pt x="113" y="3427"/>
                  </a:cubicBezTo>
                  <a:cubicBezTo>
                    <a:pt x="29" y="3560"/>
                    <a:pt x="0" y="3723"/>
                    <a:pt x="36" y="3878"/>
                  </a:cubicBezTo>
                  <a:cubicBezTo>
                    <a:pt x="50" y="3934"/>
                    <a:pt x="64" y="3990"/>
                    <a:pt x="92" y="4047"/>
                  </a:cubicBezTo>
                  <a:cubicBezTo>
                    <a:pt x="208" y="4273"/>
                    <a:pt x="441" y="4409"/>
                    <a:pt x="689" y="4409"/>
                  </a:cubicBezTo>
                  <a:cubicBezTo>
                    <a:pt x="727" y="4409"/>
                    <a:pt x="766" y="4406"/>
                    <a:pt x="804" y="4399"/>
                  </a:cubicBezTo>
                  <a:cubicBezTo>
                    <a:pt x="1565" y="4244"/>
                    <a:pt x="2418" y="4244"/>
                    <a:pt x="2982" y="4244"/>
                  </a:cubicBezTo>
                  <a:lnTo>
                    <a:pt x="3222" y="4244"/>
                  </a:lnTo>
                  <a:cubicBezTo>
                    <a:pt x="3356" y="4244"/>
                    <a:pt x="3490" y="4251"/>
                    <a:pt x="3617" y="4258"/>
                  </a:cubicBezTo>
                  <a:cubicBezTo>
                    <a:pt x="4914" y="4336"/>
                    <a:pt x="5964" y="4717"/>
                    <a:pt x="6747" y="5400"/>
                  </a:cubicBezTo>
                  <a:lnTo>
                    <a:pt x="6747" y="5407"/>
                  </a:lnTo>
                  <a:cubicBezTo>
                    <a:pt x="7691" y="5323"/>
                    <a:pt x="8622" y="5076"/>
                    <a:pt x="9489" y="4695"/>
                  </a:cubicBezTo>
                  <a:cubicBezTo>
                    <a:pt x="10010" y="4470"/>
                    <a:pt x="10504" y="4195"/>
                    <a:pt x="10976" y="3871"/>
                  </a:cubicBezTo>
                  <a:cubicBezTo>
                    <a:pt x="10659" y="3384"/>
                    <a:pt x="10292" y="2933"/>
                    <a:pt x="9876" y="2524"/>
                  </a:cubicBezTo>
                  <a:cubicBezTo>
                    <a:pt x="9073" y="1735"/>
                    <a:pt x="8114" y="1114"/>
                    <a:pt x="7064" y="698"/>
                  </a:cubicBezTo>
                  <a:cubicBezTo>
                    <a:pt x="6479" y="473"/>
                    <a:pt x="5865" y="297"/>
                    <a:pt x="5245" y="184"/>
                  </a:cubicBezTo>
                  <a:cubicBezTo>
                    <a:pt x="5161" y="170"/>
                    <a:pt x="5076" y="156"/>
                    <a:pt x="4998" y="142"/>
                  </a:cubicBezTo>
                  <a:cubicBezTo>
                    <a:pt x="4385" y="50"/>
                    <a:pt x="3772" y="1"/>
                    <a:pt x="3151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517275" y="3546250"/>
              <a:ext cx="14650" cy="20325"/>
            </a:xfrm>
            <a:custGeom>
              <a:avLst/>
              <a:gdLst/>
              <a:ahLst/>
              <a:cxnLst/>
              <a:rect l="l" t="t" r="r" b="b"/>
              <a:pathLst>
                <a:path w="586" h="813" extrusionOk="0">
                  <a:moveTo>
                    <a:pt x="413" y="0"/>
                  </a:moveTo>
                  <a:cubicBezTo>
                    <a:pt x="264" y="0"/>
                    <a:pt x="1" y="189"/>
                    <a:pt x="28" y="460"/>
                  </a:cubicBezTo>
                  <a:cubicBezTo>
                    <a:pt x="64" y="813"/>
                    <a:pt x="331" y="770"/>
                    <a:pt x="486" y="777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8" y="778"/>
                    <a:pt x="585" y="732"/>
                    <a:pt x="585" y="686"/>
                  </a:cubicBezTo>
                  <a:cubicBezTo>
                    <a:pt x="578" y="510"/>
                    <a:pt x="550" y="157"/>
                    <a:pt x="501" y="44"/>
                  </a:cubicBezTo>
                  <a:cubicBezTo>
                    <a:pt x="485" y="14"/>
                    <a:pt x="454" y="0"/>
                    <a:pt x="4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517275" y="3545900"/>
              <a:ext cx="15175" cy="20325"/>
            </a:xfrm>
            <a:custGeom>
              <a:avLst/>
              <a:gdLst/>
              <a:ahLst/>
              <a:cxnLst/>
              <a:rect l="l" t="t" r="r" b="b"/>
              <a:pathLst>
                <a:path w="607" h="813" extrusionOk="0">
                  <a:moveTo>
                    <a:pt x="416" y="30"/>
                  </a:moveTo>
                  <a:cubicBezTo>
                    <a:pt x="437" y="30"/>
                    <a:pt x="465" y="44"/>
                    <a:pt x="479" y="65"/>
                  </a:cubicBezTo>
                  <a:cubicBezTo>
                    <a:pt x="529" y="171"/>
                    <a:pt x="557" y="545"/>
                    <a:pt x="564" y="693"/>
                  </a:cubicBezTo>
                  <a:cubicBezTo>
                    <a:pt x="564" y="742"/>
                    <a:pt x="529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28" y="277"/>
                    <a:pt x="162" y="94"/>
                    <a:pt x="353" y="37"/>
                  </a:cubicBezTo>
                  <a:cubicBezTo>
                    <a:pt x="367" y="37"/>
                    <a:pt x="388" y="30"/>
                    <a:pt x="409" y="30"/>
                  </a:cubicBezTo>
                  <a:close/>
                  <a:moveTo>
                    <a:pt x="407" y="1"/>
                  </a:moveTo>
                  <a:cubicBezTo>
                    <a:pt x="388" y="1"/>
                    <a:pt x="368" y="3"/>
                    <a:pt x="345" y="9"/>
                  </a:cubicBezTo>
                  <a:cubicBezTo>
                    <a:pt x="141" y="72"/>
                    <a:pt x="0" y="263"/>
                    <a:pt x="7" y="481"/>
                  </a:cubicBezTo>
                  <a:cubicBezTo>
                    <a:pt x="42" y="799"/>
                    <a:pt x="275" y="806"/>
                    <a:pt x="423" y="813"/>
                  </a:cubicBezTo>
                  <a:lnTo>
                    <a:pt x="494" y="813"/>
                  </a:lnTo>
                  <a:cubicBezTo>
                    <a:pt x="557" y="813"/>
                    <a:pt x="606" y="763"/>
                    <a:pt x="599" y="700"/>
                  </a:cubicBezTo>
                  <a:cubicBezTo>
                    <a:pt x="592" y="510"/>
                    <a:pt x="564" y="164"/>
                    <a:pt x="515" y="58"/>
                  </a:cubicBezTo>
                  <a:cubicBezTo>
                    <a:pt x="499" y="22"/>
                    <a:pt x="460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533300" y="35475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0"/>
                  </a:moveTo>
                  <a:cubicBezTo>
                    <a:pt x="1" y="22"/>
                    <a:pt x="71" y="416"/>
                    <a:pt x="71" y="416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532950" y="3547350"/>
              <a:ext cx="2500" cy="11125"/>
            </a:xfrm>
            <a:custGeom>
              <a:avLst/>
              <a:gdLst/>
              <a:ahLst/>
              <a:cxnLst/>
              <a:rect l="l" t="t" r="r" b="b"/>
              <a:pathLst>
                <a:path w="100" h="445" extrusionOk="0">
                  <a:moveTo>
                    <a:pt x="15" y="0"/>
                  </a:moveTo>
                  <a:lnTo>
                    <a:pt x="15" y="0"/>
                  </a:lnTo>
                  <a:cubicBezTo>
                    <a:pt x="8" y="7"/>
                    <a:pt x="0" y="29"/>
                    <a:pt x="85" y="444"/>
                  </a:cubicBezTo>
                  <a:lnTo>
                    <a:pt x="99" y="423"/>
                  </a:lnTo>
                  <a:cubicBezTo>
                    <a:pt x="71" y="240"/>
                    <a:pt x="43" y="3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555850" y="354312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555500" y="3543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29" y="494"/>
                    <a:pt x="71" y="740"/>
                  </a:cubicBezTo>
                  <a:lnTo>
                    <a:pt x="107" y="733"/>
                  </a:lnTo>
                  <a:cubicBezTo>
                    <a:pt x="71" y="487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562025" y="3542600"/>
              <a:ext cx="1075" cy="17275"/>
            </a:xfrm>
            <a:custGeom>
              <a:avLst/>
              <a:gdLst/>
              <a:ahLst/>
              <a:cxnLst/>
              <a:rect l="l" t="t" r="r" b="b"/>
              <a:pathLst>
                <a:path w="43" h="691" extrusionOk="0">
                  <a:moveTo>
                    <a:pt x="15" y="0"/>
                  </a:moveTo>
                  <a:cubicBezTo>
                    <a:pt x="1" y="226"/>
                    <a:pt x="8" y="458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561500" y="3542600"/>
              <a:ext cx="2150" cy="17275"/>
            </a:xfrm>
            <a:custGeom>
              <a:avLst/>
              <a:gdLst/>
              <a:ahLst/>
              <a:cxnLst/>
              <a:rect l="l" t="t" r="r" b="b"/>
              <a:pathLst>
                <a:path w="86" h="69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226"/>
                    <a:pt x="15" y="458"/>
                    <a:pt x="50" y="691"/>
                  </a:cubicBezTo>
                  <a:lnTo>
                    <a:pt x="85" y="684"/>
                  </a:lnTo>
                  <a:cubicBezTo>
                    <a:pt x="50" y="458"/>
                    <a:pt x="29" y="22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517800" y="351865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12" y="1"/>
                  </a:moveTo>
                  <a:cubicBezTo>
                    <a:pt x="265" y="1"/>
                    <a:pt x="1" y="190"/>
                    <a:pt x="28" y="465"/>
                  </a:cubicBezTo>
                  <a:cubicBezTo>
                    <a:pt x="64" y="810"/>
                    <a:pt x="332" y="768"/>
                    <a:pt x="487" y="782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9" y="782"/>
                    <a:pt x="592" y="736"/>
                    <a:pt x="585" y="683"/>
                  </a:cubicBezTo>
                  <a:cubicBezTo>
                    <a:pt x="578" y="507"/>
                    <a:pt x="550" y="154"/>
                    <a:pt x="501" y="49"/>
                  </a:cubicBezTo>
                  <a:cubicBezTo>
                    <a:pt x="487" y="16"/>
                    <a:pt x="454" y="1"/>
                    <a:pt x="41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517800" y="3518250"/>
              <a:ext cx="15175" cy="20475"/>
            </a:xfrm>
            <a:custGeom>
              <a:avLst/>
              <a:gdLst/>
              <a:ahLst/>
              <a:cxnLst/>
              <a:rect l="l" t="t" r="r" b="b"/>
              <a:pathLst>
                <a:path w="607" h="819" extrusionOk="0">
                  <a:moveTo>
                    <a:pt x="424" y="35"/>
                  </a:moveTo>
                  <a:cubicBezTo>
                    <a:pt x="447" y="35"/>
                    <a:pt x="468" y="47"/>
                    <a:pt x="480" y="65"/>
                  </a:cubicBezTo>
                  <a:cubicBezTo>
                    <a:pt x="529" y="177"/>
                    <a:pt x="557" y="544"/>
                    <a:pt x="571" y="699"/>
                  </a:cubicBezTo>
                  <a:cubicBezTo>
                    <a:pt x="571" y="720"/>
                    <a:pt x="564" y="741"/>
                    <a:pt x="550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30" y="777"/>
                  </a:lnTo>
                  <a:cubicBezTo>
                    <a:pt x="275" y="770"/>
                    <a:pt x="78" y="763"/>
                    <a:pt x="50" y="474"/>
                  </a:cubicBezTo>
                  <a:cubicBezTo>
                    <a:pt x="35" y="276"/>
                    <a:pt x="162" y="100"/>
                    <a:pt x="353" y="44"/>
                  </a:cubicBezTo>
                  <a:cubicBezTo>
                    <a:pt x="374" y="36"/>
                    <a:pt x="395" y="36"/>
                    <a:pt x="409" y="36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6" y="8"/>
                  </a:cubicBezTo>
                  <a:cubicBezTo>
                    <a:pt x="141" y="72"/>
                    <a:pt x="0" y="269"/>
                    <a:pt x="14" y="481"/>
                  </a:cubicBezTo>
                  <a:cubicBezTo>
                    <a:pt x="43" y="805"/>
                    <a:pt x="275" y="812"/>
                    <a:pt x="430" y="812"/>
                  </a:cubicBezTo>
                  <a:lnTo>
                    <a:pt x="494" y="812"/>
                  </a:lnTo>
                  <a:lnTo>
                    <a:pt x="494" y="819"/>
                  </a:lnTo>
                  <a:cubicBezTo>
                    <a:pt x="557" y="819"/>
                    <a:pt x="606" y="763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1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533825" y="35200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533475" y="3519850"/>
              <a:ext cx="2500" cy="10950"/>
            </a:xfrm>
            <a:custGeom>
              <a:avLst/>
              <a:gdLst/>
              <a:ahLst/>
              <a:cxnLst/>
              <a:rect l="l" t="t" r="r" b="b"/>
              <a:pathLst>
                <a:path w="100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8" y="8"/>
                    <a:pt x="1" y="22"/>
                    <a:pt x="92" y="438"/>
                  </a:cubicBezTo>
                  <a:lnTo>
                    <a:pt x="99" y="417"/>
                  </a:lnTo>
                  <a:cubicBezTo>
                    <a:pt x="71" y="233"/>
                    <a:pt x="43" y="36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556400" y="3515450"/>
              <a:ext cx="1950" cy="18525"/>
            </a:xfrm>
            <a:custGeom>
              <a:avLst/>
              <a:gdLst/>
              <a:ahLst/>
              <a:cxnLst/>
              <a:rect l="l" t="t" r="r" b="b"/>
              <a:pathLst>
                <a:path w="78" h="741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47"/>
                    <a:pt x="35" y="494"/>
                    <a:pt x="78" y="7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556025" y="3515450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1" y="741"/>
                  </a:cubicBezTo>
                  <a:lnTo>
                    <a:pt x="107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562550" y="3514925"/>
              <a:ext cx="1100" cy="17300"/>
            </a:xfrm>
            <a:custGeom>
              <a:avLst/>
              <a:gdLst/>
              <a:ahLst/>
              <a:cxnLst/>
              <a:rect l="l" t="t" r="r" b="b"/>
              <a:pathLst>
                <a:path w="44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8" y="466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562025" y="3514750"/>
              <a:ext cx="2150" cy="17475"/>
            </a:xfrm>
            <a:custGeom>
              <a:avLst/>
              <a:gdLst/>
              <a:ahLst/>
              <a:cxnLst/>
              <a:rect l="l" t="t" r="r" b="b"/>
              <a:pathLst>
                <a:path w="86" h="699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66"/>
                    <a:pt x="50" y="698"/>
                  </a:cubicBezTo>
                  <a:lnTo>
                    <a:pt x="85" y="691"/>
                  </a:lnTo>
                  <a:cubicBezTo>
                    <a:pt x="50" y="466"/>
                    <a:pt x="29" y="233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534550" y="3569650"/>
              <a:ext cx="12525" cy="17200"/>
            </a:xfrm>
            <a:custGeom>
              <a:avLst/>
              <a:gdLst/>
              <a:ahLst/>
              <a:cxnLst/>
              <a:rect l="l" t="t" r="r" b="b"/>
              <a:pathLst>
                <a:path w="501" h="688" extrusionOk="0">
                  <a:moveTo>
                    <a:pt x="349" y="1"/>
                  </a:moveTo>
                  <a:cubicBezTo>
                    <a:pt x="224" y="1"/>
                    <a:pt x="0" y="159"/>
                    <a:pt x="28" y="391"/>
                  </a:cubicBezTo>
                  <a:cubicBezTo>
                    <a:pt x="56" y="687"/>
                    <a:pt x="282" y="645"/>
                    <a:pt x="416" y="659"/>
                  </a:cubicBezTo>
                  <a:cubicBezTo>
                    <a:pt x="458" y="659"/>
                    <a:pt x="500" y="624"/>
                    <a:pt x="493" y="575"/>
                  </a:cubicBezTo>
                  <a:cubicBezTo>
                    <a:pt x="486" y="427"/>
                    <a:pt x="465" y="138"/>
                    <a:pt x="423" y="39"/>
                  </a:cubicBezTo>
                  <a:cubicBezTo>
                    <a:pt x="411" y="13"/>
                    <a:pt x="384" y="1"/>
                    <a:pt x="34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534525" y="3569250"/>
              <a:ext cx="12900" cy="17425"/>
            </a:xfrm>
            <a:custGeom>
              <a:avLst/>
              <a:gdLst/>
              <a:ahLst/>
              <a:cxnLst/>
              <a:rect l="l" t="t" r="r" b="b"/>
              <a:pathLst>
                <a:path w="516" h="697" extrusionOk="0">
                  <a:moveTo>
                    <a:pt x="361" y="32"/>
                  </a:moveTo>
                  <a:cubicBezTo>
                    <a:pt x="382" y="32"/>
                    <a:pt x="397" y="45"/>
                    <a:pt x="403" y="62"/>
                  </a:cubicBezTo>
                  <a:cubicBezTo>
                    <a:pt x="445" y="147"/>
                    <a:pt x="473" y="457"/>
                    <a:pt x="480" y="591"/>
                  </a:cubicBezTo>
                  <a:cubicBezTo>
                    <a:pt x="480" y="605"/>
                    <a:pt x="473" y="626"/>
                    <a:pt x="459" y="633"/>
                  </a:cubicBezTo>
                  <a:cubicBezTo>
                    <a:pt x="445" y="647"/>
                    <a:pt x="431" y="654"/>
                    <a:pt x="417" y="654"/>
                  </a:cubicBezTo>
                  <a:lnTo>
                    <a:pt x="360" y="654"/>
                  </a:lnTo>
                  <a:cubicBezTo>
                    <a:pt x="234" y="647"/>
                    <a:pt x="64" y="640"/>
                    <a:pt x="43" y="400"/>
                  </a:cubicBezTo>
                  <a:cubicBezTo>
                    <a:pt x="36" y="238"/>
                    <a:pt x="142" y="83"/>
                    <a:pt x="304" y="41"/>
                  </a:cubicBezTo>
                  <a:cubicBezTo>
                    <a:pt x="318" y="34"/>
                    <a:pt x="332" y="34"/>
                    <a:pt x="346" y="34"/>
                  </a:cubicBezTo>
                  <a:cubicBezTo>
                    <a:pt x="351" y="32"/>
                    <a:pt x="356" y="32"/>
                    <a:pt x="361" y="32"/>
                  </a:cubicBezTo>
                  <a:close/>
                  <a:moveTo>
                    <a:pt x="343" y="0"/>
                  </a:moveTo>
                  <a:cubicBezTo>
                    <a:pt x="327" y="0"/>
                    <a:pt x="309" y="2"/>
                    <a:pt x="290" y="6"/>
                  </a:cubicBezTo>
                  <a:cubicBezTo>
                    <a:pt x="121" y="62"/>
                    <a:pt x="1" y="224"/>
                    <a:pt x="8" y="407"/>
                  </a:cubicBezTo>
                  <a:cubicBezTo>
                    <a:pt x="36" y="682"/>
                    <a:pt x="234" y="689"/>
                    <a:pt x="360" y="689"/>
                  </a:cubicBezTo>
                  <a:lnTo>
                    <a:pt x="417" y="689"/>
                  </a:lnTo>
                  <a:lnTo>
                    <a:pt x="417" y="696"/>
                  </a:lnTo>
                  <a:cubicBezTo>
                    <a:pt x="473" y="696"/>
                    <a:pt x="516" y="647"/>
                    <a:pt x="516" y="591"/>
                  </a:cubicBezTo>
                  <a:cubicBezTo>
                    <a:pt x="501" y="428"/>
                    <a:pt x="480" y="139"/>
                    <a:pt x="438" y="48"/>
                  </a:cubicBezTo>
                  <a:cubicBezTo>
                    <a:pt x="422" y="16"/>
                    <a:pt x="390" y="0"/>
                    <a:pt x="3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548275" y="3570775"/>
              <a:ext cx="1450" cy="8850"/>
            </a:xfrm>
            <a:custGeom>
              <a:avLst/>
              <a:gdLst/>
              <a:ahLst/>
              <a:cxnLst/>
              <a:rect l="l" t="t" r="r" b="b"/>
              <a:pathLst>
                <a:path w="58" h="354" extrusionOk="0">
                  <a:moveTo>
                    <a:pt x="8" y="1"/>
                  </a:moveTo>
                  <a:cubicBezTo>
                    <a:pt x="1" y="15"/>
                    <a:pt x="57" y="353"/>
                    <a:pt x="57" y="35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547750" y="3570600"/>
              <a:ext cx="2325" cy="9375"/>
            </a:xfrm>
            <a:custGeom>
              <a:avLst/>
              <a:gdLst/>
              <a:ahLst/>
              <a:cxnLst/>
              <a:rect l="l" t="t" r="r" b="b"/>
              <a:pathLst>
                <a:path w="93" h="375" extrusionOk="0">
                  <a:moveTo>
                    <a:pt x="8" y="1"/>
                  </a:moveTo>
                  <a:cubicBezTo>
                    <a:pt x="8" y="8"/>
                    <a:pt x="1" y="22"/>
                    <a:pt x="78" y="374"/>
                  </a:cubicBezTo>
                  <a:lnTo>
                    <a:pt x="92" y="353"/>
                  </a:lnTo>
                  <a:cubicBezTo>
                    <a:pt x="57" y="170"/>
                    <a:pt x="36" y="29"/>
                    <a:pt x="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567150" y="3567075"/>
              <a:ext cx="1600" cy="15550"/>
            </a:xfrm>
            <a:custGeom>
              <a:avLst/>
              <a:gdLst/>
              <a:ahLst/>
              <a:cxnLst/>
              <a:rect l="l" t="t" r="r" b="b"/>
              <a:pathLst>
                <a:path w="64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205"/>
                    <a:pt x="28" y="417"/>
                    <a:pt x="63" y="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566600" y="3566900"/>
              <a:ext cx="2500" cy="15725"/>
            </a:xfrm>
            <a:custGeom>
              <a:avLst/>
              <a:gdLst/>
              <a:ahLst/>
              <a:cxnLst/>
              <a:rect l="l" t="t" r="r" b="b"/>
              <a:pathLst>
                <a:path w="100" h="629" extrusionOk="0">
                  <a:moveTo>
                    <a:pt x="1" y="1"/>
                  </a:moveTo>
                  <a:cubicBezTo>
                    <a:pt x="15" y="212"/>
                    <a:pt x="36" y="424"/>
                    <a:pt x="71" y="628"/>
                  </a:cubicBezTo>
                  <a:lnTo>
                    <a:pt x="100" y="621"/>
                  </a:lnTo>
                  <a:cubicBezTo>
                    <a:pt x="71" y="417"/>
                    <a:pt x="50" y="212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572250" y="3566550"/>
              <a:ext cx="1075" cy="14475"/>
            </a:xfrm>
            <a:custGeom>
              <a:avLst/>
              <a:gdLst/>
              <a:ahLst/>
              <a:cxnLst/>
              <a:rect l="l" t="t" r="r" b="b"/>
              <a:pathLst>
                <a:path w="43" h="579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91"/>
                    <a:pt x="15" y="388"/>
                    <a:pt x="43" y="57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571900" y="3566550"/>
              <a:ext cx="1775" cy="14650"/>
            </a:xfrm>
            <a:custGeom>
              <a:avLst/>
              <a:gdLst/>
              <a:ahLst/>
              <a:cxnLst/>
              <a:rect l="l" t="t" r="r" b="b"/>
              <a:pathLst>
                <a:path w="71" h="586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91"/>
                    <a:pt x="7" y="388"/>
                    <a:pt x="36" y="586"/>
                  </a:cubicBezTo>
                  <a:lnTo>
                    <a:pt x="71" y="579"/>
                  </a:lnTo>
                  <a:cubicBezTo>
                    <a:pt x="43" y="381"/>
                    <a:pt x="22" y="191"/>
                    <a:pt x="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609075" y="3351200"/>
              <a:ext cx="356550" cy="271500"/>
            </a:xfrm>
            <a:custGeom>
              <a:avLst/>
              <a:gdLst/>
              <a:ahLst/>
              <a:cxnLst/>
              <a:rect l="l" t="t" r="r" b="b"/>
              <a:pathLst>
                <a:path w="14262" h="10860" extrusionOk="0">
                  <a:moveTo>
                    <a:pt x="11596" y="0"/>
                  </a:moveTo>
                  <a:cubicBezTo>
                    <a:pt x="11582" y="0"/>
                    <a:pt x="11568" y="0"/>
                    <a:pt x="11555" y="1"/>
                  </a:cubicBezTo>
                  <a:lnTo>
                    <a:pt x="9813" y="445"/>
                  </a:lnTo>
                  <a:cubicBezTo>
                    <a:pt x="8826" y="910"/>
                    <a:pt x="7910" y="1714"/>
                    <a:pt x="7156" y="2588"/>
                  </a:cubicBezTo>
                  <a:cubicBezTo>
                    <a:pt x="6980" y="2799"/>
                    <a:pt x="6796" y="3004"/>
                    <a:pt x="6599" y="3201"/>
                  </a:cubicBezTo>
                  <a:cubicBezTo>
                    <a:pt x="5215" y="4640"/>
                    <a:pt x="3971" y="5366"/>
                    <a:pt x="2875" y="5366"/>
                  </a:cubicBezTo>
                  <a:cubicBezTo>
                    <a:pt x="2575" y="5366"/>
                    <a:pt x="2287" y="5312"/>
                    <a:pt x="2010" y="5203"/>
                  </a:cubicBezTo>
                  <a:lnTo>
                    <a:pt x="2010" y="5203"/>
                  </a:lnTo>
                  <a:cubicBezTo>
                    <a:pt x="2031" y="5351"/>
                    <a:pt x="2045" y="5492"/>
                    <a:pt x="2052" y="5640"/>
                  </a:cubicBezTo>
                  <a:cubicBezTo>
                    <a:pt x="2087" y="6465"/>
                    <a:pt x="1904" y="7275"/>
                    <a:pt x="1516" y="8001"/>
                  </a:cubicBezTo>
                  <a:cubicBezTo>
                    <a:pt x="1220" y="8530"/>
                    <a:pt x="896" y="9038"/>
                    <a:pt x="544" y="9531"/>
                  </a:cubicBezTo>
                  <a:lnTo>
                    <a:pt x="431" y="9686"/>
                  </a:lnTo>
                  <a:lnTo>
                    <a:pt x="1" y="10307"/>
                  </a:lnTo>
                  <a:cubicBezTo>
                    <a:pt x="934" y="10673"/>
                    <a:pt x="1921" y="10859"/>
                    <a:pt x="2920" y="10859"/>
                  </a:cubicBezTo>
                  <a:cubicBezTo>
                    <a:pt x="3054" y="10859"/>
                    <a:pt x="3187" y="10856"/>
                    <a:pt x="3321" y="10849"/>
                  </a:cubicBezTo>
                  <a:cubicBezTo>
                    <a:pt x="3399" y="10842"/>
                    <a:pt x="3476" y="10835"/>
                    <a:pt x="3561" y="10828"/>
                  </a:cubicBezTo>
                  <a:cubicBezTo>
                    <a:pt x="4498" y="10744"/>
                    <a:pt x="5422" y="10504"/>
                    <a:pt x="6289" y="10116"/>
                  </a:cubicBezTo>
                  <a:cubicBezTo>
                    <a:pt x="6803" y="9891"/>
                    <a:pt x="7297" y="9630"/>
                    <a:pt x="7769" y="9327"/>
                  </a:cubicBezTo>
                  <a:cubicBezTo>
                    <a:pt x="8819" y="8643"/>
                    <a:pt x="9785" y="7825"/>
                    <a:pt x="10645" y="6909"/>
                  </a:cubicBezTo>
                  <a:cubicBezTo>
                    <a:pt x="12126" y="5344"/>
                    <a:pt x="13486" y="3765"/>
                    <a:pt x="13831" y="2665"/>
                  </a:cubicBezTo>
                  <a:cubicBezTo>
                    <a:pt x="14261" y="1291"/>
                    <a:pt x="13521" y="586"/>
                    <a:pt x="13141" y="388"/>
                  </a:cubicBezTo>
                  <a:cubicBezTo>
                    <a:pt x="12666" y="134"/>
                    <a:pt x="12132" y="0"/>
                    <a:pt x="115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608725" y="3350850"/>
              <a:ext cx="357950" cy="272300"/>
            </a:xfrm>
            <a:custGeom>
              <a:avLst/>
              <a:gdLst/>
              <a:ahLst/>
              <a:cxnLst/>
              <a:rect l="l" t="t" r="r" b="b"/>
              <a:pathLst>
                <a:path w="14318" h="10892" extrusionOk="0">
                  <a:moveTo>
                    <a:pt x="11603" y="0"/>
                  </a:moveTo>
                  <a:cubicBezTo>
                    <a:pt x="11589" y="0"/>
                    <a:pt x="11575" y="0"/>
                    <a:pt x="11561" y="0"/>
                  </a:cubicBezTo>
                  <a:lnTo>
                    <a:pt x="11561" y="36"/>
                  </a:lnTo>
                  <a:cubicBezTo>
                    <a:pt x="11575" y="36"/>
                    <a:pt x="11589" y="35"/>
                    <a:pt x="11603" y="35"/>
                  </a:cubicBezTo>
                  <a:cubicBezTo>
                    <a:pt x="12138" y="35"/>
                    <a:pt x="12666" y="169"/>
                    <a:pt x="13133" y="416"/>
                  </a:cubicBezTo>
                  <a:cubicBezTo>
                    <a:pt x="13260" y="480"/>
                    <a:pt x="14318" y="1086"/>
                    <a:pt x="13817" y="2672"/>
                  </a:cubicBezTo>
                  <a:cubicBezTo>
                    <a:pt x="13458" y="3835"/>
                    <a:pt x="11928" y="5548"/>
                    <a:pt x="10638" y="6909"/>
                  </a:cubicBezTo>
                  <a:cubicBezTo>
                    <a:pt x="9778" y="7825"/>
                    <a:pt x="8812" y="8643"/>
                    <a:pt x="7762" y="9327"/>
                  </a:cubicBezTo>
                  <a:cubicBezTo>
                    <a:pt x="7290" y="9623"/>
                    <a:pt x="6796" y="9891"/>
                    <a:pt x="6289" y="10116"/>
                  </a:cubicBezTo>
                  <a:cubicBezTo>
                    <a:pt x="5422" y="10504"/>
                    <a:pt x="4498" y="10744"/>
                    <a:pt x="3553" y="10828"/>
                  </a:cubicBezTo>
                  <a:cubicBezTo>
                    <a:pt x="3476" y="10835"/>
                    <a:pt x="3398" y="10842"/>
                    <a:pt x="3314" y="10842"/>
                  </a:cubicBezTo>
                  <a:cubicBezTo>
                    <a:pt x="3169" y="10850"/>
                    <a:pt x="3024" y="10854"/>
                    <a:pt x="2879" y="10854"/>
                  </a:cubicBezTo>
                  <a:cubicBezTo>
                    <a:pt x="1904" y="10854"/>
                    <a:pt x="937" y="10670"/>
                    <a:pt x="29" y="10314"/>
                  </a:cubicBezTo>
                  <a:lnTo>
                    <a:pt x="558" y="9552"/>
                  </a:lnTo>
                  <a:cubicBezTo>
                    <a:pt x="910" y="9066"/>
                    <a:pt x="1234" y="8551"/>
                    <a:pt x="1530" y="8030"/>
                  </a:cubicBezTo>
                  <a:cubicBezTo>
                    <a:pt x="1918" y="7296"/>
                    <a:pt x="2108" y="6479"/>
                    <a:pt x="2073" y="5661"/>
                  </a:cubicBezTo>
                  <a:cubicBezTo>
                    <a:pt x="2066" y="5520"/>
                    <a:pt x="2052" y="5379"/>
                    <a:pt x="2038" y="5245"/>
                  </a:cubicBezTo>
                  <a:lnTo>
                    <a:pt x="2038" y="5245"/>
                  </a:lnTo>
                  <a:cubicBezTo>
                    <a:pt x="2308" y="5347"/>
                    <a:pt x="2589" y="5398"/>
                    <a:pt x="2880" y="5398"/>
                  </a:cubicBezTo>
                  <a:cubicBezTo>
                    <a:pt x="3981" y="5398"/>
                    <a:pt x="5232" y="4673"/>
                    <a:pt x="6620" y="3229"/>
                  </a:cubicBezTo>
                  <a:cubicBezTo>
                    <a:pt x="6803" y="3032"/>
                    <a:pt x="6994" y="2827"/>
                    <a:pt x="7177" y="2609"/>
                  </a:cubicBezTo>
                  <a:cubicBezTo>
                    <a:pt x="7762" y="1939"/>
                    <a:pt x="8692" y="1016"/>
                    <a:pt x="9813" y="437"/>
                  </a:cubicBezTo>
                  <a:lnTo>
                    <a:pt x="9813" y="437"/>
                  </a:lnTo>
                  <a:cubicBezTo>
                    <a:pt x="8671" y="987"/>
                    <a:pt x="7734" y="1911"/>
                    <a:pt x="7149" y="2588"/>
                  </a:cubicBezTo>
                  <a:cubicBezTo>
                    <a:pt x="6965" y="2806"/>
                    <a:pt x="6782" y="3010"/>
                    <a:pt x="6592" y="3201"/>
                  </a:cubicBezTo>
                  <a:cubicBezTo>
                    <a:pt x="5205" y="4648"/>
                    <a:pt x="3956" y="5370"/>
                    <a:pt x="2852" y="5370"/>
                  </a:cubicBezTo>
                  <a:cubicBezTo>
                    <a:pt x="2559" y="5370"/>
                    <a:pt x="2275" y="5319"/>
                    <a:pt x="2003" y="5217"/>
                  </a:cubicBezTo>
                  <a:lnTo>
                    <a:pt x="2003" y="5217"/>
                  </a:lnTo>
                  <a:cubicBezTo>
                    <a:pt x="2024" y="5365"/>
                    <a:pt x="2031" y="5513"/>
                    <a:pt x="2038" y="5661"/>
                  </a:cubicBezTo>
                  <a:cubicBezTo>
                    <a:pt x="2073" y="6479"/>
                    <a:pt x="1890" y="7289"/>
                    <a:pt x="1502" y="8008"/>
                  </a:cubicBezTo>
                  <a:cubicBezTo>
                    <a:pt x="1213" y="8537"/>
                    <a:pt x="889" y="9045"/>
                    <a:pt x="536" y="9531"/>
                  </a:cubicBezTo>
                  <a:cubicBezTo>
                    <a:pt x="536" y="9531"/>
                    <a:pt x="1" y="10306"/>
                    <a:pt x="8" y="10335"/>
                  </a:cubicBezTo>
                  <a:cubicBezTo>
                    <a:pt x="924" y="10701"/>
                    <a:pt x="1911" y="10892"/>
                    <a:pt x="2898" y="10892"/>
                  </a:cubicBezTo>
                  <a:cubicBezTo>
                    <a:pt x="3046" y="10892"/>
                    <a:pt x="3187" y="10884"/>
                    <a:pt x="3321" y="10877"/>
                  </a:cubicBezTo>
                  <a:cubicBezTo>
                    <a:pt x="3398" y="10870"/>
                    <a:pt x="3483" y="10863"/>
                    <a:pt x="3561" y="10863"/>
                  </a:cubicBezTo>
                  <a:cubicBezTo>
                    <a:pt x="4505" y="10772"/>
                    <a:pt x="5429" y="10532"/>
                    <a:pt x="6303" y="10144"/>
                  </a:cubicBezTo>
                  <a:cubicBezTo>
                    <a:pt x="6810" y="9919"/>
                    <a:pt x="7311" y="9658"/>
                    <a:pt x="7783" y="9355"/>
                  </a:cubicBezTo>
                  <a:cubicBezTo>
                    <a:pt x="8833" y="8664"/>
                    <a:pt x="9806" y="7853"/>
                    <a:pt x="10659" y="6937"/>
                  </a:cubicBezTo>
                  <a:cubicBezTo>
                    <a:pt x="11956" y="5569"/>
                    <a:pt x="13486" y="3856"/>
                    <a:pt x="13853" y="2679"/>
                  </a:cubicBezTo>
                  <a:cubicBezTo>
                    <a:pt x="14261" y="1375"/>
                    <a:pt x="13606" y="621"/>
                    <a:pt x="13155" y="388"/>
                  </a:cubicBezTo>
                  <a:cubicBezTo>
                    <a:pt x="12674" y="134"/>
                    <a:pt x="12146" y="0"/>
                    <a:pt x="1160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41825" y="3322100"/>
              <a:ext cx="296800" cy="377350"/>
            </a:xfrm>
            <a:custGeom>
              <a:avLst/>
              <a:gdLst/>
              <a:ahLst/>
              <a:cxnLst/>
              <a:rect l="l" t="t" r="r" b="b"/>
              <a:pathLst>
                <a:path w="11872" h="15094" extrusionOk="0">
                  <a:moveTo>
                    <a:pt x="280" y="1"/>
                  </a:moveTo>
                  <a:cubicBezTo>
                    <a:pt x="252" y="1"/>
                    <a:pt x="225" y="6"/>
                    <a:pt x="197" y="15"/>
                  </a:cubicBezTo>
                  <a:lnTo>
                    <a:pt x="63" y="79"/>
                  </a:lnTo>
                  <a:lnTo>
                    <a:pt x="106" y="107"/>
                  </a:lnTo>
                  <a:cubicBezTo>
                    <a:pt x="71" y="171"/>
                    <a:pt x="56" y="248"/>
                    <a:pt x="63" y="319"/>
                  </a:cubicBezTo>
                  <a:lnTo>
                    <a:pt x="7" y="7798"/>
                  </a:lnTo>
                  <a:cubicBezTo>
                    <a:pt x="0" y="8066"/>
                    <a:pt x="162" y="8376"/>
                    <a:pt x="360" y="8489"/>
                  </a:cubicBezTo>
                  <a:lnTo>
                    <a:pt x="11448" y="15002"/>
                  </a:lnTo>
                  <a:cubicBezTo>
                    <a:pt x="11462" y="15009"/>
                    <a:pt x="11476" y="15016"/>
                    <a:pt x="11490" y="15023"/>
                  </a:cubicBezTo>
                  <a:lnTo>
                    <a:pt x="11533" y="15094"/>
                  </a:lnTo>
                  <a:lnTo>
                    <a:pt x="11660" y="15037"/>
                  </a:lnTo>
                  <a:cubicBezTo>
                    <a:pt x="11751" y="14995"/>
                    <a:pt x="11815" y="14897"/>
                    <a:pt x="11815" y="14734"/>
                  </a:cubicBezTo>
                  <a:lnTo>
                    <a:pt x="11864" y="7255"/>
                  </a:lnTo>
                  <a:cubicBezTo>
                    <a:pt x="11871" y="6987"/>
                    <a:pt x="11709" y="6677"/>
                    <a:pt x="11512" y="6557"/>
                  </a:cubicBezTo>
                  <a:lnTo>
                    <a:pt x="423" y="44"/>
                  </a:lnTo>
                  <a:cubicBezTo>
                    <a:pt x="377" y="16"/>
                    <a:pt x="329" y="1"/>
                    <a:pt x="2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41275" y="3321825"/>
              <a:ext cx="297700" cy="378175"/>
            </a:xfrm>
            <a:custGeom>
              <a:avLst/>
              <a:gdLst/>
              <a:ahLst/>
              <a:cxnLst/>
              <a:rect l="l" t="t" r="r" b="b"/>
              <a:pathLst>
                <a:path w="11908" h="15127" extrusionOk="0">
                  <a:moveTo>
                    <a:pt x="303" y="33"/>
                  </a:moveTo>
                  <a:cubicBezTo>
                    <a:pt x="349" y="33"/>
                    <a:pt x="394" y="49"/>
                    <a:pt x="431" y="76"/>
                  </a:cubicBezTo>
                  <a:lnTo>
                    <a:pt x="11519" y="6582"/>
                  </a:lnTo>
                  <a:cubicBezTo>
                    <a:pt x="11717" y="6702"/>
                    <a:pt x="11872" y="6998"/>
                    <a:pt x="11872" y="7266"/>
                  </a:cubicBezTo>
                  <a:lnTo>
                    <a:pt x="11815" y="14745"/>
                  </a:lnTo>
                  <a:cubicBezTo>
                    <a:pt x="11815" y="14886"/>
                    <a:pt x="11766" y="14999"/>
                    <a:pt x="11675" y="15034"/>
                  </a:cubicBezTo>
                  <a:lnTo>
                    <a:pt x="11562" y="15084"/>
                  </a:lnTo>
                  <a:lnTo>
                    <a:pt x="11519" y="15020"/>
                  </a:lnTo>
                  <a:cubicBezTo>
                    <a:pt x="11505" y="15013"/>
                    <a:pt x="11491" y="15006"/>
                    <a:pt x="11477" y="14999"/>
                  </a:cubicBezTo>
                  <a:lnTo>
                    <a:pt x="389" y="8486"/>
                  </a:lnTo>
                  <a:cubicBezTo>
                    <a:pt x="198" y="8373"/>
                    <a:pt x="43" y="8070"/>
                    <a:pt x="43" y="7809"/>
                  </a:cubicBezTo>
                  <a:lnTo>
                    <a:pt x="100" y="330"/>
                  </a:lnTo>
                  <a:cubicBezTo>
                    <a:pt x="93" y="252"/>
                    <a:pt x="114" y="182"/>
                    <a:pt x="149" y="118"/>
                  </a:cubicBezTo>
                  <a:lnTo>
                    <a:pt x="121" y="97"/>
                  </a:lnTo>
                  <a:lnTo>
                    <a:pt x="226" y="48"/>
                  </a:lnTo>
                  <a:cubicBezTo>
                    <a:pt x="251" y="38"/>
                    <a:pt x="277" y="33"/>
                    <a:pt x="303" y="33"/>
                  </a:cubicBezTo>
                  <a:close/>
                  <a:moveTo>
                    <a:pt x="294" y="0"/>
                  </a:moveTo>
                  <a:cubicBezTo>
                    <a:pt x="276" y="0"/>
                    <a:pt x="258" y="2"/>
                    <a:pt x="241" y="5"/>
                  </a:cubicBezTo>
                  <a:lnTo>
                    <a:pt x="57" y="90"/>
                  </a:lnTo>
                  <a:lnTo>
                    <a:pt x="107" y="132"/>
                  </a:lnTo>
                  <a:cubicBezTo>
                    <a:pt x="71" y="189"/>
                    <a:pt x="57" y="259"/>
                    <a:pt x="64" y="330"/>
                  </a:cubicBezTo>
                  <a:lnTo>
                    <a:pt x="8" y="7816"/>
                  </a:lnTo>
                  <a:cubicBezTo>
                    <a:pt x="1" y="8077"/>
                    <a:pt x="170" y="8401"/>
                    <a:pt x="375" y="8521"/>
                  </a:cubicBezTo>
                  <a:lnTo>
                    <a:pt x="11463" y="15034"/>
                  </a:lnTo>
                  <a:lnTo>
                    <a:pt x="11498" y="15048"/>
                  </a:lnTo>
                  <a:lnTo>
                    <a:pt x="11548" y="15126"/>
                  </a:lnTo>
                  <a:lnTo>
                    <a:pt x="11689" y="15063"/>
                  </a:lnTo>
                  <a:cubicBezTo>
                    <a:pt x="11794" y="15020"/>
                    <a:pt x="11851" y="14900"/>
                    <a:pt x="11851" y="14738"/>
                  </a:cubicBezTo>
                  <a:lnTo>
                    <a:pt x="11907" y="7259"/>
                  </a:lnTo>
                  <a:cubicBezTo>
                    <a:pt x="11907" y="6998"/>
                    <a:pt x="11745" y="6674"/>
                    <a:pt x="11541" y="6554"/>
                  </a:cubicBezTo>
                  <a:lnTo>
                    <a:pt x="452" y="48"/>
                  </a:lnTo>
                  <a:cubicBezTo>
                    <a:pt x="404" y="16"/>
                    <a:pt x="349" y="0"/>
                    <a:pt x="2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38475" y="3323600"/>
              <a:ext cx="296800" cy="376250"/>
            </a:xfrm>
            <a:custGeom>
              <a:avLst/>
              <a:gdLst/>
              <a:ahLst/>
              <a:cxnLst/>
              <a:rect l="l" t="t" r="r" b="b"/>
              <a:pathLst>
                <a:path w="11872" h="15050" extrusionOk="0">
                  <a:moveTo>
                    <a:pt x="277" y="1"/>
                  </a:moveTo>
                  <a:cubicBezTo>
                    <a:pt x="151" y="1"/>
                    <a:pt x="62" y="118"/>
                    <a:pt x="56" y="315"/>
                  </a:cubicBezTo>
                  <a:lnTo>
                    <a:pt x="7" y="7794"/>
                  </a:lnTo>
                  <a:cubicBezTo>
                    <a:pt x="0" y="8062"/>
                    <a:pt x="162" y="8372"/>
                    <a:pt x="360" y="8492"/>
                  </a:cubicBezTo>
                  <a:lnTo>
                    <a:pt x="11448" y="15006"/>
                  </a:lnTo>
                  <a:cubicBezTo>
                    <a:pt x="11499" y="15035"/>
                    <a:pt x="11548" y="15049"/>
                    <a:pt x="11593" y="15049"/>
                  </a:cubicBezTo>
                  <a:cubicBezTo>
                    <a:pt x="11719" y="15049"/>
                    <a:pt x="11809" y="14934"/>
                    <a:pt x="11815" y="14731"/>
                  </a:cubicBezTo>
                  <a:lnTo>
                    <a:pt x="11871" y="7251"/>
                  </a:lnTo>
                  <a:cubicBezTo>
                    <a:pt x="11871" y="6991"/>
                    <a:pt x="11709" y="6673"/>
                    <a:pt x="11519" y="6561"/>
                  </a:cubicBezTo>
                  <a:lnTo>
                    <a:pt x="423" y="47"/>
                  </a:lnTo>
                  <a:cubicBezTo>
                    <a:pt x="371" y="16"/>
                    <a:pt x="322" y="1"/>
                    <a:pt x="2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38125" y="3323325"/>
              <a:ext cx="297500" cy="376850"/>
            </a:xfrm>
            <a:custGeom>
              <a:avLst/>
              <a:gdLst/>
              <a:ahLst/>
              <a:cxnLst/>
              <a:rect l="l" t="t" r="r" b="b"/>
              <a:pathLst>
                <a:path w="11900" h="15074" extrusionOk="0">
                  <a:moveTo>
                    <a:pt x="289" y="30"/>
                  </a:moveTo>
                  <a:cubicBezTo>
                    <a:pt x="338" y="30"/>
                    <a:pt x="388" y="44"/>
                    <a:pt x="430" y="72"/>
                  </a:cubicBezTo>
                  <a:lnTo>
                    <a:pt x="11519" y="6586"/>
                  </a:lnTo>
                  <a:cubicBezTo>
                    <a:pt x="11716" y="6699"/>
                    <a:pt x="11871" y="7002"/>
                    <a:pt x="11871" y="7262"/>
                  </a:cubicBezTo>
                  <a:lnTo>
                    <a:pt x="11815" y="14742"/>
                  </a:lnTo>
                  <a:cubicBezTo>
                    <a:pt x="11829" y="14848"/>
                    <a:pt x="11779" y="14953"/>
                    <a:pt x="11695" y="15017"/>
                  </a:cubicBezTo>
                  <a:cubicBezTo>
                    <a:pt x="11664" y="15032"/>
                    <a:pt x="11631" y="15039"/>
                    <a:pt x="11598" y="15039"/>
                  </a:cubicBezTo>
                  <a:cubicBezTo>
                    <a:pt x="11555" y="15039"/>
                    <a:pt x="11512" y="15027"/>
                    <a:pt x="11476" y="15003"/>
                  </a:cubicBezTo>
                  <a:lnTo>
                    <a:pt x="388" y="8489"/>
                  </a:lnTo>
                  <a:cubicBezTo>
                    <a:pt x="190" y="8376"/>
                    <a:pt x="35" y="8073"/>
                    <a:pt x="35" y="7805"/>
                  </a:cubicBezTo>
                  <a:lnTo>
                    <a:pt x="92" y="326"/>
                  </a:lnTo>
                  <a:cubicBezTo>
                    <a:pt x="78" y="220"/>
                    <a:pt x="127" y="115"/>
                    <a:pt x="211" y="51"/>
                  </a:cubicBezTo>
                  <a:cubicBezTo>
                    <a:pt x="233" y="37"/>
                    <a:pt x="261" y="30"/>
                    <a:pt x="289" y="30"/>
                  </a:cubicBezTo>
                  <a:close/>
                  <a:moveTo>
                    <a:pt x="300" y="1"/>
                  </a:moveTo>
                  <a:cubicBezTo>
                    <a:pt x="263" y="1"/>
                    <a:pt x="226" y="8"/>
                    <a:pt x="190" y="23"/>
                  </a:cubicBezTo>
                  <a:cubicBezTo>
                    <a:pt x="99" y="93"/>
                    <a:pt x="42" y="213"/>
                    <a:pt x="56" y="333"/>
                  </a:cubicBezTo>
                  <a:lnTo>
                    <a:pt x="0" y="7812"/>
                  </a:lnTo>
                  <a:cubicBezTo>
                    <a:pt x="0" y="8080"/>
                    <a:pt x="162" y="8397"/>
                    <a:pt x="367" y="8517"/>
                  </a:cubicBezTo>
                  <a:lnTo>
                    <a:pt x="11455" y="15031"/>
                  </a:lnTo>
                  <a:cubicBezTo>
                    <a:pt x="11504" y="15059"/>
                    <a:pt x="11554" y="15073"/>
                    <a:pt x="11610" y="15073"/>
                  </a:cubicBezTo>
                  <a:cubicBezTo>
                    <a:pt x="11645" y="15073"/>
                    <a:pt x="11681" y="15066"/>
                    <a:pt x="11709" y="15052"/>
                  </a:cubicBezTo>
                  <a:cubicBezTo>
                    <a:pt x="11808" y="14981"/>
                    <a:pt x="11857" y="14862"/>
                    <a:pt x="11843" y="14742"/>
                  </a:cubicBezTo>
                  <a:lnTo>
                    <a:pt x="11899" y="7262"/>
                  </a:lnTo>
                  <a:cubicBezTo>
                    <a:pt x="11899" y="7002"/>
                    <a:pt x="11737" y="6677"/>
                    <a:pt x="11533" y="6558"/>
                  </a:cubicBezTo>
                  <a:lnTo>
                    <a:pt x="444" y="44"/>
                  </a:lnTo>
                  <a:cubicBezTo>
                    <a:pt x="403" y="15"/>
                    <a:pt x="352" y="1"/>
                    <a:pt x="30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770225" y="3326175"/>
              <a:ext cx="10000" cy="7700"/>
            </a:xfrm>
            <a:custGeom>
              <a:avLst/>
              <a:gdLst/>
              <a:ahLst/>
              <a:cxnLst/>
              <a:rect l="l" t="t" r="r" b="b"/>
              <a:pathLst>
                <a:path w="400" h="308" extrusionOk="0">
                  <a:moveTo>
                    <a:pt x="213" y="0"/>
                  </a:moveTo>
                  <a:cubicBezTo>
                    <a:pt x="94" y="0"/>
                    <a:pt x="1" y="240"/>
                    <a:pt x="146" y="283"/>
                  </a:cubicBezTo>
                  <a:cubicBezTo>
                    <a:pt x="170" y="300"/>
                    <a:pt x="199" y="307"/>
                    <a:pt x="227" y="307"/>
                  </a:cubicBezTo>
                  <a:cubicBezTo>
                    <a:pt x="282" y="307"/>
                    <a:pt x="337" y="279"/>
                    <a:pt x="364" y="233"/>
                  </a:cubicBezTo>
                  <a:cubicBezTo>
                    <a:pt x="400" y="149"/>
                    <a:pt x="357" y="57"/>
                    <a:pt x="273" y="22"/>
                  </a:cubicBezTo>
                  <a:cubicBezTo>
                    <a:pt x="253" y="7"/>
                    <a:pt x="233" y="0"/>
                    <a:pt x="2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770675" y="3325575"/>
              <a:ext cx="9550" cy="8725"/>
            </a:xfrm>
            <a:custGeom>
              <a:avLst/>
              <a:gdLst/>
              <a:ahLst/>
              <a:cxnLst/>
              <a:rect l="l" t="t" r="r" b="b"/>
              <a:pathLst>
                <a:path w="382" h="349" extrusionOk="0">
                  <a:moveTo>
                    <a:pt x="170" y="39"/>
                  </a:moveTo>
                  <a:cubicBezTo>
                    <a:pt x="198" y="39"/>
                    <a:pt x="227" y="46"/>
                    <a:pt x="248" y="60"/>
                  </a:cubicBezTo>
                  <a:cubicBezTo>
                    <a:pt x="290" y="74"/>
                    <a:pt x="318" y="109"/>
                    <a:pt x="332" y="144"/>
                  </a:cubicBezTo>
                  <a:cubicBezTo>
                    <a:pt x="353" y="180"/>
                    <a:pt x="353" y="215"/>
                    <a:pt x="332" y="250"/>
                  </a:cubicBezTo>
                  <a:cubicBezTo>
                    <a:pt x="318" y="278"/>
                    <a:pt x="290" y="299"/>
                    <a:pt x="255" y="307"/>
                  </a:cubicBezTo>
                  <a:cubicBezTo>
                    <a:pt x="240" y="310"/>
                    <a:pt x="225" y="312"/>
                    <a:pt x="211" y="312"/>
                  </a:cubicBezTo>
                  <a:cubicBezTo>
                    <a:pt x="142" y="312"/>
                    <a:pt x="79" y="272"/>
                    <a:pt x="50" y="208"/>
                  </a:cubicBezTo>
                  <a:cubicBezTo>
                    <a:pt x="36" y="173"/>
                    <a:pt x="36" y="137"/>
                    <a:pt x="50" y="109"/>
                  </a:cubicBezTo>
                  <a:cubicBezTo>
                    <a:pt x="71" y="60"/>
                    <a:pt x="121" y="39"/>
                    <a:pt x="170" y="39"/>
                  </a:cubicBezTo>
                  <a:close/>
                  <a:moveTo>
                    <a:pt x="173" y="0"/>
                  </a:moveTo>
                  <a:cubicBezTo>
                    <a:pt x="112" y="0"/>
                    <a:pt x="53" y="32"/>
                    <a:pt x="15" y="88"/>
                  </a:cubicBezTo>
                  <a:cubicBezTo>
                    <a:pt x="1" y="130"/>
                    <a:pt x="1" y="180"/>
                    <a:pt x="15" y="222"/>
                  </a:cubicBezTo>
                  <a:cubicBezTo>
                    <a:pt x="57" y="299"/>
                    <a:pt x="128" y="349"/>
                    <a:pt x="212" y="349"/>
                  </a:cubicBezTo>
                  <a:cubicBezTo>
                    <a:pt x="234" y="349"/>
                    <a:pt x="248" y="349"/>
                    <a:pt x="262" y="342"/>
                  </a:cubicBezTo>
                  <a:cubicBezTo>
                    <a:pt x="304" y="335"/>
                    <a:pt x="346" y="307"/>
                    <a:pt x="368" y="264"/>
                  </a:cubicBezTo>
                  <a:cubicBezTo>
                    <a:pt x="382" y="222"/>
                    <a:pt x="382" y="173"/>
                    <a:pt x="368" y="130"/>
                  </a:cubicBezTo>
                  <a:cubicBezTo>
                    <a:pt x="346" y="88"/>
                    <a:pt x="311" y="53"/>
                    <a:pt x="262" y="25"/>
                  </a:cubicBezTo>
                  <a:cubicBezTo>
                    <a:pt x="234" y="8"/>
                    <a:pt x="203" y="0"/>
                    <a:pt x="1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739950" y="3317100"/>
              <a:ext cx="10500" cy="8850"/>
            </a:xfrm>
            <a:custGeom>
              <a:avLst/>
              <a:gdLst/>
              <a:ahLst/>
              <a:cxnLst/>
              <a:rect l="l" t="t" r="r" b="b"/>
              <a:pathLst>
                <a:path w="420" h="354" extrusionOk="0">
                  <a:moveTo>
                    <a:pt x="221" y="0"/>
                  </a:moveTo>
                  <a:cubicBezTo>
                    <a:pt x="101" y="0"/>
                    <a:pt x="1" y="122"/>
                    <a:pt x="53" y="244"/>
                  </a:cubicBezTo>
                  <a:cubicBezTo>
                    <a:pt x="83" y="318"/>
                    <a:pt x="149" y="353"/>
                    <a:pt x="214" y="353"/>
                  </a:cubicBezTo>
                  <a:cubicBezTo>
                    <a:pt x="286" y="353"/>
                    <a:pt x="358" y="311"/>
                    <a:pt x="384" y="230"/>
                  </a:cubicBezTo>
                  <a:cubicBezTo>
                    <a:pt x="419" y="152"/>
                    <a:pt x="377" y="53"/>
                    <a:pt x="299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740725" y="3316450"/>
              <a:ext cx="10250" cy="8700"/>
            </a:xfrm>
            <a:custGeom>
              <a:avLst/>
              <a:gdLst/>
              <a:ahLst/>
              <a:cxnLst/>
              <a:rect l="l" t="t" r="r" b="b"/>
              <a:pathLst>
                <a:path w="410" h="348" extrusionOk="0">
                  <a:moveTo>
                    <a:pt x="170" y="37"/>
                  </a:moveTo>
                  <a:cubicBezTo>
                    <a:pt x="198" y="37"/>
                    <a:pt x="226" y="44"/>
                    <a:pt x="254" y="58"/>
                  </a:cubicBezTo>
                  <a:cubicBezTo>
                    <a:pt x="290" y="72"/>
                    <a:pt x="325" y="108"/>
                    <a:pt x="339" y="143"/>
                  </a:cubicBezTo>
                  <a:cubicBezTo>
                    <a:pt x="374" y="213"/>
                    <a:pt x="332" y="291"/>
                    <a:pt x="254" y="305"/>
                  </a:cubicBezTo>
                  <a:cubicBezTo>
                    <a:pt x="241" y="309"/>
                    <a:pt x="227" y="310"/>
                    <a:pt x="214" y="310"/>
                  </a:cubicBezTo>
                  <a:cubicBezTo>
                    <a:pt x="149" y="310"/>
                    <a:pt x="86" y="270"/>
                    <a:pt x="57" y="206"/>
                  </a:cubicBezTo>
                  <a:cubicBezTo>
                    <a:pt x="36" y="171"/>
                    <a:pt x="36" y="136"/>
                    <a:pt x="57" y="101"/>
                  </a:cubicBezTo>
                  <a:cubicBezTo>
                    <a:pt x="78" y="58"/>
                    <a:pt x="127" y="37"/>
                    <a:pt x="170" y="37"/>
                  </a:cubicBezTo>
                  <a:close/>
                  <a:moveTo>
                    <a:pt x="172" y="1"/>
                  </a:moveTo>
                  <a:cubicBezTo>
                    <a:pt x="112" y="1"/>
                    <a:pt x="54" y="32"/>
                    <a:pt x="22" y="86"/>
                  </a:cubicBezTo>
                  <a:cubicBezTo>
                    <a:pt x="1" y="129"/>
                    <a:pt x="1" y="178"/>
                    <a:pt x="22" y="220"/>
                  </a:cubicBezTo>
                  <a:cubicBezTo>
                    <a:pt x="43" y="263"/>
                    <a:pt x="78" y="298"/>
                    <a:pt x="120" y="319"/>
                  </a:cubicBezTo>
                  <a:cubicBezTo>
                    <a:pt x="156" y="340"/>
                    <a:pt x="184" y="347"/>
                    <a:pt x="219" y="347"/>
                  </a:cubicBezTo>
                  <a:cubicBezTo>
                    <a:pt x="233" y="347"/>
                    <a:pt x="247" y="340"/>
                    <a:pt x="268" y="340"/>
                  </a:cubicBezTo>
                  <a:cubicBezTo>
                    <a:pt x="360" y="319"/>
                    <a:pt x="409" y="220"/>
                    <a:pt x="367" y="129"/>
                  </a:cubicBezTo>
                  <a:cubicBezTo>
                    <a:pt x="346" y="86"/>
                    <a:pt x="311" y="51"/>
                    <a:pt x="268" y="30"/>
                  </a:cubicBezTo>
                  <a:cubicBezTo>
                    <a:pt x="238" y="10"/>
                    <a:pt x="205" y="1"/>
                    <a:pt x="1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741425" y="3327275"/>
              <a:ext cx="36875" cy="95850"/>
            </a:xfrm>
            <a:custGeom>
              <a:avLst/>
              <a:gdLst/>
              <a:ahLst/>
              <a:cxnLst/>
              <a:rect l="l" t="t" r="r" b="b"/>
              <a:pathLst>
                <a:path w="1475" h="3834" extrusionOk="0">
                  <a:moveTo>
                    <a:pt x="1358" y="0"/>
                  </a:moveTo>
                  <a:cubicBezTo>
                    <a:pt x="1324" y="0"/>
                    <a:pt x="1292" y="17"/>
                    <a:pt x="1270" y="48"/>
                  </a:cubicBezTo>
                  <a:cubicBezTo>
                    <a:pt x="1248" y="76"/>
                    <a:pt x="720" y="824"/>
                    <a:pt x="741" y="1761"/>
                  </a:cubicBezTo>
                  <a:cubicBezTo>
                    <a:pt x="762" y="2628"/>
                    <a:pt x="43" y="3657"/>
                    <a:pt x="36" y="3664"/>
                  </a:cubicBezTo>
                  <a:cubicBezTo>
                    <a:pt x="1" y="3714"/>
                    <a:pt x="15" y="3777"/>
                    <a:pt x="64" y="3812"/>
                  </a:cubicBezTo>
                  <a:cubicBezTo>
                    <a:pt x="78" y="3827"/>
                    <a:pt x="99" y="3834"/>
                    <a:pt x="121" y="3834"/>
                  </a:cubicBezTo>
                  <a:cubicBezTo>
                    <a:pt x="156" y="3834"/>
                    <a:pt x="184" y="3820"/>
                    <a:pt x="205" y="3791"/>
                  </a:cubicBezTo>
                  <a:cubicBezTo>
                    <a:pt x="233" y="3749"/>
                    <a:pt x="974" y="2692"/>
                    <a:pt x="952" y="1754"/>
                  </a:cubicBezTo>
                  <a:cubicBezTo>
                    <a:pt x="931" y="887"/>
                    <a:pt x="1439" y="175"/>
                    <a:pt x="1439" y="168"/>
                  </a:cubicBezTo>
                  <a:cubicBezTo>
                    <a:pt x="1474" y="126"/>
                    <a:pt x="1467" y="55"/>
                    <a:pt x="1418" y="20"/>
                  </a:cubicBezTo>
                  <a:cubicBezTo>
                    <a:pt x="1399" y="7"/>
                    <a:pt x="1378" y="0"/>
                    <a:pt x="135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716575" y="3318050"/>
              <a:ext cx="31375" cy="88150"/>
            </a:xfrm>
            <a:custGeom>
              <a:avLst/>
              <a:gdLst/>
              <a:ahLst/>
              <a:cxnLst/>
              <a:rect l="l" t="t" r="r" b="b"/>
              <a:pathLst>
                <a:path w="1255" h="3526" extrusionOk="0">
                  <a:moveTo>
                    <a:pt x="1106" y="1"/>
                  </a:moveTo>
                  <a:cubicBezTo>
                    <a:pt x="1077" y="1"/>
                    <a:pt x="1047" y="13"/>
                    <a:pt x="1023" y="44"/>
                  </a:cubicBezTo>
                  <a:cubicBezTo>
                    <a:pt x="988" y="100"/>
                    <a:pt x="1" y="1376"/>
                    <a:pt x="92" y="2137"/>
                  </a:cubicBezTo>
                  <a:cubicBezTo>
                    <a:pt x="142" y="2560"/>
                    <a:pt x="142" y="2983"/>
                    <a:pt x="92" y="3399"/>
                  </a:cubicBezTo>
                  <a:cubicBezTo>
                    <a:pt x="85" y="3462"/>
                    <a:pt x="135" y="3519"/>
                    <a:pt x="198" y="3526"/>
                  </a:cubicBezTo>
                  <a:cubicBezTo>
                    <a:pt x="248" y="3519"/>
                    <a:pt x="290" y="3484"/>
                    <a:pt x="297" y="3434"/>
                  </a:cubicBezTo>
                  <a:cubicBezTo>
                    <a:pt x="353" y="2997"/>
                    <a:pt x="353" y="2553"/>
                    <a:pt x="304" y="2116"/>
                  </a:cubicBezTo>
                  <a:cubicBezTo>
                    <a:pt x="226" y="1439"/>
                    <a:pt x="1185" y="185"/>
                    <a:pt x="1192" y="177"/>
                  </a:cubicBezTo>
                  <a:cubicBezTo>
                    <a:pt x="1254" y="95"/>
                    <a:pt x="1184" y="1"/>
                    <a:pt x="110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48"/>
          <p:cNvGrpSpPr/>
          <p:nvPr/>
        </p:nvGrpSpPr>
        <p:grpSpPr>
          <a:xfrm>
            <a:off x="7814489" y="222608"/>
            <a:ext cx="392110" cy="1712633"/>
            <a:chOff x="7630789" y="-770055"/>
            <a:chExt cx="392110" cy="1712633"/>
          </a:xfrm>
        </p:grpSpPr>
        <p:grpSp>
          <p:nvGrpSpPr>
            <p:cNvPr id="2466" name="Google Shape;2466;p48"/>
            <p:cNvGrpSpPr/>
            <p:nvPr/>
          </p:nvGrpSpPr>
          <p:grpSpPr>
            <a:xfrm>
              <a:off x="7885189" y="-605530"/>
              <a:ext cx="137710" cy="1548108"/>
              <a:chOff x="1858375" y="175625"/>
              <a:chExt cx="484552" cy="5445334"/>
            </a:xfrm>
          </p:grpSpPr>
          <p:sp>
            <p:nvSpPr>
              <p:cNvPr id="2467" name="Google Shape;246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1" name="Google Shape;247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472" name="Google Shape;247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6" name="Google Shape;2516;p48"/>
            <p:cNvGrpSpPr/>
            <p:nvPr/>
          </p:nvGrpSpPr>
          <p:grpSpPr>
            <a:xfrm>
              <a:off x="7630789" y="-770055"/>
              <a:ext cx="137710" cy="1548108"/>
              <a:chOff x="1858375" y="175625"/>
              <a:chExt cx="484552" cy="5445334"/>
            </a:xfrm>
          </p:grpSpPr>
          <p:sp>
            <p:nvSpPr>
              <p:cNvPr id="2517" name="Google Shape;251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1" name="Google Shape;252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522" name="Google Shape;252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3"/>
          <p:cNvSpPr txBox="1">
            <a:spLocks noGrp="1"/>
          </p:cNvSpPr>
          <p:nvPr>
            <p:ph type="subTitle" idx="1"/>
          </p:nvPr>
        </p:nvSpPr>
        <p:spPr>
          <a:xfrm>
            <a:off x="2086576" y="2556714"/>
            <a:ext cx="2336400" cy="418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Grundlagen Programmiert</a:t>
            </a:r>
            <a:endParaRPr dirty="0"/>
          </a:p>
        </p:txBody>
      </p:sp>
      <p:sp>
        <p:nvSpPr>
          <p:cNvPr id="1942" name="Google Shape;1942;p43"/>
          <p:cNvSpPr txBox="1">
            <a:spLocks noGrp="1"/>
          </p:cNvSpPr>
          <p:nvPr>
            <p:ph type="subTitle" idx="2"/>
          </p:nvPr>
        </p:nvSpPr>
        <p:spPr>
          <a:xfrm>
            <a:off x="2086576" y="2975148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-Anzeigen von ID, Produkt und Preis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Verlangen von Bezahlung</a:t>
            </a:r>
            <a:endParaRPr dirty="0"/>
          </a:p>
        </p:txBody>
      </p:sp>
      <p:sp>
        <p:nvSpPr>
          <p:cNvPr id="1943" name="Google Shape;1943;p43"/>
          <p:cNvSpPr txBox="1">
            <a:spLocks noGrp="1"/>
          </p:cNvSpPr>
          <p:nvPr>
            <p:ph type="subTitle" idx="3"/>
          </p:nvPr>
        </p:nvSpPr>
        <p:spPr>
          <a:xfrm>
            <a:off x="4770376" y="3356148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 dirty="0"/>
              <a:t>- wird um eine Anzahl verringert bei kauf von Produkt</a:t>
            </a:r>
            <a:endParaRPr dirty="0"/>
          </a:p>
        </p:txBody>
      </p:sp>
      <p:sp>
        <p:nvSpPr>
          <p:cNvPr id="1945" name="Google Shape;1945;p43"/>
          <p:cNvSpPr txBox="1">
            <a:spLocks noGrp="1"/>
          </p:cNvSpPr>
          <p:nvPr>
            <p:ph type="subTitle" idx="5"/>
          </p:nvPr>
        </p:nvSpPr>
        <p:spPr>
          <a:xfrm>
            <a:off x="4770376" y="2937714"/>
            <a:ext cx="2336400" cy="418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Weitere Funktionen </a:t>
            </a:r>
            <a:endParaRPr dirty="0"/>
          </a:p>
        </p:txBody>
      </p:sp>
      <p:sp>
        <p:nvSpPr>
          <p:cNvPr id="1947" name="Google Shape;1947;p43"/>
          <p:cNvSpPr txBox="1">
            <a:spLocks noGrp="1"/>
          </p:cNvSpPr>
          <p:nvPr>
            <p:ph type="title"/>
          </p:nvPr>
        </p:nvSpPr>
        <p:spPr>
          <a:xfrm>
            <a:off x="1174705" y="4476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Vorgehen</a:t>
            </a:r>
            <a:endParaRPr dirty="0"/>
          </a:p>
        </p:txBody>
      </p:sp>
      <p:sp>
        <p:nvSpPr>
          <p:cNvPr id="1948" name="Google Shape;1948;p43"/>
          <p:cNvSpPr/>
          <p:nvPr/>
        </p:nvSpPr>
        <p:spPr>
          <a:xfrm>
            <a:off x="2166955" y="155294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43"/>
          <p:cNvGrpSpPr/>
          <p:nvPr/>
        </p:nvGrpSpPr>
        <p:grpSpPr>
          <a:xfrm>
            <a:off x="4990727" y="2109733"/>
            <a:ext cx="378578" cy="356193"/>
            <a:chOff x="3162975" y="1415817"/>
            <a:chExt cx="378578" cy="356193"/>
          </a:xfrm>
        </p:grpSpPr>
        <p:sp>
          <p:nvSpPr>
            <p:cNvPr id="1960" name="Google Shape;1960;p43"/>
            <p:cNvSpPr/>
            <p:nvPr/>
          </p:nvSpPr>
          <p:spPr>
            <a:xfrm>
              <a:off x="3477203" y="1732202"/>
              <a:ext cx="13000" cy="11139"/>
            </a:xfrm>
            <a:custGeom>
              <a:avLst/>
              <a:gdLst/>
              <a:ahLst/>
              <a:cxnLst/>
              <a:rect l="l" t="t" r="r" b="b"/>
              <a:pathLst>
                <a:path w="482" h="413" extrusionOk="0">
                  <a:moveTo>
                    <a:pt x="276" y="1"/>
                  </a:moveTo>
                  <a:cubicBezTo>
                    <a:pt x="92" y="1"/>
                    <a:pt x="1" y="224"/>
                    <a:pt x="130" y="352"/>
                  </a:cubicBezTo>
                  <a:cubicBezTo>
                    <a:pt x="171" y="394"/>
                    <a:pt x="222" y="413"/>
                    <a:pt x="273" y="413"/>
                  </a:cubicBezTo>
                  <a:cubicBezTo>
                    <a:pt x="379" y="413"/>
                    <a:pt x="481" y="330"/>
                    <a:pt x="481" y="206"/>
                  </a:cubicBezTo>
                  <a:cubicBezTo>
                    <a:pt x="481" y="93"/>
                    <a:pt x="389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3198953" y="1517494"/>
              <a:ext cx="291303" cy="176060"/>
            </a:xfrm>
            <a:custGeom>
              <a:avLst/>
              <a:gdLst/>
              <a:ahLst/>
              <a:cxnLst/>
              <a:rect l="l" t="t" r="r" b="b"/>
              <a:pathLst>
                <a:path w="10801" h="6528" extrusionOk="0">
                  <a:moveTo>
                    <a:pt x="5136" y="1095"/>
                  </a:moveTo>
                  <a:lnTo>
                    <a:pt x="5136" y="1750"/>
                  </a:lnTo>
                  <a:lnTo>
                    <a:pt x="2931" y="1750"/>
                  </a:lnTo>
                  <a:lnTo>
                    <a:pt x="2931" y="1095"/>
                  </a:lnTo>
                  <a:close/>
                  <a:moveTo>
                    <a:pt x="8121" y="1479"/>
                  </a:moveTo>
                  <a:lnTo>
                    <a:pt x="8121" y="1750"/>
                  </a:lnTo>
                  <a:lnTo>
                    <a:pt x="5549" y="1750"/>
                  </a:lnTo>
                  <a:lnTo>
                    <a:pt x="5549" y="1479"/>
                  </a:lnTo>
                  <a:close/>
                  <a:moveTo>
                    <a:pt x="4086" y="416"/>
                  </a:moveTo>
                  <a:lnTo>
                    <a:pt x="4086" y="684"/>
                  </a:lnTo>
                  <a:lnTo>
                    <a:pt x="2724" y="684"/>
                  </a:lnTo>
                  <a:cubicBezTo>
                    <a:pt x="2610" y="684"/>
                    <a:pt x="2518" y="776"/>
                    <a:pt x="2518" y="890"/>
                  </a:cubicBezTo>
                  <a:lnTo>
                    <a:pt x="2518" y="1955"/>
                  </a:lnTo>
                  <a:cubicBezTo>
                    <a:pt x="2518" y="2069"/>
                    <a:pt x="2610" y="2163"/>
                    <a:pt x="2724" y="2163"/>
                  </a:cubicBezTo>
                  <a:lnTo>
                    <a:pt x="4134" y="2163"/>
                  </a:lnTo>
                  <a:lnTo>
                    <a:pt x="4134" y="2416"/>
                  </a:lnTo>
                  <a:lnTo>
                    <a:pt x="1866" y="2431"/>
                  </a:lnTo>
                  <a:lnTo>
                    <a:pt x="1866" y="431"/>
                  </a:lnTo>
                  <a:lnTo>
                    <a:pt x="4086" y="416"/>
                  </a:lnTo>
                  <a:close/>
                  <a:moveTo>
                    <a:pt x="1455" y="1490"/>
                  </a:moveTo>
                  <a:lnTo>
                    <a:pt x="1455" y="2488"/>
                  </a:lnTo>
                  <a:cubicBezTo>
                    <a:pt x="1182" y="2558"/>
                    <a:pt x="927" y="2684"/>
                    <a:pt x="708" y="2863"/>
                  </a:cubicBezTo>
                  <a:cubicBezTo>
                    <a:pt x="431" y="2272"/>
                    <a:pt x="807" y="1580"/>
                    <a:pt x="1455" y="1490"/>
                  </a:cubicBezTo>
                  <a:close/>
                  <a:moveTo>
                    <a:pt x="3669" y="2831"/>
                  </a:moveTo>
                  <a:lnTo>
                    <a:pt x="3669" y="2831"/>
                  </a:lnTo>
                  <a:cubicBezTo>
                    <a:pt x="3802" y="3158"/>
                    <a:pt x="3726" y="3532"/>
                    <a:pt x="3475" y="3781"/>
                  </a:cubicBezTo>
                  <a:lnTo>
                    <a:pt x="3477" y="3781"/>
                  </a:lnTo>
                  <a:cubicBezTo>
                    <a:pt x="3307" y="3947"/>
                    <a:pt x="3082" y="4037"/>
                    <a:pt x="2853" y="4037"/>
                  </a:cubicBezTo>
                  <a:cubicBezTo>
                    <a:pt x="2741" y="4037"/>
                    <a:pt x="2627" y="4015"/>
                    <a:pt x="2518" y="3971"/>
                  </a:cubicBezTo>
                  <a:cubicBezTo>
                    <a:pt x="2551" y="3700"/>
                    <a:pt x="2621" y="3436"/>
                    <a:pt x="2726" y="3184"/>
                  </a:cubicBezTo>
                  <a:cubicBezTo>
                    <a:pt x="2813" y="3366"/>
                    <a:pt x="2955" y="3516"/>
                    <a:pt x="3134" y="3612"/>
                  </a:cubicBezTo>
                  <a:lnTo>
                    <a:pt x="3141" y="3615"/>
                  </a:lnTo>
                  <a:cubicBezTo>
                    <a:pt x="3171" y="3634"/>
                    <a:pt x="3208" y="3645"/>
                    <a:pt x="3248" y="3645"/>
                  </a:cubicBezTo>
                  <a:cubicBezTo>
                    <a:pt x="3451" y="3645"/>
                    <a:pt x="3532" y="3381"/>
                    <a:pt x="3361" y="3270"/>
                  </a:cubicBezTo>
                  <a:cubicBezTo>
                    <a:pt x="3355" y="3265"/>
                    <a:pt x="3344" y="3259"/>
                    <a:pt x="3328" y="3250"/>
                  </a:cubicBezTo>
                  <a:cubicBezTo>
                    <a:pt x="3176" y="3169"/>
                    <a:pt x="3080" y="3027"/>
                    <a:pt x="3042" y="2835"/>
                  </a:cubicBezTo>
                  <a:lnTo>
                    <a:pt x="3669" y="2831"/>
                  </a:lnTo>
                  <a:close/>
                  <a:moveTo>
                    <a:pt x="2433" y="2844"/>
                  </a:moveTo>
                  <a:cubicBezTo>
                    <a:pt x="2267" y="3156"/>
                    <a:pt x="2077" y="3687"/>
                    <a:pt x="2077" y="4481"/>
                  </a:cubicBezTo>
                  <a:cubicBezTo>
                    <a:pt x="2077" y="5281"/>
                    <a:pt x="2263" y="5807"/>
                    <a:pt x="2429" y="6117"/>
                  </a:cubicBezTo>
                  <a:lnTo>
                    <a:pt x="414" y="6117"/>
                  </a:lnTo>
                  <a:lnTo>
                    <a:pt x="414" y="4350"/>
                  </a:lnTo>
                  <a:cubicBezTo>
                    <a:pt x="414" y="3519"/>
                    <a:pt x="1086" y="2844"/>
                    <a:pt x="1918" y="2844"/>
                  </a:cubicBezTo>
                  <a:close/>
                  <a:moveTo>
                    <a:pt x="7626" y="1"/>
                  </a:moveTo>
                  <a:cubicBezTo>
                    <a:pt x="7512" y="1"/>
                    <a:pt x="7420" y="95"/>
                    <a:pt x="7420" y="208"/>
                  </a:cubicBezTo>
                  <a:cubicBezTo>
                    <a:pt x="7420" y="322"/>
                    <a:pt x="7512" y="414"/>
                    <a:pt x="7626" y="414"/>
                  </a:cubicBezTo>
                  <a:lnTo>
                    <a:pt x="10388" y="414"/>
                  </a:lnTo>
                  <a:lnTo>
                    <a:pt x="10388" y="1069"/>
                  </a:lnTo>
                  <a:lnTo>
                    <a:pt x="5549" y="1069"/>
                  </a:lnTo>
                  <a:lnTo>
                    <a:pt x="5549" y="890"/>
                  </a:lnTo>
                  <a:cubicBezTo>
                    <a:pt x="5549" y="776"/>
                    <a:pt x="5457" y="684"/>
                    <a:pt x="5344" y="684"/>
                  </a:cubicBezTo>
                  <a:lnTo>
                    <a:pt x="4547" y="684"/>
                  </a:lnTo>
                  <a:lnTo>
                    <a:pt x="4547" y="414"/>
                  </a:lnTo>
                  <a:lnTo>
                    <a:pt x="6802" y="414"/>
                  </a:lnTo>
                  <a:cubicBezTo>
                    <a:pt x="6916" y="414"/>
                    <a:pt x="7008" y="322"/>
                    <a:pt x="7008" y="208"/>
                  </a:cubicBezTo>
                  <a:cubicBezTo>
                    <a:pt x="7008" y="96"/>
                    <a:pt x="6918" y="3"/>
                    <a:pt x="6806" y="3"/>
                  </a:cubicBezTo>
                  <a:cubicBezTo>
                    <a:pt x="6805" y="3"/>
                    <a:pt x="6804" y="3"/>
                    <a:pt x="6802" y="3"/>
                  </a:cubicBezTo>
                  <a:lnTo>
                    <a:pt x="4287" y="3"/>
                  </a:lnTo>
                  <a:lnTo>
                    <a:pt x="1658" y="21"/>
                  </a:lnTo>
                  <a:cubicBezTo>
                    <a:pt x="1545" y="21"/>
                    <a:pt x="1455" y="112"/>
                    <a:pt x="1455" y="226"/>
                  </a:cubicBezTo>
                  <a:lnTo>
                    <a:pt x="1455" y="988"/>
                  </a:lnTo>
                  <a:cubicBezTo>
                    <a:pt x="1088" y="962"/>
                    <a:pt x="822" y="859"/>
                    <a:pt x="680" y="689"/>
                  </a:cubicBezTo>
                  <a:cubicBezTo>
                    <a:pt x="582" y="564"/>
                    <a:pt x="538" y="405"/>
                    <a:pt x="560" y="248"/>
                  </a:cubicBezTo>
                  <a:cubicBezTo>
                    <a:pt x="584" y="136"/>
                    <a:pt x="512" y="27"/>
                    <a:pt x="400" y="5"/>
                  </a:cubicBezTo>
                  <a:cubicBezTo>
                    <a:pt x="387" y="3"/>
                    <a:pt x="374" y="1"/>
                    <a:pt x="360" y="1"/>
                  </a:cubicBezTo>
                  <a:cubicBezTo>
                    <a:pt x="264" y="1"/>
                    <a:pt x="177" y="69"/>
                    <a:pt x="158" y="167"/>
                  </a:cubicBezTo>
                  <a:cubicBezTo>
                    <a:pt x="154" y="184"/>
                    <a:pt x="73" y="593"/>
                    <a:pt x="357" y="944"/>
                  </a:cubicBezTo>
                  <a:cubicBezTo>
                    <a:pt x="479" y="1093"/>
                    <a:pt x="643" y="1206"/>
                    <a:pt x="850" y="1283"/>
                  </a:cubicBezTo>
                  <a:cubicBezTo>
                    <a:pt x="210" y="1684"/>
                    <a:pt x="14" y="2527"/>
                    <a:pt x="407" y="3171"/>
                  </a:cubicBezTo>
                  <a:cubicBezTo>
                    <a:pt x="143" y="3508"/>
                    <a:pt x="1" y="3922"/>
                    <a:pt x="1" y="4350"/>
                  </a:cubicBezTo>
                  <a:lnTo>
                    <a:pt x="1" y="6322"/>
                  </a:lnTo>
                  <a:cubicBezTo>
                    <a:pt x="1" y="6436"/>
                    <a:pt x="93" y="6527"/>
                    <a:pt x="206" y="6527"/>
                  </a:cubicBezTo>
                  <a:lnTo>
                    <a:pt x="2820" y="6527"/>
                  </a:lnTo>
                  <a:cubicBezTo>
                    <a:pt x="3005" y="6527"/>
                    <a:pt x="3095" y="6300"/>
                    <a:pt x="2959" y="6174"/>
                  </a:cubicBezTo>
                  <a:cubicBezTo>
                    <a:pt x="2955" y="6169"/>
                    <a:pt x="2488" y="5698"/>
                    <a:pt x="2488" y="4481"/>
                  </a:cubicBezTo>
                  <a:lnTo>
                    <a:pt x="2488" y="4396"/>
                  </a:lnTo>
                  <a:cubicBezTo>
                    <a:pt x="2614" y="4434"/>
                    <a:pt x="2739" y="4451"/>
                    <a:pt x="2861" y="4451"/>
                  </a:cubicBezTo>
                  <a:cubicBezTo>
                    <a:pt x="3671" y="4451"/>
                    <a:pt x="4325" y="3675"/>
                    <a:pt x="4101" y="2829"/>
                  </a:cubicBezTo>
                  <a:lnTo>
                    <a:pt x="4342" y="2826"/>
                  </a:lnTo>
                  <a:cubicBezTo>
                    <a:pt x="4455" y="2826"/>
                    <a:pt x="4547" y="2735"/>
                    <a:pt x="4547" y="2621"/>
                  </a:cubicBezTo>
                  <a:lnTo>
                    <a:pt x="4547" y="2163"/>
                  </a:lnTo>
                  <a:lnTo>
                    <a:pt x="8326" y="2163"/>
                  </a:lnTo>
                  <a:cubicBezTo>
                    <a:pt x="8440" y="2163"/>
                    <a:pt x="8534" y="2069"/>
                    <a:pt x="8534" y="1955"/>
                  </a:cubicBezTo>
                  <a:lnTo>
                    <a:pt x="8534" y="1479"/>
                  </a:lnTo>
                  <a:lnTo>
                    <a:pt x="10593" y="1479"/>
                  </a:lnTo>
                  <a:cubicBezTo>
                    <a:pt x="10706" y="1479"/>
                    <a:pt x="10800" y="1387"/>
                    <a:pt x="10800" y="1274"/>
                  </a:cubicBezTo>
                  <a:lnTo>
                    <a:pt x="10800" y="208"/>
                  </a:lnTo>
                  <a:cubicBezTo>
                    <a:pt x="10800" y="95"/>
                    <a:pt x="10706" y="1"/>
                    <a:pt x="10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162975" y="1415817"/>
              <a:ext cx="378578" cy="356193"/>
            </a:xfrm>
            <a:custGeom>
              <a:avLst/>
              <a:gdLst/>
              <a:ahLst/>
              <a:cxnLst/>
              <a:rect l="l" t="t" r="r" b="b"/>
              <a:pathLst>
                <a:path w="14037" h="13207" extrusionOk="0">
                  <a:moveTo>
                    <a:pt x="11928" y="9524"/>
                  </a:moveTo>
                  <a:cubicBezTo>
                    <a:pt x="12138" y="9524"/>
                    <a:pt x="12351" y="9565"/>
                    <a:pt x="12554" y="9649"/>
                  </a:cubicBezTo>
                  <a:cubicBezTo>
                    <a:pt x="13163" y="9902"/>
                    <a:pt x="13562" y="10498"/>
                    <a:pt x="13562" y="11160"/>
                  </a:cubicBezTo>
                  <a:cubicBezTo>
                    <a:pt x="13562" y="12064"/>
                    <a:pt x="12829" y="12795"/>
                    <a:pt x="11927" y="12797"/>
                  </a:cubicBezTo>
                  <a:cubicBezTo>
                    <a:pt x="11265" y="12795"/>
                    <a:pt x="10669" y="12398"/>
                    <a:pt x="10416" y="11786"/>
                  </a:cubicBezTo>
                  <a:cubicBezTo>
                    <a:pt x="10163" y="11175"/>
                    <a:pt x="10302" y="10472"/>
                    <a:pt x="10770" y="10005"/>
                  </a:cubicBezTo>
                  <a:cubicBezTo>
                    <a:pt x="11082" y="9691"/>
                    <a:pt x="11501" y="9524"/>
                    <a:pt x="11928" y="9524"/>
                  </a:cubicBezTo>
                  <a:close/>
                  <a:moveTo>
                    <a:pt x="206" y="0"/>
                  </a:moveTo>
                  <a:cubicBezTo>
                    <a:pt x="92" y="0"/>
                    <a:pt x="1" y="94"/>
                    <a:pt x="1" y="208"/>
                  </a:cubicBezTo>
                  <a:lnTo>
                    <a:pt x="1" y="11024"/>
                  </a:lnTo>
                  <a:cubicBezTo>
                    <a:pt x="1" y="11138"/>
                    <a:pt x="92" y="11230"/>
                    <a:pt x="206" y="11230"/>
                  </a:cubicBezTo>
                  <a:lnTo>
                    <a:pt x="5597" y="11230"/>
                  </a:lnTo>
                  <a:cubicBezTo>
                    <a:pt x="5711" y="11230"/>
                    <a:pt x="5802" y="11138"/>
                    <a:pt x="5802" y="11024"/>
                  </a:cubicBezTo>
                  <a:cubicBezTo>
                    <a:pt x="5802" y="10911"/>
                    <a:pt x="5711" y="10817"/>
                    <a:pt x="5597" y="10817"/>
                  </a:cubicBezTo>
                  <a:lnTo>
                    <a:pt x="411" y="10817"/>
                  </a:lnTo>
                  <a:lnTo>
                    <a:pt x="411" y="2074"/>
                  </a:lnTo>
                  <a:lnTo>
                    <a:pt x="2634" y="2074"/>
                  </a:lnTo>
                  <a:cubicBezTo>
                    <a:pt x="2748" y="2074"/>
                    <a:pt x="2839" y="1983"/>
                    <a:pt x="2839" y="1869"/>
                  </a:cubicBezTo>
                  <a:cubicBezTo>
                    <a:pt x="2839" y="1753"/>
                    <a:pt x="2748" y="1662"/>
                    <a:pt x="2634" y="1662"/>
                  </a:cubicBezTo>
                  <a:lnTo>
                    <a:pt x="411" y="1662"/>
                  </a:lnTo>
                  <a:lnTo>
                    <a:pt x="411" y="413"/>
                  </a:lnTo>
                  <a:lnTo>
                    <a:pt x="12796" y="413"/>
                  </a:lnTo>
                  <a:lnTo>
                    <a:pt x="12796" y="1662"/>
                  </a:lnTo>
                  <a:lnTo>
                    <a:pt x="3457" y="1662"/>
                  </a:lnTo>
                  <a:cubicBezTo>
                    <a:pt x="3344" y="1662"/>
                    <a:pt x="3252" y="1753"/>
                    <a:pt x="3252" y="1869"/>
                  </a:cubicBezTo>
                  <a:cubicBezTo>
                    <a:pt x="3252" y="1983"/>
                    <a:pt x="3344" y="2074"/>
                    <a:pt x="3457" y="2074"/>
                  </a:cubicBezTo>
                  <a:lnTo>
                    <a:pt x="12796" y="2074"/>
                  </a:lnTo>
                  <a:lnTo>
                    <a:pt x="12796" y="9306"/>
                  </a:lnTo>
                  <a:cubicBezTo>
                    <a:pt x="12512" y="9173"/>
                    <a:pt x="12217" y="9111"/>
                    <a:pt x="11928" y="9111"/>
                  </a:cubicBezTo>
                  <a:cubicBezTo>
                    <a:pt x="10970" y="9111"/>
                    <a:pt x="10082" y="9792"/>
                    <a:pt x="9909" y="10817"/>
                  </a:cubicBezTo>
                  <a:lnTo>
                    <a:pt x="6420" y="10817"/>
                  </a:lnTo>
                  <a:cubicBezTo>
                    <a:pt x="6307" y="10817"/>
                    <a:pt x="6215" y="10909"/>
                    <a:pt x="6215" y="11022"/>
                  </a:cubicBezTo>
                  <a:cubicBezTo>
                    <a:pt x="6215" y="11136"/>
                    <a:pt x="6307" y="11228"/>
                    <a:pt x="6420" y="11228"/>
                  </a:cubicBezTo>
                  <a:lnTo>
                    <a:pt x="9881" y="11228"/>
                  </a:lnTo>
                  <a:cubicBezTo>
                    <a:pt x="9905" y="11926"/>
                    <a:pt x="10281" y="12562"/>
                    <a:pt x="10881" y="12920"/>
                  </a:cubicBezTo>
                  <a:cubicBezTo>
                    <a:pt x="11202" y="13110"/>
                    <a:pt x="11563" y="13206"/>
                    <a:pt x="11925" y="13206"/>
                  </a:cubicBezTo>
                  <a:cubicBezTo>
                    <a:pt x="12239" y="13206"/>
                    <a:pt x="12553" y="13134"/>
                    <a:pt x="12842" y="12990"/>
                  </a:cubicBezTo>
                  <a:cubicBezTo>
                    <a:pt x="13466" y="12677"/>
                    <a:pt x="13888" y="12070"/>
                    <a:pt x="13962" y="11376"/>
                  </a:cubicBezTo>
                  <a:cubicBezTo>
                    <a:pt x="14036" y="10684"/>
                    <a:pt x="13752" y="10000"/>
                    <a:pt x="13209" y="9564"/>
                  </a:cubicBezTo>
                  <a:lnTo>
                    <a:pt x="13209" y="208"/>
                  </a:lnTo>
                  <a:cubicBezTo>
                    <a:pt x="13209" y="94"/>
                    <a:pt x="13115" y="0"/>
                    <a:pt x="13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479091" y="1684923"/>
              <a:ext cx="11112" cy="41075"/>
            </a:xfrm>
            <a:custGeom>
              <a:avLst/>
              <a:gdLst/>
              <a:ahLst/>
              <a:cxnLst/>
              <a:rect l="l" t="t" r="r" b="b"/>
              <a:pathLst>
                <a:path w="412" h="1523" extrusionOk="0">
                  <a:moveTo>
                    <a:pt x="206" y="1"/>
                  </a:moveTo>
                  <a:cubicBezTo>
                    <a:pt x="95" y="1"/>
                    <a:pt x="3" y="90"/>
                    <a:pt x="1" y="199"/>
                  </a:cubicBezTo>
                  <a:lnTo>
                    <a:pt x="1" y="1317"/>
                  </a:lnTo>
                  <a:cubicBezTo>
                    <a:pt x="1" y="1431"/>
                    <a:pt x="92" y="1522"/>
                    <a:pt x="206" y="1522"/>
                  </a:cubicBezTo>
                  <a:cubicBezTo>
                    <a:pt x="319" y="1522"/>
                    <a:pt x="411" y="1431"/>
                    <a:pt x="411" y="1317"/>
                  </a:cubicBezTo>
                  <a:lnTo>
                    <a:pt x="411" y="199"/>
                  </a:lnTo>
                  <a:cubicBezTo>
                    <a:pt x="407" y="90"/>
                    <a:pt x="317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4" name="Google Shape;1964;p43"/>
          <p:cNvGrpSpPr/>
          <p:nvPr/>
        </p:nvGrpSpPr>
        <p:grpSpPr>
          <a:xfrm>
            <a:off x="2283602" y="1679178"/>
            <a:ext cx="376905" cy="376447"/>
            <a:chOff x="2348913" y="1405730"/>
            <a:chExt cx="376905" cy="376447"/>
          </a:xfrm>
        </p:grpSpPr>
        <p:sp>
          <p:nvSpPr>
            <p:cNvPr id="1965" name="Google Shape;1965;p43"/>
            <p:cNvSpPr/>
            <p:nvPr/>
          </p:nvSpPr>
          <p:spPr>
            <a:xfrm>
              <a:off x="2348913" y="1405730"/>
              <a:ext cx="332864" cy="172284"/>
            </a:xfrm>
            <a:custGeom>
              <a:avLst/>
              <a:gdLst/>
              <a:ahLst/>
              <a:cxnLst/>
              <a:rect l="l" t="t" r="r" b="b"/>
              <a:pathLst>
                <a:path w="12342" h="6388" extrusionOk="0">
                  <a:moveTo>
                    <a:pt x="4400" y="2913"/>
                  </a:moveTo>
                  <a:cubicBezTo>
                    <a:pt x="4669" y="2913"/>
                    <a:pt x="4885" y="3130"/>
                    <a:pt x="4885" y="3398"/>
                  </a:cubicBezTo>
                  <a:lnTo>
                    <a:pt x="4885" y="3492"/>
                  </a:lnTo>
                  <a:lnTo>
                    <a:pt x="3915" y="3492"/>
                  </a:lnTo>
                  <a:lnTo>
                    <a:pt x="3915" y="3398"/>
                  </a:lnTo>
                  <a:cubicBezTo>
                    <a:pt x="3915" y="3130"/>
                    <a:pt x="4134" y="2913"/>
                    <a:pt x="4400" y="2913"/>
                  </a:cubicBezTo>
                  <a:close/>
                  <a:moveTo>
                    <a:pt x="4885" y="3905"/>
                  </a:moveTo>
                  <a:lnTo>
                    <a:pt x="4885" y="4289"/>
                  </a:lnTo>
                  <a:lnTo>
                    <a:pt x="3915" y="4289"/>
                  </a:lnTo>
                  <a:lnTo>
                    <a:pt x="3915" y="3905"/>
                  </a:lnTo>
                  <a:close/>
                  <a:moveTo>
                    <a:pt x="6693" y="1193"/>
                  </a:moveTo>
                  <a:cubicBezTo>
                    <a:pt x="6717" y="1193"/>
                    <a:pt x="6736" y="1213"/>
                    <a:pt x="6736" y="1237"/>
                  </a:cubicBezTo>
                  <a:lnTo>
                    <a:pt x="6736" y="4311"/>
                  </a:lnTo>
                  <a:lnTo>
                    <a:pt x="5297" y="4311"/>
                  </a:lnTo>
                  <a:lnTo>
                    <a:pt x="5297" y="3905"/>
                  </a:lnTo>
                  <a:lnTo>
                    <a:pt x="5599" y="3905"/>
                  </a:lnTo>
                  <a:cubicBezTo>
                    <a:pt x="5712" y="3905"/>
                    <a:pt x="5804" y="3811"/>
                    <a:pt x="5804" y="3697"/>
                  </a:cubicBezTo>
                  <a:cubicBezTo>
                    <a:pt x="5804" y="3586"/>
                    <a:pt x="5712" y="3492"/>
                    <a:pt x="5599" y="3492"/>
                  </a:cubicBezTo>
                  <a:lnTo>
                    <a:pt x="5297" y="3492"/>
                  </a:lnTo>
                  <a:lnTo>
                    <a:pt x="5297" y="3398"/>
                  </a:lnTo>
                  <a:cubicBezTo>
                    <a:pt x="5297" y="2903"/>
                    <a:pt x="4896" y="2501"/>
                    <a:pt x="4402" y="2501"/>
                  </a:cubicBezTo>
                  <a:cubicBezTo>
                    <a:pt x="3907" y="2501"/>
                    <a:pt x="3505" y="2903"/>
                    <a:pt x="3505" y="3398"/>
                  </a:cubicBezTo>
                  <a:lnTo>
                    <a:pt x="3505" y="3492"/>
                  </a:lnTo>
                  <a:lnTo>
                    <a:pt x="3162" y="3492"/>
                  </a:lnTo>
                  <a:cubicBezTo>
                    <a:pt x="3048" y="3492"/>
                    <a:pt x="2957" y="3586"/>
                    <a:pt x="2957" y="3697"/>
                  </a:cubicBezTo>
                  <a:cubicBezTo>
                    <a:pt x="2957" y="3811"/>
                    <a:pt x="3048" y="3905"/>
                    <a:pt x="3162" y="3905"/>
                  </a:cubicBezTo>
                  <a:lnTo>
                    <a:pt x="3505" y="3905"/>
                  </a:lnTo>
                  <a:lnTo>
                    <a:pt x="3505" y="4311"/>
                  </a:lnTo>
                  <a:lnTo>
                    <a:pt x="1970" y="4311"/>
                  </a:lnTo>
                  <a:lnTo>
                    <a:pt x="1970" y="1237"/>
                  </a:lnTo>
                  <a:cubicBezTo>
                    <a:pt x="1970" y="1213"/>
                    <a:pt x="1989" y="1193"/>
                    <a:pt x="2013" y="1193"/>
                  </a:cubicBezTo>
                  <a:close/>
                  <a:moveTo>
                    <a:pt x="2450" y="4721"/>
                  </a:moveTo>
                  <a:lnTo>
                    <a:pt x="2450" y="5088"/>
                  </a:lnTo>
                  <a:lnTo>
                    <a:pt x="561" y="5088"/>
                  </a:lnTo>
                  <a:cubicBezTo>
                    <a:pt x="478" y="5088"/>
                    <a:pt x="411" y="5021"/>
                    <a:pt x="411" y="4938"/>
                  </a:cubicBezTo>
                  <a:lnTo>
                    <a:pt x="411" y="4721"/>
                  </a:lnTo>
                  <a:close/>
                  <a:moveTo>
                    <a:pt x="5324" y="4724"/>
                  </a:moveTo>
                  <a:lnTo>
                    <a:pt x="5324" y="5088"/>
                  </a:lnTo>
                  <a:lnTo>
                    <a:pt x="2861" y="5088"/>
                  </a:lnTo>
                  <a:lnTo>
                    <a:pt x="2861" y="4724"/>
                  </a:lnTo>
                  <a:close/>
                  <a:moveTo>
                    <a:pt x="8293" y="4724"/>
                  </a:moveTo>
                  <a:lnTo>
                    <a:pt x="8293" y="4940"/>
                  </a:lnTo>
                  <a:cubicBezTo>
                    <a:pt x="8293" y="5023"/>
                    <a:pt x="8228" y="5088"/>
                    <a:pt x="8145" y="5088"/>
                  </a:cubicBezTo>
                  <a:lnTo>
                    <a:pt x="5736" y="5088"/>
                  </a:lnTo>
                  <a:lnTo>
                    <a:pt x="5736" y="4724"/>
                  </a:lnTo>
                  <a:close/>
                  <a:moveTo>
                    <a:pt x="1468" y="1"/>
                  </a:moveTo>
                  <a:cubicBezTo>
                    <a:pt x="1075" y="1"/>
                    <a:pt x="754" y="320"/>
                    <a:pt x="754" y="715"/>
                  </a:cubicBezTo>
                  <a:lnTo>
                    <a:pt x="754" y="1138"/>
                  </a:lnTo>
                  <a:cubicBezTo>
                    <a:pt x="754" y="1252"/>
                    <a:pt x="845" y="1344"/>
                    <a:pt x="959" y="1344"/>
                  </a:cubicBezTo>
                  <a:cubicBezTo>
                    <a:pt x="1072" y="1344"/>
                    <a:pt x="1164" y="1252"/>
                    <a:pt x="1164" y="1138"/>
                  </a:cubicBezTo>
                  <a:lnTo>
                    <a:pt x="1164" y="715"/>
                  </a:lnTo>
                  <a:cubicBezTo>
                    <a:pt x="1164" y="547"/>
                    <a:pt x="1302" y="411"/>
                    <a:pt x="1468" y="411"/>
                  </a:cubicBezTo>
                  <a:lnTo>
                    <a:pt x="7239" y="411"/>
                  </a:lnTo>
                  <a:cubicBezTo>
                    <a:pt x="7404" y="411"/>
                    <a:pt x="7542" y="547"/>
                    <a:pt x="7542" y="715"/>
                  </a:cubicBezTo>
                  <a:lnTo>
                    <a:pt x="7542" y="1328"/>
                  </a:lnTo>
                  <a:cubicBezTo>
                    <a:pt x="7533" y="1359"/>
                    <a:pt x="7533" y="1392"/>
                    <a:pt x="7542" y="1424"/>
                  </a:cubicBezTo>
                  <a:lnTo>
                    <a:pt x="7542" y="4311"/>
                  </a:lnTo>
                  <a:lnTo>
                    <a:pt x="7147" y="4311"/>
                  </a:lnTo>
                  <a:lnTo>
                    <a:pt x="7147" y="1237"/>
                  </a:lnTo>
                  <a:cubicBezTo>
                    <a:pt x="7147" y="985"/>
                    <a:pt x="6944" y="782"/>
                    <a:pt x="6693" y="782"/>
                  </a:cubicBezTo>
                  <a:lnTo>
                    <a:pt x="2013" y="782"/>
                  </a:lnTo>
                  <a:cubicBezTo>
                    <a:pt x="1762" y="782"/>
                    <a:pt x="1559" y="985"/>
                    <a:pt x="1559" y="1237"/>
                  </a:cubicBezTo>
                  <a:lnTo>
                    <a:pt x="1559" y="4311"/>
                  </a:lnTo>
                  <a:lnTo>
                    <a:pt x="1164" y="4311"/>
                  </a:lnTo>
                  <a:lnTo>
                    <a:pt x="1164" y="1959"/>
                  </a:lnTo>
                  <a:cubicBezTo>
                    <a:pt x="1164" y="1846"/>
                    <a:pt x="1072" y="1754"/>
                    <a:pt x="959" y="1754"/>
                  </a:cubicBezTo>
                  <a:cubicBezTo>
                    <a:pt x="845" y="1754"/>
                    <a:pt x="754" y="1846"/>
                    <a:pt x="754" y="1959"/>
                  </a:cubicBezTo>
                  <a:lnTo>
                    <a:pt x="754" y="4311"/>
                  </a:lnTo>
                  <a:lnTo>
                    <a:pt x="206" y="4311"/>
                  </a:lnTo>
                  <a:cubicBezTo>
                    <a:pt x="92" y="4311"/>
                    <a:pt x="0" y="4403"/>
                    <a:pt x="0" y="4516"/>
                  </a:cubicBezTo>
                  <a:lnTo>
                    <a:pt x="0" y="4938"/>
                  </a:lnTo>
                  <a:cubicBezTo>
                    <a:pt x="0" y="5248"/>
                    <a:pt x="251" y="5499"/>
                    <a:pt x="561" y="5499"/>
                  </a:cubicBezTo>
                  <a:lnTo>
                    <a:pt x="8145" y="5499"/>
                  </a:lnTo>
                  <a:cubicBezTo>
                    <a:pt x="8455" y="5499"/>
                    <a:pt x="8706" y="5248"/>
                    <a:pt x="8706" y="4938"/>
                  </a:cubicBezTo>
                  <a:lnTo>
                    <a:pt x="8706" y="4516"/>
                  </a:lnTo>
                  <a:cubicBezTo>
                    <a:pt x="8706" y="4403"/>
                    <a:pt x="8614" y="4311"/>
                    <a:pt x="8501" y="4311"/>
                  </a:cubicBezTo>
                  <a:lnTo>
                    <a:pt x="7953" y="4311"/>
                  </a:lnTo>
                  <a:lnTo>
                    <a:pt x="7953" y="1617"/>
                  </a:lnTo>
                  <a:cubicBezTo>
                    <a:pt x="9913" y="1983"/>
                    <a:pt x="11372" y="3684"/>
                    <a:pt x="11429" y="5691"/>
                  </a:cubicBezTo>
                  <a:lnTo>
                    <a:pt x="11302" y="5566"/>
                  </a:lnTo>
                  <a:cubicBezTo>
                    <a:pt x="11262" y="5527"/>
                    <a:pt x="11210" y="5507"/>
                    <a:pt x="11158" y="5507"/>
                  </a:cubicBezTo>
                  <a:cubicBezTo>
                    <a:pt x="11105" y="5507"/>
                    <a:pt x="11051" y="5528"/>
                    <a:pt x="11012" y="5569"/>
                  </a:cubicBezTo>
                  <a:cubicBezTo>
                    <a:pt x="10931" y="5649"/>
                    <a:pt x="10933" y="5780"/>
                    <a:pt x="11014" y="5859"/>
                  </a:cubicBezTo>
                  <a:lnTo>
                    <a:pt x="11492" y="6328"/>
                  </a:lnTo>
                  <a:cubicBezTo>
                    <a:pt x="11531" y="6368"/>
                    <a:pt x="11583" y="6387"/>
                    <a:pt x="11635" y="6387"/>
                  </a:cubicBezTo>
                  <a:cubicBezTo>
                    <a:pt x="11687" y="6387"/>
                    <a:pt x="11740" y="6368"/>
                    <a:pt x="11780" y="6328"/>
                  </a:cubicBezTo>
                  <a:lnTo>
                    <a:pt x="12258" y="5859"/>
                  </a:lnTo>
                  <a:cubicBezTo>
                    <a:pt x="12339" y="5780"/>
                    <a:pt x="12341" y="5649"/>
                    <a:pt x="12261" y="5569"/>
                  </a:cubicBezTo>
                  <a:cubicBezTo>
                    <a:pt x="12221" y="5528"/>
                    <a:pt x="12167" y="5507"/>
                    <a:pt x="12114" y="5507"/>
                  </a:cubicBezTo>
                  <a:cubicBezTo>
                    <a:pt x="12062" y="5507"/>
                    <a:pt x="12010" y="5527"/>
                    <a:pt x="11970" y="5566"/>
                  </a:cubicBezTo>
                  <a:lnTo>
                    <a:pt x="11839" y="5695"/>
                  </a:lnTo>
                  <a:cubicBezTo>
                    <a:pt x="11785" y="3462"/>
                    <a:pt x="10145" y="1571"/>
                    <a:pt x="7953" y="1199"/>
                  </a:cubicBezTo>
                  <a:lnTo>
                    <a:pt x="7953" y="715"/>
                  </a:lnTo>
                  <a:cubicBezTo>
                    <a:pt x="7953" y="320"/>
                    <a:pt x="7632" y="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2407626" y="1582275"/>
              <a:ext cx="318192" cy="199902"/>
            </a:xfrm>
            <a:custGeom>
              <a:avLst/>
              <a:gdLst/>
              <a:ahLst/>
              <a:cxnLst/>
              <a:rect l="l" t="t" r="r" b="b"/>
              <a:pathLst>
                <a:path w="11798" h="7412" extrusionOk="0">
                  <a:moveTo>
                    <a:pt x="9787" y="3108"/>
                  </a:moveTo>
                  <a:cubicBezTo>
                    <a:pt x="9808" y="3108"/>
                    <a:pt x="9828" y="3125"/>
                    <a:pt x="9828" y="3149"/>
                  </a:cubicBezTo>
                  <a:lnTo>
                    <a:pt x="9828" y="6224"/>
                  </a:lnTo>
                  <a:lnTo>
                    <a:pt x="5062" y="6224"/>
                  </a:lnTo>
                  <a:lnTo>
                    <a:pt x="5062" y="3149"/>
                  </a:lnTo>
                  <a:cubicBezTo>
                    <a:pt x="5062" y="3125"/>
                    <a:pt x="5081" y="3108"/>
                    <a:pt x="5105" y="3108"/>
                  </a:cubicBezTo>
                  <a:close/>
                  <a:moveTo>
                    <a:pt x="5542" y="6636"/>
                  </a:moveTo>
                  <a:lnTo>
                    <a:pt x="5542" y="7001"/>
                  </a:lnTo>
                  <a:lnTo>
                    <a:pt x="3653" y="7001"/>
                  </a:lnTo>
                  <a:cubicBezTo>
                    <a:pt x="3570" y="7001"/>
                    <a:pt x="3505" y="6933"/>
                    <a:pt x="3505" y="6853"/>
                  </a:cubicBezTo>
                  <a:lnTo>
                    <a:pt x="3505" y="6636"/>
                  </a:lnTo>
                  <a:close/>
                  <a:moveTo>
                    <a:pt x="8418" y="6636"/>
                  </a:moveTo>
                  <a:lnTo>
                    <a:pt x="8418" y="7001"/>
                  </a:lnTo>
                  <a:lnTo>
                    <a:pt x="5952" y="7001"/>
                  </a:lnTo>
                  <a:lnTo>
                    <a:pt x="5952" y="6636"/>
                  </a:lnTo>
                  <a:close/>
                  <a:moveTo>
                    <a:pt x="11387" y="6636"/>
                  </a:moveTo>
                  <a:lnTo>
                    <a:pt x="11387" y="6853"/>
                  </a:lnTo>
                  <a:cubicBezTo>
                    <a:pt x="11387" y="6933"/>
                    <a:pt x="11319" y="7001"/>
                    <a:pt x="11236" y="7001"/>
                  </a:cubicBezTo>
                  <a:lnTo>
                    <a:pt x="8828" y="7001"/>
                  </a:lnTo>
                  <a:lnTo>
                    <a:pt x="8828" y="6636"/>
                  </a:lnTo>
                  <a:close/>
                  <a:moveTo>
                    <a:pt x="711" y="1"/>
                  </a:moveTo>
                  <a:cubicBezTo>
                    <a:pt x="659" y="1"/>
                    <a:pt x="606" y="20"/>
                    <a:pt x="566" y="60"/>
                  </a:cubicBezTo>
                  <a:lnTo>
                    <a:pt x="88" y="529"/>
                  </a:lnTo>
                  <a:cubicBezTo>
                    <a:pt x="5" y="608"/>
                    <a:pt x="0" y="741"/>
                    <a:pt x="81" y="824"/>
                  </a:cubicBezTo>
                  <a:cubicBezTo>
                    <a:pt x="121" y="865"/>
                    <a:pt x="173" y="885"/>
                    <a:pt x="226" y="885"/>
                  </a:cubicBezTo>
                  <a:cubicBezTo>
                    <a:pt x="280" y="885"/>
                    <a:pt x="335" y="864"/>
                    <a:pt x="376" y="822"/>
                  </a:cubicBezTo>
                  <a:lnTo>
                    <a:pt x="485" y="713"/>
                  </a:lnTo>
                  <a:cubicBezTo>
                    <a:pt x="601" y="2689"/>
                    <a:pt x="1946" y="4379"/>
                    <a:pt x="3845" y="4929"/>
                  </a:cubicBezTo>
                  <a:lnTo>
                    <a:pt x="3845" y="6224"/>
                  </a:lnTo>
                  <a:lnTo>
                    <a:pt x="3299" y="6224"/>
                  </a:lnTo>
                  <a:cubicBezTo>
                    <a:pt x="3186" y="6224"/>
                    <a:pt x="3092" y="6315"/>
                    <a:pt x="3092" y="6429"/>
                  </a:cubicBezTo>
                  <a:lnTo>
                    <a:pt x="3092" y="6850"/>
                  </a:lnTo>
                  <a:cubicBezTo>
                    <a:pt x="3094" y="7160"/>
                    <a:pt x="3343" y="7409"/>
                    <a:pt x="3653" y="7411"/>
                  </a:cubicBezTo>
                  <a:lnTo>
                    <a:pt x="11236" y="7411"/>
                  </a:lnTo>
                  <a:cubicBezTo>
                    <a:pt x="11546" y="7409"/>
                    <a:pt x="11798" y="7160"/>
                    <a:pt x="11798" y="6850"/>
                  </a:cubicBezTo>
                  <a:lnTo>
                    <a:pt x="11798" y="6429"/>
                  </a:lnTo>
                  <a:cubicBezTo>
                    <a:pt x="11798" y="6315"/>
                    <a:pt x="11706" y="6224"/>
                    <a:pt x="11592" y="6224"/>
                  </a:cubicBezTo>
                  <a:lnTo>
                    <a:pt x="11046" y="6224"/>
                  </a:lnTo>
                  <a:lnTo>
                    <a:pt x="11046" y="2628"/>
                  </a:lnTo>
                  <a:cubicBezTo>
                    <a:pt x="11046" y="2232"/>
                    <a:pt x="10725" y="1914"/>
                    <a:pt x="10332" y="1914"/>
                  </a:cubicBezTo>
                  <a:lnTo>
                    <a:pt x="6219" y="1914"/>
                  </a:lnTo>
                  <a:cubicBezTo>
                    <a:pt x="6105" y="1914"/>
                    <a:pt x="6014" y="2005"/>
                    <a:pt x="6014" y="2119"/>
                  </a:cubicBezTo>
                  <a:cubicBezTo>
                    <a:pt x="6014" y="2232"/>
                    <a:pt x="6105" y="2324"/>
                    <a:pt x="6219" y="2324"/>
                  </a:cubicBezTo>
                  <a:lnTo>
                    <a:pt x="10330" y="2324"/>
                  </a:lnTo>
                  <a:cubicBezTo>
                    <a:pt x="10498" y="2324"/>
                    <a:pt x="10634" y="2459"/>
                    <a:pt x="10634" y="2628"/>
                  </a:cubicBezTo>
                  <a:lnTo>
                    <a:pt x="10634" y="6224"/>
                  </a:lnTo>
                  <a:lnTo>
                    <a:pt x="10241" y="6224"/>
                  </a:lnTo>
                  <a:lnTo>
                    <a:pt x="10241" y="3149"/>
                  </a:lnTo>
                  <a:cubicBezTo>
                    <a:pt x="10239" y="2900"/>
                    <a:pt x="10035" y="2697"/>
                    <a:pt x="9787" y="2695"/>
                  </a:cubicBezTo>
                  <a:lnTo>
                    <a:pt x="5105" y="2695"/>
                  </a:lnTo>
                  <a:cubicBezTo>
                    <a:pt x="4854" y="2697"/>
                    <a:pt x="4651" y="2900"/>
                    <a:pt x="4651" y="3149"/>
                  </a:cubicBezTo>
                  <a:lnTo>
                    <a:pt x="4651" y="6224"/>
                  </a:lnTo>
                  <a:lnTo>
                    <a:pt x="4258" y="6224"/>
                  </a:lnTo>
                  <a:lnTo>
                    <a:pt x="4258" y="2628"/>
                  </a:lnTo>
                  <a:cubicBezTo>
                    <a:pt x="4258" y="2459"/>
                    <a:pt x="4393" y="2324"/>
                    <a:pt x="4559" y="2324"/>
                  </a:cubicBezTo>
                  <a:lnTo>
                    <a:pt x="5396" y="2324"/>
                  </a:lnTo>
                  <a:cubicBezTo>
                    <a:pt x="5509" y="2324"/>
                    <a:pt x="5601" y="2232"/>
                    <a:pt x="5601" y="2119"/>
                  </a:cubicBezTo>
                  <a:cubicBezTo>
                    <a:pt x="5601" y="2005"/>
                    <a:pt x="5509" y="1914"/>
                    <a:pt x="5396" y="1914"/>
                  </a:cubicBezTo>
                  <a:lnTo>
                    <a:pt x="4559" y="1914"/>
                  </a:lnTo>
                  <a:cubicBezTo>
                    <a:pt x="4166" y="1914"/>
                    <a:pt x="3848" y="2232"/>
                    <a:pt x="3845" y="2628"/>
                  </a:cubicBezTo>
                  <a:lnTo>
                    <a:pt x="3845" y="4501"/>
                  </a:lnTo>
                  <a:cubicBezTo>
                    <a:pt x="2164" y="3962"/>
                    <a:pt x="992" y="2440"/>
                    <a:pt x="895" y="675"/>
                  </a:cubicBezTo>
                  <a:lnTo>
                    <a:pt x="895" y="675"/>
                  </a:lnTo>
                  <a:lnTo>
                    <a:pt x="1044" y="822"/>
                  </a:lnTo>
                  <a:cubicBezTo>
                    <a:pt x="1084" y="862"/>
                    <a:pt x="1136" y="881"/>
                    <a:pt x="1188" y="881"/>
                  </a:cubicBezTo>
                  <a:cubicBezTo>
                    <a:pt x="1241" y="881"/>
                    <a:pt x="1294" y="861"/>
                    <a:pt x="1334" y="820"/>
                  </a:cubicBezTo>
                  <a:cubicBezTo>
                    <a:pt x="1415" y="739"/>
                    <a:pt x="1413" y="608"/>
                    <a:pt x="1332" y="529"/>
                  </a:cubicBezTo>
                  <a:lnTo>
                    <a:pt x="854" y="60"/>
                  </a:lnTo>
                  <a:cubicBezTo>
                    <a:pt x="815" y="20"/>
                    <a:pt x="763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2586923" y="1706176"/>
              <a:ext cx="47090" cy="29289"/>
            </a:xfrm>
            <a:custGeom>
              <a:avLst/>
              <a:gdLst/>
              <a:ahLst/>
              <a:cxnLst/>
              <a:rect l="l" t="t" r="r" b="b"/>
              <a:pathLst>
                <a:path w="1746" h="1086" extrusionOk="0">
                  <a:moveTo>
                    <a:pt x="872" y="1"/>
                  </a:moveTo>
                  <a:cubicBezTo>
                    <a:pt x="390" y="1"/>
                    <a:pt x="1" y="398"/>
                    <a:pt x="10" y="881"/>
                  </a:cubicBezTo>
                  <a:cubicBezTo>
                    <a:pt x="10" y="994"/>
                    <a:pt x="101" y="1086"/>
                    <a:pt x="215" y="1086"/>
                  </a:cubicBezTo>
                  <a:cubicBezTo>
                    <a:pt x="328" y="1086"/>
                    <a:pt x="420" y="994"/>
                    <a:pt x="420" y="881"/>
                  </a:cubicBezTo>
                  <a:cubicBezTo>
                    <a:pt x="414" y="625"/>
                    <a:pt x="619" y="416"/>
                    <a:pt x="872" y="416"/>
                  </a:cubicBezTo>
                  <a:cubicBezTo>
                    <a:pt x="1128" y="416"/>
                    <a:pt x="1333" y="625"/>
                    <a:pt x="1326" y="881"/>
                  </a:cubicBezTo>
                  <a:cubicBezTo>
                    <a:pt x="1326" y="994"/>
                    <a:pt x="1418" y="1086"/>
                    <a:pt x="1532" y="1086"/>
                  </a:cubicBezTo>
                  <a:cubicBezTo>
                    <a:pt x="1645" y="1086"/>
                    <a:pt x="1737" y="994"/>
                    <a:pt x="1737" y="881"/>
                  </a:cubicBezTo>
                  <a:cubicBezTo>
                    <a:pt x="1746" y="398"/>
                    <a:pt x="135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2563028" y="1686811"/>
              <a:ext cx="27159" cy="26107"/>
            </a:xfrm>
            <a:custGeom>
              <a:avLst/>
              <a:gdLst/>
              <a:ahLst/>
              <a:cxnLst/>
              <a:rect l="l" t="t" r="r" b="b"/>
              <a:pathLst>
                <a:path w="1007" h="968" extrusionOk="0">
                  <a:moveTo>
                    <a:pt x="226" y="1"/>
                  </a:moveTo>
                  <a:cubicBezTo>
                    <a:pt x="174" y="1"/>
                    <a:pt x="122" y="21"/>
                    <a:pt x="81" y="62"/>
                  </a:cubicBezTo>
                  <a:cubicBezTo>
                    <a:pt x="0" y="142"/>
                    <a:pt x="0" y="271"/>
                    <a:pt x="81" y="352"/>
                  </a:cubicBezTo>
                  <a:lnTo>
                    <a:pt x="214" y="485"/>
                  </a:lnTo>
                  <a:lnTo>
                    <a:pt x="81" y="616"/>
                  </a:lnTo>
                  <a:cubicBezTo>
                    <a:pt x="0" y="697"/>
                    <a:pt x="0" y="828"/>
                    <a:pt x="81" y="907"/>
                  </a:cubicBezTo>
                  <a:cubicBezTo>
                    <a:pt x="122" y="947"/>
                    <a:pt x="174" y="967"/>
                    <a:pt x="226" y="967"/>
                  </a:cubicBezTo>
                  <a:cubicBezTo>
                    <a:pt x="279" y="967"/>
                    <a:pt x="331" y="947"/>
                    <a:pt x="372" y="907"/>
                  </a:cubicBezTo>
                  <a:lnTo>
                    <a:pt x="505" y="776"/>
                  </a:lnTo>
                  <a:lnTo>
                    <a:pt x="636" y="907"/>
                  </a:lnTo>
                  <a:cubicBezTo>
                    <a:pt x="676" y="947"/>
                    <a:pt x="729" y="967"/>
                    <a:pt x="782" y="967"/>
                  </a:cubicBezTo>
                  <a:cubicBezTo>
                    <a:pt x="835" y="967"/>
                    <a:pt x="887" y="947"/>
                    <a:pt x="926" y="907"/>
                  </a:cubicBezTo>
                  <a:cubicBezTo>
                    <a:pt x="1007" y="828"/>
                    <a:pt x="1007" y="697"/>
                    <a:pt x="926" y="616"/>
                  </a:cubicBezTo>
                  <a:lnTo>
                    <a:pt x="795" y="485"/>
                  </a:lnTo>
                  <a:lnTo>
                    <a:pt x="926" y="352"/>
                  </a:lnTo>
                  <a:cubicBezTo>
                    <a:pt x="1007" y="271"/>
                    <a:pt x="1007" y="142"/>
                    <a:pt x="926" y="62"/>
                  </a:cubicBezTo>
                  <a:cubicBezTo>
                    <a:pt x="887" y="21"/>
                    <a:pt x="835" y="1"/>
                    <a:pt x="782" y="1"/>
                  </a:cubicBezTo>
                  <a:cubicBezTo>
                    <a:pt x="729" y="1"/>
                    <a:pt x="676" y="21"/>
                    <a:pt x="636" y="62"/>
                  </a:cubicBezTo>
                  <a:lnTo>
                    <a:pt x="505" y="195"/>
                  </a:lnTo>
                  <a:lnTo>
                    <a:pt x="372" y="62"/>
                  </a:lnTo>
                  <a:cubicBezTo>
                    <a:pt x="331" y="21"/>
                    <a:pt x="279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2630264" y="1686811"/>
              <a:ext cx="27186" cy="26107"/>
            </a:xfrm>
            <a:custGeom>
              <a:avLst/>
              <a:gdLst/>
              <a:ahLst/>
              <a:cxnLst/>
              <a:rect l="l" t="t" r="r" b="b"/>
              <a:pathLst>
                <a:path w="1008" h="968" extrusionOk="0">
                  <a:moveTo>
                    <a:pt x="227" y="1"/>
                  </a:moveTo>
                  <a:cubicBezTo>
                    <a:pt x="175" y="1"/>
                    <a:pt x="122" y="21"/>
                    <a:pt x="82" y="62"/>
                  </a:cubicBezTo>
                  <a:cubicBezTo>
                    <a:pt x="1" y="142"/>
                    <a:pt x="1" y="271"/>
                    <a:pt x="82" y="352"/>
                  </a:cubicBezTo>
                  <a:lnTo>
                    <a:pt x="213" y="485"/>
                  </a:lnTo>
                  <a:lnTo>
                    <a:pt x="82" y="616"/>
                  </a:lnTo>
                  <a:cubicBezTo>
                    <a:pt x="1" y="697"/>
                    <a:pt x="1" y="828"/>
                    <a:pt x="82" y="907"/>
                  </a:cubicBezTo>
                  <a:cubicBezTo>
                    <a:pt x="121" y="947"/>
                    <a:pt x="173" y="967"/>
                    <a:pt x="226" y="967"/>
                  </a:cubicBezTo>
                  <a:cubicBezTo>
                    <a:pt x="279" y="967"/>
                    <a:pt x="332" y="947"/>
                    <a:pt x="372" y="907"/>
                  </a:cubicBezTo>
                  <a:lnTo>
                    <a:pt x="503" y="776"/>
                  </a:lnTo>
                  <a:lnTo>
                    <a:pt x="636" y="907"/>
                  </a:lnTo>
                  <a:cubicBezTo>
                    <a:pt x="677" y="947"/>
                    <a:pt x="729" y="967"/>
                    <a:pt x="782" y="967"/>
                  </a:cubicBezTo>
                  <a:cubicBezTo>
                    <a:pt x="834" y="967"/>
                    <a:pt x="886" y="947"/>
                    <a:pt x="927" y="907"/>
                  </a:cubicBezTo>
                  <a:cubicBezTo>
                    <a:pt x="1008" y="828"/>
                    <a:pt x="1008" y="697"/>
                    <a:pt x="927" y="616"/>
                  </a:cubicBezTo>
                  <a:lnTo>
                    <a:pt x="796" y="485"/>
                  </a:lnTo>
                  <a:lnTo>
                    <a:pt x="927" y="352"/>
                  </a:lnTo>
                  <a:cubicBezTo>
                    <a:pt x="1008" y="271"/>
                    <a:pt x="1008" y="142"/>
                    <a:pt x="927" y="62"/>
                  </a:cubicBezTo>
                  <a:cubicBezTo>
                    <a:pt x="886" y="21"/>
                    <a:pt x="834" y="1"/>
                    <a:pt x="782" y="1"/>
                  </a:cubicBezTo>
                  <a:cubicBezTo>
                    <a:pt x="729" y="1"/>
                    <a:pt x="677" y="21"/>
                    <a:pt x="636" y="62"/>
                  </a:cubicBezTo>
                  <a:lnTo>
                    <a:pt x="503" y="195"/>
                  </a:lnTo>
                  <a:lnTo>
                    <a:pt x="372" y="62"/>
                  </a:lnTo>
                  <a:cubicBezTo>
                    <a:pt x="332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948;p43">
            <a:extLst>
              <a:ext uri="{FF2B5EF4-FFF2-40B4-BE49-F238E27FC236}">
                <a16:creationId xmlns:a16="http://schemas.microsoft.com/office/drawing/2014/main" id="{7F242BA9-4506-36D0-DFD3-C51C38294792}"/>
              </a:ext>
            </a:extLst>
          </p:cNvPr>
          <p:cNvSpPr/>
          <p:nvPr/>
        </p:nvSpPr>
        <p:spPr>
          <a:xfrm>
            <a:off x="4783660" y="1868536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1964;p43">
            <a:extLst>
              <a:ext uri="{FF2B5EF4-FFF2-40B4-BE49-F238E27FC236}">
                <a16:creationId xmlns:a16="http://schemas.microsoft.com/office/drawing/2014/main" id="{AF3F024A-CEC8-8419-95EE-3CBA63E5A01A}"/>
              </a:ext>
            </a:extLst>
          </p:cNvPr>
          <p:cNvGrpSpPr/>
          <p:nvPr/>
        </p:nvGrpSpPr>
        <p:grpSpPr>
          <a:xfrm flipH="1">
            <a:off x="4933647" y="2008913"/>
            <a:ext cx="367470" cy="359926"/>
            <a:chOff x="2348913" y="1405730"/>
            <a:chExt cx="376905" cy="376447"/>
          </a:xfrm>
        </p:grpSpPr>
        <p:sp>
          <p:nvSpPr>
            <p:cNvPr id="10" name="Google Shape;1965;p43">
              <a:extLst>
                <a:ext uri="{FF2B5EF4-FFF2-40B4-BE49-F238E27FC236}">
                  <a16:creationId xmlns:a16="http://schemas.microsoft.com/office/drawing/2014/main" id="{4CAEDE4E-9FB3-700F-492D-4293125D1AD3}"/>
                </a:ext>
              </a:extLst>
            </p:cNvPr>
            <p:cNvSpPr/>
            <p:nvPr/>
          </p:nvSpPr>
          <p:spPr>
            <a:xfrm>
              <a:off x="2348913" y="1405730"/>
              <a:ext cx="332864" cy="172284"/>
            </a:xfrm>
            <a:custGeom>
              <a:avLst/>
              <a:gdLst/>
              <a:ahLst/>
              <a:cxnLst/>
              <a:rect l="l" t="t" r="r" b="b"/>
              <a:pathLst>
                <a:path w="12342" h="6388" extrusionOk="0">
                  <a:moveTo>
                    <a:pt x="4400" y="2913"/>
                  </a:moveTo>
                  <a:cubicBezTo>
                    <a:pt x="4669" y="2913"/>
                    <a:pt x="4885" y="3130"/>
                    <a:pt x="4885" y="3398"/>
                  </a:cubicBezTo>
                  <a:lnTo>
                    <a:pt x="4885" y="3492"/>
                  </a:lnTo>
                  <a:lnTo>
                    <a:pt x="3915" y="3492"/>
                  </a:lnTo>
                  <a:lnTo>
                    <a:pt x="3915" y="3398"/>
                  </a:lnTo>
                  <a:cubicBezTo>
                    <a:pt x="3915" y="3130"/>
                    <a:pt x="4134" y="2913"/>
                    <a:pt x="4400" y="2913"/>
                  </a:cubicBezTo>
                  <a:close/>
                  <a:moveTo>
                    <a:pt x="4885" y="3905"/>
                  </a:moveTo>
                  <a:lnTo>
                    <a:pt x="4885" y="4289"/>
                  </a:lnTo>
                  <a:lnTo>
                    <a:pt x="3915" y="4289"/>
                  </a:lnTo>
                  <a:lnTo>
                    <a:pt x="3915" y="3905"/>
                  </a:lnTo>
                  <a:close/>
                  <a:moveTo>
                    <a:pt x="6693" y="1193"/>
                  </a:moveTo>
                  <a:cubicBezTo>
                    <a:pt x="6717" y="1193"/>
                    <a:pt x="6736" y="1213"/>
                    <a:pt x="6736" y="1237"/>
                  </a:cubicBezTo>
                  <a:lnTo>
                    <a:pt x="6736" y="4311"/>
                  </a:lnTo>
                  <a:lnTo>
                    <a:pt x="5297" y="4311"/>
                  </a:lnTo>
                  <a:lnTo>
                    <a:pt x="5297" y="3905"/>
                  </a:lnTo>
                  <a:lnTo>
                    <a:pt x="5599" y="3905"/>
                  </a:lnTo>
                  <a:cubicBezTo>
                    <a:pt x="5712" y="3905"/>
                    <a:pt x="5804" y="3811"/>
                    <a:pt x="5804" y="3697"/>
                  </a:cubicBezTo>
                  <a:cubicBezTo>
                    <a:pt x="5804" y="3586"/>
                    <a:pt x="5712" y="3492"/>
                    <a:pt x="5599" y="3492"/>
                  </a:cubicBezTo>
                  <a:lnTo>
                    <a:pt x="5297" y="3492"/>
                  </a:lnTo>
                  <a:lnTo>
                    <a:pt x="5297" y="3398"/>
                  </a:lnTo>
                  <a:cubicBezTo>
                    <a:pt x="5297" y="2903"/>
                    <a:pt x="4896" y="2501"/>
                    <a:pt x="4402" y="2501"/>
                  </a:cubicBezTo>
                  <a:cubicBezTo>
                    <a:pt x="3907" y="2501"/>
                    <a:pt x="3505" y="2903"/>
                    <a:pt x="3505" y="3398"/>
                  </a:cubicBezTo>
                  <a:lnTo>
                    <a:pt x="3505" y="3492"/>
                  </a:lnTo>
                  <a:lnTo>
                    <a:pt x="3162" y="3492"/>
                  </a:lnTo>
                  <a:cubicBezTo>
                    <a:pt x="3048" y="3492"/>
                    <a:pt x="2957" y="3586"/>
                    <a:pt x="2957" y="3697"/>
                  </a:cubicBezTo>
                  <a:cubicBezTo>
                    <a:pt x="2957" y="3811"/>
                    <a:pt x="3048" y="3905"/>
                    <a:pt x="3162" y="3905"/>
                  </a:cubicBezTo>
                  <a:lnTo>
                    <a:pt x="3505" y="3905"/>
                  </a:lnTo>
                  <a:lnTo>
                    <a:pt x="3505" y="4311"/>
                  </a:lnTo>
                  <a:lnTo>
                    <a:pt x="1970" y="4311"/>
                  </a:lnTo>
                  <a:lnTo>
                    <a:pt x="1970" y="1237"/>
                  </a:lnTo>
                  <a:cubicBezTo>
                    <a:pt x="1970" y="1213"/>
                    <a:pt x="1989" y="1193"/>
                    <a:pt x="2013" y="1193"/>
                  </a:cubicBezTo>
                  <a:close/>
                  <a:moveTo>
                    <a:pt x="2450" y="4721"/>
                  </a:moveTo>
                  <a:lnTo>
                    <a:pt x="2450" y="5088"/>
                  </a:lnTo>
                  <a:lnTo>
                    <a:pt x="561" y="5088"/>
                  </a:lnTo>
                  <a:cubicBezTo>
                    <a:pt x="478" y="5088"/>
                    <a:pt x="411" y="5021"/>
                    <a:pt x="411" y="4938"/>
                  </a:cubicBezTo>
                  <a:lnTo>
                    <a:pt x="411" y="4721"/>
                  </a:lnTo>
                  <a:close/>
                  <a:moveTo>
                    <a:pt x="5324" y="4724"/>
                  </a:moveTo>
                  <a:lnTo>
                    <a:pt x="5324" y="5088"/>
                  </a:lnTo>
                  <a:lnTo>
                    <a:pt x="2861" y="5088"/>
                  </a:lnTo>
                  <a:lnTo>
                    <a:pt x="2861" y="4724"/>
                  </a:lnTo>
                  <a:close/>
                  <a:moveTo>
                    <a:pt x="8293" y="4724"/>
                  </a:moveTo>
                  <a:lnTo>
                    <a:pt x="8293" y="4940"/>
                  </a:lnTo>
                  <a:cubicBezTo>
                    <a:pt x="8293" y="5023"/>
                    <a:pt x="8228" y="5088"/>
                    <a:pt x="8145" y="5088"/>
                  </a:cubicBezTo>
                  <a:lnTo>
                    <a:pt x="5736" y="5088"/>
                  </a:lnTo>
                  <a:lnTo>
                    <a:pt x="5736" y="4724"/>
                  </a:lnTo>
                  <a:close/>
                  <a:moveTo>
                    <a:pt x="1468" y="1"/>
                  </a:moveTo>
                  <a:cubicBezTo>
                    <a:pt x="1075" y="1"/>
                    <a:pt x="754" y="320"/>
                    <a:pt x="754" y="715"/>
                  </a:cubicBezTo>
                  <a:lnTo>
                    <a:pt x="754" y="1138"/>
                  </a:lnTo>
                  <a:cubicBezTo>
                    <a:pt x="754" y="1252"/>
                    <a:pt x="845" y="1344"/>
                    <a:pt x="959" y="1344"/>
                  </a:cubicBezTo>
                  <a:cubicBezTo>
                    <a:pt x="1072" y="1344"/>
                    <a:pt x="1164" y="1252"/>
                    <a:pt x="1164" y="1138"/>
                  </a:cubicBezTo>
                  <a:lnTo>
                    <a:pt x="1164" y="715"/>
                  </a:lnTo>
                  <a:cubicBezTo>
                    <a:pt x="1164" y="547"/>
                    <a:pt x="1302" y="411"/>
                    <a:pt x="1468" y="411"/>
                  </a:cubicBezTo>
                  <a:lnTo>
                    <a:pt x="7239" y="411"/>
                  </a:lnTo>
                  <a:cubicBezTo>
                    <a:pt x="7404" y="411"/>
                    <a:pt x="7542" y="547"/>
                    <a:pt x="7542" y="715"/>
                  </a:cubicBezTo>
                  <a:lnTo>
                    <a:pt x="7542" y="1328"/>
                  </a:lnTo>
                  <a:cubicBezTo>
                    <a:pt x="7533" y="1359"/>
                    <a:pt x="7533" y="1392"/>
                    <a:pt x="7542" y="1424"/>
                  </a:cubicBezTo>
                  <a:lnTo>
                    <a:pt x="7542" y="4311"/>
                  </a:lnTo>
                  <a:lnTo>
                    <a:pt x="7147" y="4311"/>
                  </a:lnTo>
                  <a:lnTo>
                    <a:pt x="7147" y="1237"/>
                  </a:lnTo>
                  <a:cubicBezTo>
                    <a:pt x="7147" y="985"/>
                    <a:pt x="6944" y="782"/>
                    <a:pt x="6693" y="782"/>
                  </a:cubicBezTo>
                  <a:lnTo>
                    <a:pt x="2013" y="782"/>
                  </a:lnTo>
                  <a:cubicBezTo>
                    <a:pt x="1762" y="782"/>
                    <a:pt x="1559" y="985"/>
                    <a:pt x="1559" y="1237"/>
                  </a:cubicBezTo>
                  <a:lnTo>
                    <a:pt x="1559" y="4311"/>
                  </a:lnTo>
                  <a:lnTo>
                    <a:pt x="1164" y="4311"/>
                  </a:lnTo>
                  <a:lnTo>
                    <a:pt x="1164" y="1959"/>
                  </a:lnTo>
                  <a:cubicBezTo>
                    <a:pt x="1164" y="1846"/>
                    <a:pt x="1072" y="1754"/>
                    <a:pt x="959" y="1754"/>
                  </a:cubicBezTo>
                  <a:cubicBezTo>
                    <a:pt x="845" y="1754"/>
                    <a:pt x="754" y="1846"/>
                    <a:pt x="754" y="1959"/>
                  </a:cubicBezTo>
                  <a:lnTo>
                    <a:pt x="754" y="4311"/>
                  </a:lnTo>
                  <a:lnTo>
                    <a:pt x="206" y="4311"/>
                  </a:lnTo>
                  <a:cubicBezTo>
                    <a:pt x="92" y="4311"/>
                    <a:pt x="0" y="4403"/>
                    <a:pt x="0" y="4516"/>
                  </a:cubicBezTo>
                  <a:lnTo>
                    <a:pt x="0" y="4938"/>
                  </a:lnTo>
                  <a:cubicBezTo>
                    <a:pt x="0" y="5248"/>
                    <a:pt x="251" y="5499"/>
                    <a:pt x="561" y="5499"/>
                  </a:cubicBezTo>
                  <a:lnTo>
                    <a:pt x="8145" y="5499"/>
                  </a:lnTo>
                  <a:cubicBezTo>
                    <a:pt x="8455" y="5499"/>
                    <a:pt x="8706" y="5248"/>
                    <a:pt x="8706" y="4938"/>
                  </a:cubicBezTo>
                  <a:lnTo>
                    <a:pt x="8706" y="4516"/>
                  </a:lnTo>
                  <a:cubicBezTo>
                    <a:pt x="8706" y="4403"/>
                    <a:pt x="8614" y="4311"/>
                    <a:pt x="8501" y="4311"/>
                  </a:cubicBezTo>
                  <a:lnTo>
                    <a:pt x="7953" y="4311"/>
                  </a:lnTo>
                  <a:lnTo>
                    <a:pt x="7953" y="1617"/>
                  </a:lnTo>
                  <a:cubicBezTo>
                    <a:pt x="9913" y="1983"/>
                    <a:pt x="11372" y="3684"/>
                    <a:pt x="11429" y="5691"/>
                  </a:cubicBezTo>
                  <a:lnTo>
                    <a:pt x="11302" y="5566"/>
                  </a:lnTo>
                  <a:cubicBezTo>
                    <a:pt x="11262" y="5527"/>
                    <a:pt x="11210" y="5507"/>
                    <a:pt x="11158" y="5507"/>
                  </a:cubicBezTo>
                  <a:cubicBezTo>
                    <a:pt x="11105" y="5507"/>
                    <a:pt x="11051" y="5528"/>
                    <a:pt x="11012" y="5569"/>
                  </a:cubicBezTo>
                  <a:cubicBezTo>
                    <a:pt x="10931" y="5649"/>
                    <a:pt x="10933" y="5780"/>
                    <a:pt x="11014" y="5859"/>
                  </a:cubicBezTo>
                  <a:lnTo>
                    <a:pt x="11492" y="6328"/>
                  </a:lnTo>
                  <a:cubicBezTo>
                    <a:pt x="11531" y="6368"/>
                    <a:pt x="11583" y="6387"/>
                    <a:pt x="11635" y="6387"/>
                  </a:cubicBezTo>
                  <a:cubicBezTo>
                    <a:pt x="11687" y="6387"/>
                    <a:pt x="11740" y="6368"/>
                    <a:pt x="11780" y="6328"/>
                  </a:cubicBezTo>
                  <a:lnTo>
                    <a:pt x="12258" y="5859"/>
                  </a:lnTo>
                  <a:cubicBezTo>
                    <a:pt x="12339" y="5780"/>
                    <a:pt x="12341" y="5649"/>
                    <a:pt x="12261" y="5569"/>
                  </a:cubicBezTo>
                  <a:cubicBezTo>
                    <a:pt x="12221" y="5528"/>
                    <a:pt x="12167" y="5507"/>
                    <a:pt x="12114" y="5507"/>
                  </a:cubicBezTo>
                  <a:cubicBezTo>
                    <a:pt x="12062" y="5507"/>
                    <a:pt x="12010" y="5527"/>
                    <a:pt x="11970" y="5566"/>
                  </a:cubicBezTo>
                  <a:lnTo>
                    <a:pt x="11839" y="5695"/>
                  </a:lnTo>
                  <a:cubicBezTo>
                    <a:pt x="11785" y="3462"/>
                    <a:pt x="10145" y="1571"/>
                    <a:pt x="7953" y="1199"/>
                  </a:cubicBezTo>
                  <a:lnTo>
                    <a:pt x="7953" y="715"/>
                  </a:lnTo>
                  <a:cubicBezTo>
                    <a:pt x="7953" y="320"/>
                    <a:pt x="7632" y="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66;p43">
              <a:extLst>
                <a:ext uri="{FF2B5EF4-FFF2-40B4-BE49-F238E27FC236}">
                  <a16:creationId xmlns:a16="http://schemas.microsoft.com/office/drawing/2014/main" id="{D57528EA-9FEB-357B-96CA-C1282B20B6B4}"/>
                </a:ext>
              </a:extLst>
            </p:cNvPr>
            <p:cNvSpPr/>
            <p:nvPr/>
          </p:nvSpPr>
          <p:spPr>
            <a:xfrm>
              <a:off x="2407626" y="1582275"/>
              <a:ext cx="318192" cy="199902"/>
            </a:xfrm>
            <a:custGeom>
              <a:avLst/>
              <a:gdLst/>
              <a:ahLst/>
              <a:cxnLst/>
              <a:rect l="l" t="t" r="r" b="b"/>
              <a:pathLst>
                <a:path w="11798" h="7412" extrusionOk="0">
                  <a:moveTo>
                    <a:pt x="9787" y="3108"/>
                  </a:moveTo>
                  <a:cubicBezTo>
                    <a:pt x="9808" y="3108"/>
                    <a:pt x="9828" y="3125"/>
                    <a:pt x="9828" y="3149"/>
                  </a:cubicBezTo>
                  <a:lnTo>
                    <a:pt x="9828" y="6224"/>
                  </a:lnTo>
                  <a:lnTo>
                    <a:pt x="5062" y="6224"/>
                  </a:lnTo>
                  <a:lnTo>
                    <a:pt x="5062" y="3149"/>
                  </a:lnTo>
                  <a:cubicBezTo>
                    <a:pt x="5062" y="3125"/>
                    <a:pt x="5081" y="3108"/>
                    <a:pt x="5105" y="3108"/>
                  </a:cubicBezTo>
                  <a:close/>
                  <a:moveTo>
                    <a:pt x="5542" y="6636"/>
                  </a:moveTo>
                  <a:lnTo>
                    <a:pt x="5542" y="7001"/>
                  </a:lnTo>
                  <a:lnTo>
                    <a:pt x="3653" y="7001"/>
                  </a:lnTo>
                  <a:cubicBezTo>
                    <a:pt x="3570" y="7001"/>
                    <a:pt x="3505" y="6933"/>
                    <a:pt x="3505" y="6853"/>
                  </a:cubicBezTo>
                  <a:lnTo>
                    <a:pt x="3505" y="6636"/>
                  </a:lnTo>
                  <a:close/>
                  <a:moveTo>
                    <a:pt x="8418" y="6636"/>
                  </a:moveTo>
                  <a:lnTo>
                    <a:pt x="8418" y="7001"/>
                  </a:lnTo>
                  <a:lnTo>
                    <a:pt x="5952" y="7001"/>
                  </a:lnTo>
                  <a:lnTo>
                    <a:pt x="5952" y="6636"/>
                  </a:lnTo>
                  <a:close/>
                  <a:moveTo>
                    <a:pt x="11387" y="6636"/>
                  </a:moveTo>
                  <a:lnTo>
                    <a:pt x="11387" y="6853"/>
                  </a:lnTo>
                  <a:cubicBezTo>
                    <a:pt x="11387" y="6933"/>
                    <a:pt x="11319" y="7001"/>
                    <a:pt x="11236" y="7001"/>
                  </a:cubicBezTo>
                  <a:lnTo>
                    <a:pt x="8828" y="7001"/>
                  </a:lnTo>
                  <a:lnTo>
                    <a:pt x="8828" y="6636"/>
                  </a:lnTo>
                  <a:close/>
                  <a:moveTo>
                    <a:pt x="711" y="1"/>
                  </a:moveTo>
                  <a:cubicBezTo>
                    <a:pt x="659" y="1"/>
                    <a:pt x="606" y="20"/>
                    <a:pt x="566" y="60"/>
                  </a:cubicBezTo>
                  <a:lnTo>
                    <a:pt x="88" y="529"/>
                  </a:lnTo>
                  <a:cubicBezTo>
                    <a:pt x="5" y="608"/>
                    <a:pt x="0" y="741"/>
                    <a:pt x="81" y="824"/>
                  </a:cubicBezTo>
                  <a:cubicBezTo>
                    <a:pt x="121" y="865"/>
                    <a:pt x="173" y="885"/>
                    <a:pt x="226" y="885"/>
                  </a:cubicBezTo>
                  <a:cubicBezTo>
                    <a:pt x="280" y="885"/>
                    <a:pt x="335" y="864"/>
                    <a:pt x="376" y="822"/>
                  </a:cubicBezTo>
                  <a:lnTo>
                    <a:pt x="485" y="713"/>
                  </a:lnTo>
                  <a:cubicBezTo>
                    <a:pt x="601" y="2689"/>
                    <a:pt x="1946" y="4379"/>
                    <a:pt x="3845" y="4929"/>
                  </a:cubicBezTo>
                  <a:lnTo>
                    <a:pt x="3845" y="6224"/>
                  </a:lnTo>
                  <a:lnTo>
                    <a:pt x="3299" y="6224"/>
                  </a:lnTo>
                  <a:cubicBezTo>
                    <a:pt x="3186" y="6224"/>
                    <a:pt x="3092" y="6315"/>
                    <a:pt x="3092" y="6429"/>
                  </a:cubicBezTo>
                  <a:lnTo>
                    <a:pt x="3092" y="6850"/>
                  </a:lnTo>
                  <a:cubicBezTo>
                    <a:pt x="3094" y="7160"/>
                    <a:pt x="3343" y="7409"/>
                    <a:pt x="3653" y="7411"/>
                  </a:cubicBezTo>
                  <a:lnTo>
                    <a:pt x="11236" y="7411"/>
                  </a:lnTo>
                  <a:cubicBezTo>
                    <a:pt x="11546" y="7409"/>
                    <a:pt x="11798" y="7160"/>
                    <a:pt x="11798" y="6850"/>
                  </a:cubicBezTo>
                  <a:lnTo>
                    <a:pt x="11798" y="6429"/>
                  </a:lnTo>
                  <a:cubicBezTo>
                    <a:pt x="11798" y="6315"/>
                    <a:pt x="11706" y="6224"/>
                    <a:pt x="11592" y="6224"/>
                  </a:cubicBezTo>
                  <a:lnTo>
                    <a:pt x="11046" y="6224"/>
                  </a:lnTo>
                  <a:lnTo>
                    <a:pt x="11046" y="2628"/>
                  </a:lnTo>
                  <a:cubicBezTo>
                    <a:pt x="11046" y="2232"/>
                    <a:pt x="10725" y="1914"/>
                    <a:pt x="10332" y="1914"/>
                  </a:cubicBezTo>
                  <a:lnTo>
                    <a:pt x="6219" y="1914"/>
                  </a:lnTo>
                  <a:cubicBezTo>
                    <a:pt x="6105" y="1914"/>
                    <a:pt x="6014" y="2005"/>
                    <a:pt x="6014" y="2119"/>
                  </a:cubicBezTo>
                  <a:cubicBezTo>
                    <a:pt x="6014" y="2232"/>
                    <a:pt x="6105" y="2324"/>
                    <a:pt x="6219" y="2324"/>
                  </a:cubicBezTo>
                  <a:lnTo>
                    <a:pt x="10330" y="2324"/>
                  </a:lnTo>
                  <a:cubicBezTo>
                    <a:pt x="10498" y="2324"/>
                    <a:pt x="10634" y="2459"/>
                    <a:pt x="10634" y="2628"/>
                  </a:cubicBezTo>
                  <a:lnTo>
                    <a:pt x="10634" y="6224"/>
                  </a:lnTo>
                  <a:lnTo>
                    <a:pt x="10241" y="6224"/>
                  </a:lnTo>
                  <a:lnTo>
                    <a:pt x="10241" y="3149"/>
                  </a:lnTo>
                  <a:cubicBezTo>
                    <a:pt x="10239" y="2900"/>
                    <a:pt x="10035" y="2697"/>
                    <a:pt x="9787" y="2695"/>
                  </a:cubicBezTo>
                  <a:lnTo>
                    <a:pt x="5105" y="2695"/>
                  </a:lnTo>
                  <a:cubicBezTo>
                    <a:pt x="4854" y="2697"/>
                    <a:pt x="4651" y="2900"/>
                    <a:pt x="4651" y="3149"/>
                  </a:cubicBezTo>
                  <a:lnTo>
                    <a:pt x="4651" y="6224"/>
                  </a:lnTo>
                  <a:lnTo>
                    <a:pt x="4258" y="6224"/>
                  </a:lnTo>
                  <a:lnTo>
                    <a:pt x="4258" y="2628"/>
                  </a:lnTo>
                  <a:cubicBezTo>
                    <a:pt x="4258" y="2459"/>
                    <a:pt x="4393" y="2324"/>
                    <a:pt x="4559" y="2324"/>
                  </a:cubicBezTo>
                  <a:lnTo>
                    <a:pt x="5396" y="2324"/>
                  </a:lnTo>
                  <a:cubicBezTo>
                    <a:pt x="5509" y="2324"/>
                    <a:pt x="5601" y="2232"/>
                    <a:pt x="5601" y="2119"/>
                  </a:cubicBezTo>
                  <a:cubicBezTo>
                    <a:pt x="5601" y="2005"/>
                    <a:pt x="5509" y="1914"/>
                    <a:pt x="5396" y="1914"/>
                  </a:cubicBezTo>
                  <a:lnTo>
                    <a:pt x="4559" y="1914"/>
                  </a:lnTo>
                  <a:cubicBezTo>
                    <a:pt x="4166" y="1914"/>
                    <a:pt x="3848" y="2232"/>
                    <a:pt x="3845" y="2628"/>
                  </a:cubicBezTo>
                  <a:lnTo>
                    <a:pt x="3845" y="4501"/>
                  </a:lnTo>
                  <a:cubicBezTo>
                    <a:pt x="2164" y="3962"/>
                    <a:pt x="992" y="2440"/>
                    <a:pt x="895" y="675"/>
                  </a:cubicBezTo>
                  <a:lnTo>
                    <a:pt x="895" y="675"/>
                  </a:lnTo>
                  <a:lnTo>
                    <a:pt x="1044" y="822"/>
                  </a:lnTo>
                  <a:cubicBezTo>
                    <a:pt x="1084" y="862"/>
                    <a:pt x="1136" y="881"/>
                    <a:pt x="1188" y="881"/>
                  </a:cubicBezTo>
                  <a:cubicBezTo>
                    <a:pt x="1241" y="881"/>
                    <a:pt x="1294" y="861"/>
                    <a:pt x="1334" y="820"/>
                  </a:cubicBezTo>
                  <a:cubicBezTo>
                    <a:pt x="1415" y="739"/>
                    <a:pt x="1413" y="608"/>
                    <a:pt x="1332" y="529"/>
                  </a:cubicBezTo>
                  <a:lnTo>
                    <a:pt x="854" y="60"/>
                  </a:lnTo>
                  <a:cubicBezTo>
                    <a:pt x="815" y="20"/>
                    <a:pt x="763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67;p43">
              <a:extLst>
                <a:ext uri="{FF2B5EF4-FFF2-40B4-BE49-F238E27FC236}">
                  <a16:creationId xmlns:a16="http://schemas.microsoft.com/office/drawing/2014/main" id="{07E3DDD5-86EB-812D-F78A-E7A8D95209EF}"/>
                </a:ext>
              </a:extLst>
            </p:cNvPr>
            <p:cNvSpPr/>
            <p:nvPr/>
          </p:nvSpPr>
          <p:spPr>
            <a:xfrm>
              <a:off x="2586923" y="1706176"/>
              <a:ext cx="47090" cy="29289"/>
            </a:xfrm>
            <a:custGeom>
              <a:avLst/>
              <a:gdLst/>
              <a:ahLst/>
              <a:cxnLst/>
              <a:rect l="l" t="t" r="r" b="b"/>
              <a:pathLst>
                <a:path w="1746" h="1086" extrusionOk="0">
                  <a:moveTo>
                    <a:pt x="872" y="1"/>
                  </a:moveTo>
                  <a:cubicBezTo>
                    <a:pt x="390" y="1"/>
                    <a:pt x="1" y="398"/>
                    <a:pt x="10" y="881"/>
                  </a:cubicBezTo>
                  <a:cubicBezTo>
                    <a:pt x="10" y="994"/>
                    <a:pt x="101" y="1086"/>
                    <a:pt x="215" y="1086"/>
                  </a:cubicBezTo>
                  <a:cubicBezTo>
                    <a:pt x="328" y="1086"/>
                    <a:pt x="420" y="994"/>
                    <a:pt x="420" y="881"/>
                  </a:cubicBezTo>
                  <a:cubicBezTo>
                    <a:pt x="414" y="625"/>
                    <a:pt x="619" y="416"/>
                    <a:pt x="872" y="416"/>
                  </a:cubicBezTo>
                  <a:cubicBezTo>
                    <a:pt x="1128" y="416"/>
                    <a:pt x="1333" y="625"/>
                    <a:pt x="1326" y="881"/>
                  </a:cubicBezTo>
                  <a:cubicBezTo>
                    <a:pt x="1326" y="994"/>
                    <a:pt x="1418" y="1086"/>
                    <a:pt x="1532" y="1086"/>
                  </a:cubicBezTo>
                  <a:cubicBezTo>
                    <a:pt x="1645" y="1086"/>
                    <a:pt x="1737" y="994"/>
                    <a:pt x="1737" y="881"/>
                  </a:cubicBezTo>
                  <a:cubicBezTo>
                    <a:pt x="1746" y="398"/>
                    <a:pt x="135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8;p43">
              <a:extLst>
                <a:ext uri="{FF2B5EF4-FFF2-40B4-BE49-F238E27FC236}">
                  <a16:creationId xmlns:a16="http://schemas.microsoft.com/office/drawing/2014/main" id="{9A446182-B894-DE3B-D921-5D23DF3548B2}"/>
                </a:ext>
              </a:extLst>
            </p:cNvPr>
            <p:cNvSpPr/>
            <p:nvPr/>
          </p:nvSpPr>
          <p:spPr>
            <a:xfrm>
              <a:off x="2563028" y="1686811"/>
              <a:ext cx="27159" cy="26107"/>
            </a:xfrm>
            <a:custGeom>
              <a:avLst/>
              <a:gdLst/>
              <a:ahLst/>
              <a:cxnLst/>
              <a:rect l="l" t="t" r="r" b="b"/>
              <a:pathLst>
                <a:path w="1007" h="968" extrusionOk="0">
                  <a:moveTo>
                    <a:pt x="226" y="1"/>
                  </a:moveTo>
                  <a:cubicBezTo>
                    <a:pt x="174" y="1"/>
                    <a:pt x="122" y="21"/>
                    <a:pt x="81" y="62"/>
                  </a:cubicBezTo>
                  <a:cubicBezTo>
                    <a:pt x="0" y="142"/>
                    <a:pt x="0" y="271"/>
                    <a:pt x="81" y="352"/>
                  </a:cubicBezTo>
                  <a:lnTo>
                    <a:pt x="214" y="485"/>
                  </a:lnTo>
                  <a:lnTo>
                    <a:pt x="81" y="616"/>
                  </a:lnTo>
                  <a:cubicBezTo>
                    <a:pt x="0" y="697"/>
                    <a:pt x="0" y="828"/>
                    <a:pt x="81" y="907"/>
                  </a:cubicBezTo>
                  <a:cubicBezTo>
                    <a:pt x="122" y="947"/>
                    <a:pt x="174" y="967"/>
                    <a:pt x="226" y="967"/>
                  </a:cubicBezTo>
                  <a:cubicBezTo>
                    <a:pt x="279" y="967"/>
                    <a:pt x="331" y="947"/>
                    <a:pt x="372" y="907"/>
                  </a:cubicBezTo>
                  <a:lnTo>
                    <a:pt x="505" y="776"/>
                  </a:lnTo>
                  <a:lnTo>
                    <a:pt x="636" y="907"/>
                  </a:lnTo>
                  <a:cubicBezTo>
                    <a:pt x="676" y="947"/>
                    <a:pt x="729" y="967"/>
                    <a:pt x="782" y="967"/>
                  </a:cubicBezTo>
                  <a:cubicBezTo>
                    <a:pt x="835" y="967"/>
                    <a:pt x="887" y="947"/>
                    <a:pt x="926" y="907"/>
                  </a:cubicBezTo>
                  <a:cubicBezTo>
                    <a:pt x="1007" y="828"/>
                    <a:pt x="1007" y="697"/>
                    <a:pt x="926" y="616"/>
                  </a:cubicBezTo>
                  <a:lnTo>
                    <a:pt x="795" y="485"/>
                  </a:lnTo>
                  <a:lnTo>
                    <a:pt x="926" y="352"/>
                  </a:lnTo>
                  <a:cubicBezTo>
                    <a:pt x="1007" y="271"/>
                    <a:pt x="1007" y="142"/>
                    <a:pt x="926" y="62"/>
                  </a:cubicBezTo>
                  <a:cubicBezTo>
                    <a:pt x="887" y="21"/>
                    <a:pt x="835" y="1"/>
                    <a:pt x="782" y="1"/>
                  </a:cubicBezTo>
                  <a:cubicBezTo>
                    <a:pt x="729" y="1"/>
                    <a:pt x="676" y="21"/>
                    <a:pt x="636" y="62"/>
                  </a:cubicBezTo>
                  <a:lnTo>
                    <a:pt x="505" y="195"/>
                  </a:lnTo>
                  <a:lnTo>
                    <a:pt x="372" y="62"/>
                  </a:lnTo>
                  <a:cubicBezTo>
                    <a:pt x="331" y="21"/>
                    <a:pt x="279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9;p43">
              <a:extLst>
                <a:ext uri="{FF2B5EF4-FFF2-40B4-BE49-F238E27FC236}">
                  <a16:creationId xmlns:a16="http://schemas.microsoft.com/office/drawing/2014/main" id="{DE2EE340-411C-576A-32CD-AF479AF4A38A}"/>
                </a:ext>
              </a:extLst>
            </p:cNvPr>
            <p:cNvSpPr/>
            <p:nvPr/>
          </p:nvSpPr>
          <p:spPr>
            <a:xfrm>
              <a:off x="2630264" y="1686811"/>
              <a:ext cx="27186" cy="26107"/>
            </a:xfrm>
            <a:custGeom>
              <a:avLst/>
              <a:gdLst/>
              <a:ahLst/>
              <a:cxnLst/>
              <a:rect l="l" t="t" r="r" b="b"/>
              <a:pathLst>
                <a:path w="1008" h="968" extrusionOk="0">
                  <a:moveTo>
                    <a:pt x="227" y="1"/>
                  </a:moveTo>
                  <a:cubicBezTo>
                    <a:pt x="175" y="1"/>
                    <a:pt x="122" y="21"/>
                    <a:pt x="82" y="62"/>
                  </a:cubicBezTo>
                  <a:cubicBezTo>
                    <a:pt x="1" y="142"/>
                    <a:pt x="1" y="271"/>
                    <a:pt x="82" y="352"/>
                  </a:cubicBezTo>
                  <a:lnTo>
                    <a:pt x="213" y="485"/>
                  </a:lnTo>
                  <a:lnTo>
                    <a:pt x="82" y="616"/>
                  </a:lnTo>
                  <a:cubicBezTo>
                    <a:pt x="1" y="697"/>
                    <a:pt x="1" y="828"/>
                    <a:pt x="82" y="907"/>
                  </a:cubicBezTo>
                  <a:cubicBezTo>
                    <a:pt x="121" y="947"/>
                    <a:pt x="173" y="967"/>
                    <a:pt x="226" y="967"/>
                  </a:cubicBezTo>
                  <a:cubicBezTo>
                    <a:pt x="279" y="967"/>
                    <a:pt x="332" y="947"/>
                    <a:pt x="372" y="907"/>
                  </a:cubicBezTo>
                  <a:lnTo>
                    <a:pt x="503" y="776"/>
                  </a:lnTo>
                  <a:lnTo>
                    <a:pt x="636" y="907"/>
                  </a:lnTo>
                  <a:cubicBezTo>
                    <a:pt x="677" y="947"/>
                    <a:pt x="729" y="967"/>
                    <a:pt x="782" y="967"/>
                  </a:cubicBezTo>
                  <a:cubicBezTo>
                    <a:pt x="834" y="967"/>
                    <a:pt x="886" y="947"/>
                    <a:pt x="927" y="907"/>
                  </a:cubicBezTo>
                  <a:cubicBezTo>
                    <a:pt x="1008" y="828"/>
                    <a:pt x="1008" y="697"/>
                    <a:pt x="927" y="616"/>
                  </a:cubicBezTo>
                  <a:lnTo>
                    <a:pt x="796" y="485"/>
                  </a:lnTo>
                  <a:lnTo>
                    <a:pt x="927" y="352"/>
                  </a:lnTo>
                  <a:cubicBezTo>
                    <a:pt x="1008" y="271"/>
                    <a:pt x="1008" y="142"/>
                    <a:pt x="927" y="62"/>
                  </a:cubicBezTo>
                  <a:cubicBezTo>
                    <a:pt x="886" y="21"/>
                    <a:pt x="834" y="1"/>
                    <a:pt x="782" y="1"/>
                  </a:cubicBezTo>
                  <a:cubicBezTo>
                    <a:pt x="729" y="1"/>
                    <a:pt x="677" y="21"/>
                    <a:pt x="636" y="62"/>
                  </a:cubicBezTo>
                  <a:lnTo>
                    <a:pt x="503" y="195"/>
                  </a:lnTo>
                  <a:lnTo>
                    <a:pt x="372" y="62"/>
                  </a:lnTo>
                  <a:cubicBezTo>
                    <a:pt x="332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Bebas Neue</vt:lpstr>
      <vt:lpstr>Fira Sans</vt:lpstr>
      <vt:lpstr>Roboto</vt:lpstr>
      <vt:lpstr>Thesis Statement on How Nations Use Digital Espionage by Slidesgo</vt:lpstr>
      <vt:lpstr>Snack Automat in Java</vt:lpstr>
      <vt:lpstr>01</vt:lpstr>
      <vt:lpstr>01</vt:lpstr>
      <vt:lpstr>Vorbereitung</vt:lpstr>
      <vt:lpstr>PowerPoint-Präsentation</vt:lpstr>
      <vt:lpstr>02 Vorgehen</vt:lpstr>
      <vt:lpstr>02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 Automat in Java</dc:title>
  <dc:creator>Naemi Ross</dc:creator>
  <cp:lastModifiedBy>Naemi Ross</cp:lastModifiedBy>
  <cp:revision>1</cp:revision>
  <dcterms:modified xsi:type="dcterms:W3CDTF">2024-01-26T15:06:45Z</dcterms:modified>
</cp:coreProperties>
</file>