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06.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190.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05.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57" r:id="rId4"/>
    <p:sldMasterId id="2147483858" r:id="rId5"/>
    <p:sldMasterId id="2147483859" r:id="rId6"/>
    <p:sldMasterId id="2147483860" r:id="rId7"/>
    <p:sldMasterId id="2147483861" r:id="rId8"/>
    <p:sldMasterId id="2147483862" r:id="rId9"/>
    <p:sldMasterId id="214748386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Lst>
  <p:sldSz cy="5143500" cx="9144000"/>
  <p:notesSz cx="6858000" cy="9144000"/>
  <p:embeddedFontLst>
    <p:embeddedFont>
      <p:font typeface="Assistant Medium"/>
      <p:regular r:id="rId30"/>
      <p:bold r:id="rId31"/>
    </p:embeddedFont>
    <p:embeddedFont>
      <p:font typeface="Assistant"/>
      <p:regular r:id="rId32"/>
      <p:bold r:id="rId33"/>
    </p:embeddedFont>
    <p:embeddedFont>
      <p:font typeface="Cuprum"/>
      <p:regular r:id="rId34"/>
      <p:bold r:id="rId35"/>
      <p:italic r:id="rId36"/>
      <p:boldItalic r:id="rId37"/>
    </p:embeddedFont>
    <p:embeddedFont>
      <p:font typeface="Orbitron"/>
      <p:regular r:id="rId38"/>
      <p:bold r:id="rId39"/>
    </p:embeddedFont>
    <p:embeddedFont>
      <p:font typeface="PT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regular.fntdata"/><Relationship Id="rId20" Type="http://schemas.openxmlformats.org/officeDocument/2006/relationships/slide" Target="slides/slide9.xml"/><Relationship Id="rId42" Type="http://schemas.openxmlformats.org/officeDocument/2006/relationships/font" Target="fonts/PTSans-italic.fntdata"/><Relationship Id="rId41" Type="http://schemas.openxmlformats.org/officeDocument/2006/relationships/font" Target="fonts/PTSans-bold.fntdata"/><Relationship Id="rId22" Type="http://schemas.openxmlformats.org/officeDocument/2006/relationships/slide" Target="slides/slide11.xml"/><Relationship Id="rId21" Type="http://schemas.openxmlformats.org/officeDocument/2006/relationships/slide" Target="slides/slide10.xml"/><Relationship Id="rId43" Type="http://schemas.openxmlformats.org/officeDocument/2006/relationships/font" Target="fonts/PTSans-boldItalic.fntdata"/><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AssistantMedium-bold.fntdata"/><Relationship Id="rId30" Type="http://schemas.openxmlformats.org/officeDocument/2006/relationships/font" Target="fonts/AssistantMedium-regular.fntdata"/><Relationship Id="rId11" Type="http://schemas.openxmlformats.org/officeDocument/2006/relationships/notesMaster" Target="notesMasters/notesMaster1.xml"/><Relationship Id="rId33" Type="http://schemas.openxmlformats.org/officeDocument/2006/relationships/font" Target="fonts/Assistant-bold.fntdata"/><Relationship Id="rId10" Type="http://schemas.openxmlformats.org/officeDocument/2006/relationships/slideMaster" Target="slideMasters/slideMaster7.xml"/><Relationship Id="rId32" Type="http://schemas.openxmlformats.org/officeDocument/2006/relationships/font" Target="fonts/Assistant-regular.fntdata"/><Relationship Id="rId13" Type="http://schemas.openxmlformats.org/officeDocument/2006/relationships/slide" Target="slides/slide2.xml"/><Relationship Id="rId35" Type="http://schemas.openxmlformats.org/officeDocument/2006/relationships/font" Target="fonts/Cuprum-bold.fntdata"/><Relationship Id="rId12" Type="http://schemas.openxmlformats.org/officeDocument/2006/relationships/slide" Target="slides/slide1.xml"/><Relationship Id="rId34" Type="http://schemas.openxmlformats.org/officeDocument/2006/relationships/font" Target="fonts/Cuprum-regular.fntdata"/><Relationship Id="rId15" Type="http://schemas.openxmlformats.org/officeDocument/2006/relationships/slide" Target="slides/slide4.xml"/><Relationship Id="rId37" Type="http://schemas.openxmlformats.org/officeDocument/2006/relationships/font" Target="fonts/Cuprum-boldItalic.fntdata"/><Relationship Id="rId14" Type="http://schemas.openxmlformats.org/officeDocument/2006/relationships/slide" Target="slides/slide3.xml"/><Relationship Id="rId36" Type="http://schemas.openxmlformats.org/officeDocument/2006/relationships/font" Target="fonts/Cuprum-italic.fntdata"/><Relationship Id="rId17" Type="http://schemas.openxmlformats.org/officeDocument/2006/relationships/slide" Target="slides/slide6.xml"/><Relationship Id="rId39" Type="http://schemas.openxmlformats.org/officeDocument/2006/relationships/font" Target="fonts/Orbitron-bold.fntdata"/><Relationship Id="rId16" Type="http://schemas.openxmlformats.org/officeDocument/2006/relationships/slide" Target="slides/slide5.xml"/><Relationship Id="rId38" Type="http://schemas.openxmlformats.org/officeDocument/2006/relationships/font" Target="fonts/Orbitron-regular.fnt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eb-p-ebscohost-com.ezproxy.bu.edu/ehost/pdfviewer/pdfviewer?vid=0&amp;sid=2d8bc0db-2418-4116-8fd7-777da66093f7%40redi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g1804b95cbc5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8" name="Google Shape;2638;g1804b95cbc5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1804b95cbc5_0_8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1804b95cbc5_0_8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1804b95cbc5_0_9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1804b95cbc5_0_9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g1804b95cbc5_0_9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1" name="Google Shape;2921;g1804b95cbc5_0_9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7" name="Shape 2927"/>
        <p:cNvGrpSpPr/>
        <p:nvPr/>
      </p:nvGrpSpPr>
      <p:grpSpPr>
        <a:xfrm>
          <a:off x="0" y="0"/>
          <a:ext cx="0" cy="0"/>
          <a:chOff x="0" y="0"/>
          <a:chExt cx="0" cy="0"/>
        </a:xfrm>
      </p:grpSpPr>
      <p:sp>
        <p:nvSpPr>
          <p:cNvPr id="2928" name="Google Shape;2928;g1aafa0f1b5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9" name="Google Shape;2929;g1aafa0f1b5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3" name="Shape 2943"/>
        <p:cNvGrpSpPr/>
        <p:nvPr/>
      </p:nvGrpSpPr>
      <p:grpSpPr>
        <a:xfrm>
          <a:off x="0" y="0"/>
          <a:ext cx="0" cy="0"/>
          <a:chOff x="0" y="0"/>
          <a:chExt cx="0" cy="0"/>
        </a:xfrm>
      </p:grpSpPr>
      <p:sp>
        <p:nvSpPr>
          <p:cNvPr id="2944" name="Google Shape;2944;g1aafa0f1b59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5" name="Google Shape;2945;g1aafa0f1b59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2" name="Shape 2952"/>
        <p:cNvGrpSpPr/>
        <p:nvPr/>
      </p:nvGrpSpPr>
      <p:grpSpPr>
        <a:xfrm>
          <a:off x="0" y="0"/>
          <a:ext cx="0" cy="0"/>
          <a:chOff x="0" y="0"/>
          <a:chExt cx="0" cy="0"/>
        </a:xfrm>
      </p:grpSpPr>
      <p:sp>
        <p:nvSpPr>
          <p:cNvPr id="2953" name="Google Shape;2953;g1804b95cbc5_0_9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4" name="Google Shape;2954;g1804b95cbc5_0_9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1804b95cbc5_0_6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1804b95cbc5_0_6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9" name="Shape 3079"/>
        <p:cNvGrpSpPr/>
        <p:nvPr/>
      </p:nvGrpSpPr>
      <p:grpSpPr>
        <a:xfrm>
          <a:off x="0" y="0"/>
          <a:ext cx="0" cy="0"/>
          <a:chOff x="0" y="0"/>
          <a:chExt cx="0" cy="0"/>
        </a:xfrm>
      </p:grpSpPr>
      <p:sp>
        <p:nvSpPr>
          <p:cNvPr id="3080" name="Google Shape;3080;g1aafa0f1b5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1" name="Google Shape;3081;g1aafa0f1b5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8" name="Shape 3088"/>
        <p:cNvGrpSpPr/>
        <p:nvPr/>
      </p:nvGrpSpPr>
      <p:grpSpPr>
        <a:xfrm>
          <a:off x="0" y="0"/>
          <a:ext cx="0" cy="0"/>
          <a:chOff x="0" y="0"/>
          <a:chExt cx="0" cy="0"/>
        </a:xfrm>
      </p:grpSpPr>
      <p:sp>
        <p:nvSpPr>
          <p:cNvPr id="3089" name="Google Shape;3089;g1804b95cbc5_0_7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0" name="Google Shape;3090;g1804b95cbc5_0_7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1804b95cbc5_0_4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1804b95cbc5_0_4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g1804b95cbc5_0_1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3" name="Google Shape;2693;g1804b95cbc5_0_1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Assistant"/>
                <a:ea typeface="Assistant"/>
                <a:cs typeface="Assistant"/>
                <a:sym typeface="Assistant"/>
              </a:rPr>
              <a:t>Stress isn't always bad–there is eustress, which, in small amounts, can help motivate people under pressure. Some academic majors are bound to be more demanding than others. </a:t>
            </a:r>
            <a:endParaRPr sz="1600">
              <a:solidFill>
                <a:schemeClr val="dk1"/>
              </a:solidFill>
              <a:latin typeface="Assistant"/>
              <a:ea typeface="Assistant"/>
              <a:cs typeface="Assistant"/>
              <a:sym typeface="Assistant"/>
            </a:endParaRPr>
          </a:p>
          <a:p>
            <a:pPr indent="0" lvl="0" marL="0" rtl="0" algn="l">
              <a:spcBef>
                <a:spcPts val="0"/>
              </a:spcBef>
              <a:spcAft>
                <a:spcPts val="0"/>
              </a:spcAft>
              <a:buClr>
                <a:schemeClr val="dk1"/>
              </a:buClr>
              <a:buSzPts val="1100"/>
              <a:buFont typeface="Arial"/>
              <a:buNone/>
            </a:pPr>
            <a:r>
              <a:t/>
            </a:r>
            <a:endParaRPr sz="1600">
              <a:solidFill>
                <a:schemeClr val="dk1"/>
              </a:solidFill>
              <a:latin typeface="Assistant"/>
              <a:ea typeface="Assistant"/>
              <a:cs typeface="Assistant"/>
              <a:sym typeface="Assistant"/>
            </a:endParaRPr>
          </a:p>
          <a:p>
            <a:pPr indent="0" lvl="0" marL="0" rtl="0" algn="l">
              <a:spcBef>
                <a:spcPts val="0"/>
              </a:spcBef>
              <a:spcAft>
                <a:spcPts val="0"/>
              </a:spcAft>
              <a:buClr>
                <a:schemeClr val="dk1"/>
              </a:buClr>
              <a:buSzPts val="1100"/>
              <a:buFont typeface="Arial"/>
              <a:buNone/>
            </a:pPr>
            <a:r>
              <a:rPr lang="en" sz="1600">
                <a:solidFill>
                  <a:schemeClr val="dk1"/>
                </a:solidFill>
                <a:latin typeface="Assistant"/>
                <a:ea typeface="Assistant"/>
                <a:cs typeface="Assistant"/>
                <a:sym typeface="Assistant"/>
              </a:rPr>
              <a:t>STEM courses are notoriously difficult. While school is not the only factor in a how much sleep a student gets, amount of homework definitely contributes. </a:t>
            </a:r>
            <a:endParaRPr sz="1600">
              <a:solidFill>
                <a:schemeClr val="dk1"/>
              </a:solidFill>
              <a:latin typeface="Assistant"/>
              <a:ea typeface="Assistant"/>
              <a:cs typeface="Assistant"/>
              <a:sym typeface="Assistan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0" name="Shape 2700"/>
        <p:cNvGrpSpPr/>
        <p:nvPr/>
      </p:nvGrpSpPr>
      <p:grpSpPr>
        <a:xfrm>
          <a:off x="0" y="0"/>
          <a:ext cx="0" cy="0"/>
          <a:chOff x="0" y="0"/>
          <a:chExt cx="0" cy="0"/>
        </a:xfrm>
      </p:grpSpPr>
      <p:sp>
        <p:nvSpPr>
          <p:cNvPr id="2701" name="Google Shape;2701;g1804b95cbc5_0_3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2" name="Google Shape;2702;g1804b95cbc5_0_3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statistic is from a journal article published by the Texas A&amp;M </a:t>
            </a:r>
            <a:r>
              <a:rPr lang="en" u="sng">
                <a:solidFill>
                  <a:schemeClr val="hlink"/>
                </a:solidFill>
                <a:hlinkClick r:id="rId2"/>
              </a:rPr>
              <a:t>https://web-p-ebscohost-com.ezproxy.bu.edu/ehost/pdfviewer/pdfviewer?vid=0&amp;sid=2d8bc0db-2418-4116-8fd7-777da66093f7%40redis</a:t>
            </a:r>
            <a:endParaRPr>
              <a:solidFill>
                <a:schemeClr val="dk1"/>
              </a:solidFill>
            </a:endParaRPr>
          </a:p>
          <a:p>
            <a:pPr indent="0" lvl="0" marL="0" rtl="0" algn="l">
              <a:spcBef>
                <a:spcPts val="0"/>
              </a:spcBef>
              <a:spcAft>
                <a:spcPts val="0"/>
              </a:spcAft>
              <a:buNone/>
            </a:pPr>
            <a:r>
              <a:rPr lang="en">
                <a:solidFill>
                  <a:schemeClr val="dk1"/>
                </a:solidFill>
              </a:rPr>
              <a:t>This shows the stress scale of American College students compared to students in International Universities – this infers that on average American students in college are more stressed than students studying internationally (for all 4 years) </a:t>
            </a:r>
            <a:endParaRPr>
              <a:solidFill>
                <a:schemeClr val="dk1"/>
              </a:solidFill>
            </a:endParaRPr>
          </a:p>
          <a:p>
            <a:pPr indent="0" lvl="0" marL="0" rtl="0" algn="l">
              <a:lnSpc>
                <a:spcPct val="115000"/>
              </a:lnSpc>
              <a:spcBef>
                <a:spcPts val="1200"/>
              </a:spcBef>
              <a:spcAft>
                <a:spcPts val="0"/>
              </a:spcAft>
              <a:buNone/>
            </a:pPr>
            <a:r>
              <a:t/>
            </a:r>
            <a:endParaRPr b="1" sz="1000">
              <a:solidFill>
                <a:schemeClr val="dk1"/>
              </a:solidFill>
            </a:endParaRPr>
          </a:p>
          <a:p>
            <a:pPr indent="0" lvl="0" marL="0" rtl="0" algn="l">
              <a:lnSpc>
                <a:spcPct val="115000"/>
              </a:lnSpc>
              <a:spcBef>
                <a:spcPts val="1200"/>
              </a:spcBef>
              <a:spcAft>
                <a:spcPts val="0"/>
              </a:spcAft>
              <a:buNone/>
            </a:pPr>
            <a:r>
              <a:rPr b="1" lang="en" sz="1000">
                <a:solidFill>
                  <a:schemeClr val="dk1"/>
                </a:solidFill>
              </a:rPr>
              <a:t>RESULTS Statistical Analysis</a:t>
            </a:r>
            <a:endParaRPr b="1"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sz="1000">
                <a:solidFill>
                  <a:schemeClr val="dk1"/>
                </a:solidFill>
              </a:rPr>
              <a:t>“</a:t>
            </a:r>
            <a:r>
              <a:rPr lang="en" sz="1000">
                <a:solidFill>
                  <a:schemeClr val="dk1"/>
                </a:solidFill>
              </a:rPr>
              <a:t>Confirmatory factor analyses were conducted on the 51 items measuring academic stress to examine the factorial structure of constructs of academic stressors and reactions to stressors for American and international</a:t>
            </a:r>
            <a:r>
              <a:rPr b="1" lang="en" sz="800">
                <a:solidFill>
                  <a:schemeClr val="dk1"/>
                </a:solidFill>
              </a:rPr>
              <a:t> </a:t>
            </a:r>
            <a:r>
              <a:rPr lang="en" sz="1000">
                <a:solidFill>
                  <a:schemeClr val="dk1"/>
                </a:solidFill>
              </a:rPr>
              <a:t>student participants. Univariate analysis was done to investigate differences between the American and international students for all five academic stressors and four reactions to stressors. Effect sizes, as determined by Cohen’s (1988) </a:t>
            </a:r>
            <a:r>
              <a:rPr i="1" lang="en" sz="1000">
                <a:solidFill>
                  <a:schemeClr val="dk1"/>
                </a:solidFill>
              </a:rPr>
              <a:t>d, </a:t>
            </a:r>
            <a:r>
              <a:rPr lang="en" sz="1000">
                <a:solidFill>
                  <a:schemeClr val="dk1"/>
                </a:solidFill>
              </a:rPr>
              <a:t>were calculated to determine the magnitude of the difference.”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1804b95cbc5_0_1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1804b95cbc5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1804b95cbc5_0_5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7" name="Google Shape;2737;g1804b95cbc5_0_5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1" name="Shape 2751"/>
        <p:cNvGrpSpPr/>
        <p:nvPr/>
      </p:nvGrpSpPr>
      <p:grpSpPr>
        <a:xfrm>
          <a:off x="0" y="0"/>
          <a:ext cx="0" cy="0"/>
          <a:chOff x="0" y="0"/>
          <a:chExt cx="0" cy="0"/>
        </a:xfrm>
      </p:grpSpPr>
      <p:sp>
        <p:nvSpPr>
          <p:cNvPr id="2752" name="Google Shape;2752;g1804b95cbc5_0_7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3" name="Google Shape;2753;g1804b95cbc5_0_7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7" name="Shape 2777"/>
        <p:cNvGrpSpPr/>
        <p:nvPr/>
      </p:nvGrpSpPr>
      <p:grpSpPr>
        <a:xfrm>
          <a:off x="0" y="0"/>
          <a:ext cx="0" cy="0"/>
          <a:chOff x="0" y="0"/>
          <a:chExt cx="0" cy="0"/>
        </a:xfrm>
      </p:grpSpPr>
      <p:sp>
        <p:nvSpPr>
          <p:cNvPr id="2778" name="Google Shape;2778;g1804b95cbc5_0_8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9" name="Google Shape;2779;g1804b95cbc5_0_8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g1804b95cbc5_0_8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8" name="Google Shape;2818;g1804b95cbc5_0_8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143" name="Shape 1143"/>
        <p:cNvGrpSpPr/>
        <p:nvPr/>
      </p:nvGrpSpPr>
      <p:grpSpPr>
        <a:xfrm>
          <a:off x="0" y="0"/>
          <a:ext cx="0" cy="0"/>
          <a:chOff x="0" y="0"/>
          <a:chExt cx="0" cy="0"/>
        </a:xfrm>
      </p:grpSpPr>
      <p:sp>
        <p:nvSpPr>
          <p:cNvPr id="1144" name="Google Shape;1144;p104"/>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5" name="Google Shape;1145;p104"/>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1146" name="Google Shape;1146;p104"/>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1147" name="Google Shape;1147;p104"/>
          <p:cNvGrpSpPr/>
          <p:nvPr/>
        </p:nvGrpSpPr>
        <p:grpSpPr>
          <a:xfrm>
            <a:off x="338575" y="238644"/>
            <a:ext cx="8457300" cy="4666200"/>
            <a:chOff x="338575" y="238644"/>
            <a:chExt cx="8457300" cy="4666200"/>
          </a:xfrm>
        </p:grpSpPr>
        <p:sp>
          <p:nvSpPr>
            <p:cNvPr id="1148" name="Google Shape;1148;p10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9" name="Google Shape;1149;p10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150" name="Google Shape;1150;p104"/>
          <p:cNvGrpSpPr/>
          <p:nvPr/>
        </p:nvGrpSpPr>
        <p:grpSpPr>
          <a:xfrm>
            <a:off x="713100" y="445025"/>
            <a:ext cx="590726" cy="108000"/>
            <a:chOff x="713175" y="723975"/>
            <a:chExt cx="590726" cy="108000"/>
          </a:xfrm>
        </p:grpSpPr>
        <p:sp>
          <p:nvSpPr>
            <p:cNvPr id="1151" name="Google Shape;1151;p10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0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0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0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55" name="Shape 1155"/>
        <p:cNvGrpSpPr/>
        <p:nvPr/>
      </p:nvGrpSpPr>
      <p:grpSpPr>
        <a:xfrm>
          <a:off x="0" y="0"/>
          <a:ext cx="0" cy="0"/>
          <a:chOff x="0" y="0"/>
          <a:chExt cx="0" cy="0"/>
        </a:xfrm>
      </p:grpSpPr>
      <p:sp>
        <p:nvSpPr>
          <p:cNvPr id="1156" name="Google Shape;1156;p105"/>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57" name="Google Shape;1157;p105"/>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58" name="Google Shape;1158;p105"/>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9" name="Google Shape;1159;p105"/>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0" name="Google Shape;1160;p105"/>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1" name="Google Shape;1161;p105"/>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62" name="Google Shape;1162;p105"/>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63" name="Google Shape;1163;p105"/>
          <p:cNvGrpSpPr/>
          <p:nvPr/>
        </p:nvGrpSpPr>
        <p:grpSpPr>
          <a:xfrm>
            <a:off x="713100" y="445025"/>
            <a:ext cx="590726" cy="108000"/>
            <a:chOff x="713175" y="723975"/>
            <a:chExt cx="590726" cy="108000"/>
          </a:xfrm>
        </p:grpSpPr>
        <p:sp>
          <p:nvSpPr>
            <p:cNvPr id="1164" name="Google Shape;1164;p10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0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0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0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105"/>
          <p:cNvGrpSpPr/>
          <p:nvPr/>
        </p:nvGrpSpPr>
        <p:grpSpPr>
          <a:xfrm>
            <a:off x="338575" y="238644"/>
            <a:ext cx="8457300" cy="4666200"/>
            <a:chOff x="338575" y="238644"/>
            <a:chExt cx="8457300" cy="4666200"/>
          </a:xfrm>
        </p:grpSpPr>
        <p:sp>
          <p:nvSpPr>
            <p:cNvPr id="1169" name="Google Shape;1169;p10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0" name="Google Shape;1170;p10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71" name="Shape 1171"/>
        <p:cNvGrpSpPr/>
        <p:nvPr/>
      </p:nvGrpSpPr>
      <p:grpSpPr>
        <a:xfrm>
          <a:off x="0" y="0"/>
          <a:ext cx="0" cy="0"/>
          <a:chOff x="0" y="0"/>
          <a:chExt cx="0" cy="0"/>
        </a:xfrm>
      </p:grpSpPr>
      <p:sp>
        <p:nvSpPr>
          <p:cNvPr id="1172" name="Google Shape;1172;p106"/>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3" name="Google Shape;1173;p106"/>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4" name="Google Shape;1174;p106"/>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5" name="Google Shape;1175;p106"/>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6" name="Google Shape;1176;p106"/>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7" name="Google Shape;1177;p106"/>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8" name="Google Shape;1178;p106"/>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79" name="Google Shape;1179;p106"/>
          <p:cNvGrpSpPr/>
          <p:nvPr/>
        </p:nvGrpSpPr>
        <p:grpSpPr>
          <a:xfrm>
            <a:off x="338575" y="238644"/>
            <a:ext cx="8457300" cy="4666200"/>
            <a:chOff x="338575" y="238644"/>
            <a:chExt cx="8457300" cy="4666200"/>
          </a:xfrm>
        </p:grpSpPr>
        <p:sp>
          <p:nvSpPr>
            <p:cNvPr id="1180" name="Google Shape;1180;p10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1" name="Google Shape;1181;p10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182" name="Google Shape;1182;p106"/>
          <p:cNvGrpSpPr/>
          <p:nvPr/>
        </p:nvGrpSpPr>
        <p:grpSpPr>
          <a:xfrm>
            <a:off x="713100" y="445025"/>
            <a:ext cx="590726" cy="108000"/>
            <a:chOff x="713175" y="723975"/>
            <a:chExt cx="590726" cy="108000"/>
          </a:xfrm>
        </p:grpSpPr>
        <p:sp>
          <p:nvSpPr>
            <p:cNvPr id="1183" name="Google Shape;1183;p10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0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0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0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87" name="Shape 1187"/>
        <p:cNvGrpSpPr/>
        <p:nvPr/>
      </p:nvGrpSpPr>
      <p:grpSpPr>
        <a:xfrm>
          <a:off x="0" y="0"/>
          <a:ext cx="0" cy="0"/>
          <a:chOff x="0" y="0"/>
          <a:chExt cx="0" cy="0"/>
        </a:xfrm>
      </p:grpSpPr>
      <p:sp>
        <p:nvSpPr>
          <p:cNvPr id="1188" name="Google Shape;1188;p107"/>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89" name="Google Shape;1189;p107"/>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0" name="Google Shape;1190;p107"/>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1" name="Google Shape;1191;p107"/>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2" name="Google Shape;1192;p107"/>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3" name="Google Shape;1193;p107"/>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4" name="Google Shape;1194;p107"/>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5" name="Google Shape;1195;p107"/>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107"/>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97" name="Google Shape;1197;p107"/>
          <p:cNvGrpSpPr/>
          <p:nvPr/>
        </p:nvGrpSpPr>
        <p:grpSpPr>
          <a:xfrm>
            <a:off x="338575" y="238644"/>
            <a:ext cx="8457300" cy="4666200"/>
            <a:chOff x="338575" y="238644"/>
            <a:chExt cx="8457300" cy="4666200"/>
          </a:xfrm>
        </p:grpSpPr>
        <p:sp>
          <p:nvSpPr>
            <p:cNvPr id="1198" name="Google Shape;1198;p10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99" name="Google Shape;1199;p10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200" name="Google Shape;1200;p107"/>
          <p:cNvGrpSpPr/>
          <p:nvPr/>
        </p:nvGrpSpPr>
        <p:grpSpPr>
          <a:xfrm>
            <a:off x="713100" y="445025"/>
            <a:ext cx="590726" cy="108000"/>
            <a:chOff x="713175" y="723975"/>
            <a:chExt cx="590726" cy="108000"/>
          </a:xfrm>
        </p:grpSpPr>
        <p:sp>
          <p:nvSpPr>
            <p:cNvPr id="1201" name="Google Shape;1201;p10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05" name="Shape 1205"/>
        <p:cNvGrpSpPr/>
        <p:nvPr/>
      </p:nvGrpSpPr>
      <p:grpSpPr>
        <a:xfrm>
          <a:off x="0" y="0"/>
          <a:ext cx="0" cy="0"/>
          <a:chOff x="0" y="0"/>
          <a:chExt cx="0" cy="0"/>
        </a:xfrm>
      </p:grpSpPr>
      <p:sp>
        <p:nvSpPr>
          <p:cNvPr id="1206" name="Google Shape;1206;p108"/>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7" name="Google Shape;1207;p108"/>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8" name="Google Shape;1208;p108"/>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09" name="Google Shape;1209;p108"/>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0" name="Google Shape;1210;p108"/>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1" name="Google Shape;1211;p108"/>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2" name="Google Shape;1212;p108"/>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3" name="Google Shape;1213;p108"/>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4" name="Google Shape;1214;p108"/>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5" name="Google Shape;1215;p108"/>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6" name="Google Shape;1216;p108"/>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7" name="Google Shape;1217;p108"/>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108"/>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19" name="Google Shape;1219;p108"/>
          <p:cNvGrpSpPr/>
          <p:nvPr/>
        </p:nvGrpSpPr>
        <p:grpSpPr>
          <a:xfrm>
            <a:off x="338575" y="238644"/>
            <a:ext cx="8457300" cy="4666200"/>
            <a:chOff x="338575" y="238644"/>
            <a:chExt cx="8457300" cy="4666200"/>
          </a:xfrm>
        </p:grpSpPr>
        <p:sp>
          <p:nvSpPr>
            <p:cNvPr id="1220" name="Google Shape;1220;p10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10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222" name="Google Shape;1222;p108"/>
          <p:cNvGrpSpPr/>
          <p:nvPr/>
        </p:nvGrpSpPr>
        <p:grpSpPr>
          <a:xfrm>
            <a:off x="713100" y="445025"/>
            <a:ext cx="590726" cy="108000"/>
            <a:chOff x="713175" y="723975"/>
            <a:chExt cx="590726" cy="108000"/>
          </a:xfrm>
        </p:grpSpPr>
        <p:sp>
          <p:nvSpPr>
            <p:cNvPr id="1223" name="Google Shape;1223;p10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0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227" name="Shape 1227"/>
        <p:cNvGrpSpPr/>
        <p:nvPr/>
      </p:nvGrpSpPr>
      <p:grpSpPr>
        <a:xfrm>
          <a:off x="0" y="0"/>
          <a:ext cx="0" cy="0"/>
          <a:chOff x="0" y="0"/>
          <a:chExt cx="0" cy="0"/>
        </a:xfrm>
      </p:grpSpPr>
      <p:sp>
        <p:nvSpPr>
          <p:cNvPr id="1228" name="Google Shape;1228;p109"/>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29" name="Google Shape;1229;p109"/>
          <p:cNvGrpSpPr/>
          <p:nvPr/>
        </p:nvGrpSpPr>
        <p:grpSpPr>
          <a:xfrm>
            <a:off x="338575" y="238644"/>
            <a:ext cx="8457300" cy="4666200"/>
            <a:chOff x="338575" y="238644"/>
            <a:chExt cx="8457300" cy="4666200"/>
          </a:xfrm>
        </p:grpSpPr>
        <p:sp>
          <p:nvSpPr>
            <p:cNvPr id="1230" name="Google Shape;1230;p10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1" name="Google Shape;1231;p10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232" name="Google Shape;1232;p109"/>
          <p:cNvGrpSpPr/>
          <p:nvPr/>
        </p:nvGrpSpPr>
        <p:grpSpPr>
          <a:xfrm>
            <a:off x="713100" y="445025"/>
            <a:ext cx="590726" cy="108000"/>
            <a:chOff x="713175" y="723975"/>
            <a:chExt cx="590726" cy="108000"/>
          </a:xfrm>
        </p:grpSpPr>
        <p:sp>
          <p:nvSpPr>
            <p:cNvPr id="1233" name="Google Shape;1233;p10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0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37" name="Shape 1237"/>
        <p:cNvGrpSpPr/>
        <p:nvPr/>
      </p:nvGrpSpPr>
      <p:grpSpPr>
        <a:xfrm>
          <a:off x="0" y="0"/>
          <a:ext cx="0" cy="0"/>
          <a:chOff x="0" y="0"/>
          <a:chExt cx="0" cy="0"/>
        </a:xfrm>
      </p:grpSpPr>
      <p:sp>
        <p:nvSpPr>
          <p:cNvPr id="1238" name="Google Shape;1238;p110"/>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39" name="Google Shape;1239;p110"/>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0" name="Google Shape;1240;p110"/>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1" name="Google Shape;1241;p110"/>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2" name="Google Shape;1242;p110"/>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3" name="Google Shape;1243;p110"/>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44" name="Google Shape;1244;p110"/>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45" name="Google Shape;1245;p110"/>
          <p:cNvGrpSpPr/>
          <p:nvPr/>
        </p:nvGrpSpPr>
        <p:grpSpPr>
          <a:xfrm>
            <a:off x="338575" y="238644"/>
            <a:ext cx="8457300" cy="4666200"/>
            <a:chOff x="338575" y="238644"/>
            <a:chExt cx="8457300" cy="4666200"/>
          </a:xfrm>
        </p:grpSpPr>
        <p:sp>
          <p:nvSpPr>
            <p:cNvPr id="1246" name="Google Shape;1246;p11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7" name="Google Shape;1247;p11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1248" name="Google Shape;1248;p110"/>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49" name="Google Shape;1249;p110"/>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50" name="Google Shape;1250;p110"/>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1251" name="Google Shape;1251;p110"/>
          <p:cNvGrpSpPr/>
          <p:nvPr/>
        </p:nvGrpSpPr>
        <p:grpSpPr>
          <a:xfrm>
            <a:off x="713100" y="445025"/>
            <a:ext cx="590726" cy="108000"/>
            <a:chOff x="713175" y="723975"/>
            <a:chExt cx="590726" cy="108000"/>
          </a:xfrm>
        </p:grpSpPr>
        <p:sp>
          <p:nvSpPr>
            <p:cNvPr id="1252" name="Google Shape;1252;p11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1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1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1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56" name="Shape 1256"/>
        <p:cNvGrpSpPr/>
        <p:nvPr/>
      </p:nvGrpSpPr>
      <p:grpSpPr>
        <a:xfrm>
          <a:off x="0" y="0"/>
          <a:ext cx="0" cy="0"/>
          <a:chOff x="0" y="0"/>
          <a:chExt cx="0" cy="0"/>
        </a:xfrm>
      </p:grpSpPr>
      <p:sp>
        <p:nvSpPr>
          <p:cNvPr id="1257" name="Google Shape;1257;p11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11"/>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9" name="Google Shape;1259;p111"/>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0" name="Google Shape;1260;p111"/>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261" name="Shape 1261"/>
        <p:cNvGrpSpPr/>
        <p:nvPr/>
      </p:nvGrpSpPr>
      <p:grpSpPr>
        <a:xfrm>
          <a:off x="0" y="0"/>
          <a:ext cx="0" cy="0"/>
          <a:chOff x="0" y="0"/>
          <a:chExt cx="0" cy="0"/>
        </a:xfrm>
      </p:grpSpPr>
      <p:grpSp>
        <p:nvGrpSpPr>
          <p:cNvPr id="1262" name="Google Shape;1262;p112"/>
          <p:cNvGrpSpPr/>
          <p:nvPr/>
        </p:nvGrpSpPr>
        <p:grpSpPr>
          <a:xfrm>
            <a:off x="338575" y="238644"/>
            <a:ext cx="8457300" cy="4666200"/>
            <a:chOff x="338575" y="238644"/>
            <a:chExt cx="8457300" cy="4666200"/>
          </a:xfrm>
        </p:grpSpPr>
        <p:sp>
          <p:nvSpPr>
            <p:cNvPr id="1263" name="Google Shape;1263;p11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4" name="Google Shape;1264;p11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265" name="Google Shape;1265;p112"/>
          <p:cNvGrpSpPr/>
          <p:nvPr/>
        </p:nvGrpSpPr>
        <p:grpSpPr>
          <a:xfrm>
            <a:off x="713100" y="445025"/>
            <a:ext cx="590726" cy="108000"/>
            <a:chOff x="713175" y="723975"/>
            <a:chExt cx="590726" cy="108000"/>
          </a:xfrm>
        </p:grpSpPr>
        <p:sp>
          <p:nvSpPr>
            <p:cNvPr id="1266" name="Google Shape;1266;p11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12"/>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1271" name="Google Shape;1271;p112"/>
          <p:cNvGrpSpPr/>
          <p:nvPr/>
        </p:nvGrpSpPr>
        <p:grpSpPr>
          <a:xfrm>
            <a:off x="7774198" y="1271033"/>
            <a:ext cx="656700" cy="656686"/>
            <a:chOff x="8030050" y="2613550"/>
            <a:chExt cx="1147475" cy="1147450"/>
          </a:xfrm>
        </p:grpSpPr>
        <p:sp>
          <p:nvSpPr>
            <p:cNvPr id="1272" name="Google Shape;1272;p11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1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12"/>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12"/>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12"/>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12"/>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12"/>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12"/>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12"/>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12"/>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12"/>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12"/>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12"/>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12"/>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12"/>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12"/>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12"/>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12"/>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12"/>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12"/>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12"/>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12"/>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12"/>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5" name="Google Shape;1295;p112"/>
          <p:cNvGrpSpPr/>
          <p:nvPr/>
        </p:nvGrpSpPr>
        <p:grpSpPr>
          <a:xfrm>
            <a:off x="1741313" y="4379925"/>
            <a:ext cx="5666187" cy="318550"/>
            <a:chOff x="2764725" y="4448400"/>
            <a:chExt cx="5666187" cy="318550"/>
          </a:xfrm>
        </p:grpSpPr>
        <p:sp>
          <p:nvSpPr>
            <p:cNvPr id="1296" name="Google Shape;1296;p112"/>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7" name="Google Shape;1297;p112"/>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1298" name="Google Shape;1298;p112"/>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299" name="Google Shape;1299;p112"/>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00" name="Shape 1300"/>
        <p:cNvGrpSpPr/>
        <p:nvPr/>
      </p:nvGrpSpPr>
      <p:grpSpPr>
        <a:xfrm>
          <a:off x="0" y="0"/>
          <a:ext cx="0" cy="0"/>
          <a:chOff x="0" y="0"/>
          <a:chExt cx="0" cy="0"/>
        </a:xfrm>
      </p:grpSpPr>
      <p:grpSp>
        <p:nvGrpSpPr>
          <p:cNvPr id="1301" name="Google Shape;1301;p113"/>
          <p:cNvGrpSpPr/>
          <p:nvPr/>
        </p:nvGrpSpPr>
        <p:grpSpPr>
          <a:xfrm>
            <a:off x="351128" y="228595"/>
            <a:ext cx="8430000" cy="4686251"/>
            <a:chOff x="351128" y="228595"/>
            <a:chExt cx="8430000" cy="4686251"/>
          </a:xfrm>
        </p:grpSpPr>
        <p:sp>
          <p:nvSpPr>
            <p:cNvPr id="1302" name="Google Shape;1302;p11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3" name="Google Shape;1303;p113"/>
            <p:cNvGrpSpPr/>
            <p:nvPr/>
          </p:nvGrpSpPr>
          <p:grpSpPr>
            <a:xfrm>
              <a:off x="713171" y="228595"/>
              <a:ext cx="7717725" cy="4686251"/>
              <a:chOff x="713175" y="432300"/>
              <a:chExt cx="7717725" cy="4278900"/>
            </a:xfrm>
          </p:grpSpPr>
          <p:cxnSp>
            <p:nvCxnSpPr>
              <p:cNvPr id="1304" name="Google Shape;1304;p113"/>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1305" name="Google Shape;1305;p113"/>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1306" name="Google Shape;1306;p113"/>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113"/>
          <p:cNvGrpSpPr/>
          <p:nvPr/>
        </p:nvGrpSpPr>
        <p:grpSpPr>
          <a:xfrm>
            <a:off x="7177923" y="3462608"/>
            <a:ext cx="656700" cy="656686"/>
            <a:chOff x="8030050" y="2613550"/>
            <a:chExt cx="1147475" cy="1147450"/>
          </a:xfrm>
        </p:grpSpPr>
        <p:sp>
          <p:nvSpPr>
            <p:cNvPr id="1308" name="Google Shape;1308;p113"/>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13"/>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13"/>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13"/>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13"/>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13"/>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13"/>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13"/>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13"/>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13"/>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13"/>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13"/>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13"/>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13"/>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13"/>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13"/>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13"/>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13"/>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13"/>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13"/>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13"/>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13"/>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13"/>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1" name="Google Shape;1331;p113"/>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1332" name="Shape 1332"/>
        <p:cNvGrpSpPr/>
        <p:nvPr/>
      </p:nvGrpSpPr>
      <p:grpSpPr>
        <a:xfrm>
          <a:off x="0" y="0"/>
          <a:ext cx="0" cy="0"/>
          <a:chOff x="0" y="0"/>
          <a:chExt cx="0" cy="0"/>
        </a:xfrm>
      </p:grpSpPr>
      <p:sp>
        <p:nvSpPr>
          <p:cNvPr id="1333" name="Google Shape;1333;p114"/>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114"/>
          <p:cNvGrpSpPr/>
          <p:nvPr/>
        </p:nvGrpSpPr>
        <p:grpSpPr>
          <a:xfrm>
            <a:off x="713100" y="449365"/>
            <a:ext cx="7706069" cy="4249110"/>
            <a:chOff x="2600575" y="-305060"/>
            <a:chExt cx="7706069" cy="4249110"/>
          </a:xfrm>
        </p:grpSpPr>
        <p:sp>
          <p:nvSpPr>
            <p:cNvPr id="1335" name="Google Shape;1335;p114"/>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14"/>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114"/>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114"/>
          <p:cNvGrpSpPr/>
          <p:nvPr/>
        </p:nvGrpSpPr>
        <p:grpSpPr>
          <a:xfrm>
            <a:off x="713100" y="445025"/>
            <a:ext cx="590726" cy="108000"/>
            <a:chOff x="713175" y="723975"/>
            <a:chExt cx="590726" cy="108000"/>
          </a:xfrm>
        </p:grpSpPr>
        <p:sp>
          <p:nvSpPr>
            <p:cNvPr id="1339" name="Google Shape;1339;p114"/>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14"/>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14"/>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14"/>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346" name="Shape 1346"/>
        <p:cNvGrpSpPr/>
        <p:nvPr/>
      </p:nvGrpSpPr>
      <p:grpSpPr>
        <a:xfrm>
          <a:off x="0" y="0"/>
          <a:ext cx="0" cy="0"/>
          <a:chOff x="0" y="0"/>
          <a:chExt cx="0" cy="0"/>
        </a:xfrm>
      </p:grpSpPr>
      <p:sp>
        <p:nvSpPr>
          <p:cNvPr id="1347" name="Google Shape;1347;p116"/>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348" name="Google Shape;1348;p116"/>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49" name="Google Shape;1349;p11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0" name="Google Shape;1350;p116"/>
          <p:cNvGrpSpPr/>
          <p:nvPr/>
        </p:nvGrpSpPr>
        <p:grpSpPr>
          <a:xfrm>
            <a:off x="713100" y="445025"/>
            <a:ext cx="590726" cy="108000"/>
            <a:chOff x="713175" y="723975"/>
            <a:chExt cx="590726" cy="108000"/>
          </a:xfrm>
        </p:grpSpPr>
        <p:sp>
          <p:nvSpPr>
            <p:cNvPr id="1351" name="Google Shape;1351;p11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16"/>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16"/>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16"/>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355" name="Shape 1355"/>
        <p:cNvGrpSpPr/>
        <p:nvPr/>
      </p:nvGrpSpPr>
      <p:grpSpPr>
        <a:xfrm>
          <a:off x="0" y="0"/>
          <a:ext cx="0" cy="0"/>
          <a:chOff x="0" y="0"/>
          <a:chExt cx="0" cy="0"/>
        </a:xfrm>
      </p:grpSpPr>
      <p:sp>
        <p:nvSpPr>
          <p:cNvPr id="1356" name="Google Shape;1356;p117"/>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17"/>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58" name="Google Shape;1358;p117"/>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59" name="Google Shape;1359;p117"/>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360" name="Google Shape;1360;p117"/>
          <p:cNvGrpSpPr/>
          <p:nvPr/>
        </p:nvGrpSpPr>
        <p:grpSpPr>
          <a:xfrm>
            <a:off x="713100" y="445025"/>
            <a:ext cx="590726" cy="108000"/>
            <a:chOff x="713175" y="723975"/>
            <a:chExt cx="590726" cy="108000"/>
          </a:xfrm>
        </p:grpSpPr>
        <p:sp>
          <p:nvSpPr>
            <p:cNvPr id="1361" name="Google Shape;1361;p117"/>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17"/>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17"/>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17"/>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65" name="Shape 1365"/>
        <p:cNvGrpSpPr/>
        <p:nvPr/>
      </p:nvGrpSpPr>
      <p:grpSpPr>
        <a:xfrm>
          <a:off x="0" y="0"/>
          <a:ext cx="0" cy="0"/>
          <a:chOff x="0" y="0"/>
          <a:chExt cx="0" cy="0"/>
        </a:xfrm>
      </p:grpSpPr>
      <p:sp>
        <p:nvSpPr>
          <p:cNvPr id="1366" name="Google Shape;1366;p1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7" name="Google Shape;1367;p118"/>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1368" name="Google Shape;1368;p118"/>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9" name="Shape 1369"/>
        <p:cNvGrpSpPr/>
        <p:nvPr/>
      </p:nvGrpSpPr>
      <p:grpSpPr>
        <a:xfrm>
          <a:off x="0" y="0"/>
          <a:ext cx="0" cy="0"/>
          <a:chOff x="0" y="0"/>
          <a:chExt cx="0" cy="0"/>
        </a:xfrm>
      </p:grpSpPr>
      <p:sp>
        <p:nvSpPr>
          <p:cNvPr id="1370" name="Google Shape;1370;p119"/>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1" name="Google Shape;1371;p119"/>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2" name="Google Shape;1372;p119"/>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73" name="Google Shape;1373;p119"/>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74" name="Google Shape;1374;p119"/>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75" name="Google Shape;1375;p119"/>
          <p:cNvGrpSpPr/>
          <p:nvPr/>
        </p:nvGrpSpPr>
        <p:grpSpPr>
          <a:xfrm>
            <a:off x="338575" y="238644"/>
            <a:ext cx="8457300" cy="4666200"/>
            <a:chOff x="338575" y="238644"/>
            <a:chExt cx="8457300" cy="4666200"/>
          </a:xfrm>
        </p:grpSpPr>
        <p:sp>
          <p:nvSpPr>
            <p:cNvPr id="1376" name="Google Shape;1376;p11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7" name="Google Shape;1377;p11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378" name="Google Shape;1378;p119"/>
          <p:cNvGrpSpPr/>
          <p:nvPr/>
        </p:nvGrpSpPr>
        <p:grpSpPr>
          <a:xfrm>
            <a:off x="713100" y="445025"/>
            <a:ext cx="590726" cy="108000"/>
            <a:chOff x="713175" y="723975"/>
            <a:chExt cx="590726" cy="108000"/>
          </a:xfrm>
        </p:grpSpPr>
        <p:sp>
          <p:nvSpPr>
            <p:cNvPr id="1379" name="Google Shape;1379;p11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1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1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1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3" name="Shape 1383"/>
        <p:cNvGrpSpPr/>
        <p:nvPr/>
      </p:nvGrpSpPr>
      <p:grpSpPr>
        <a:xfrm>
          <a:off x="0" y="0"/>
          <a:ext cx="0" cy="0"/>
          <a:chOff x="0" y="0"/>
          <a:chExt cx="0" cy="0"/>
        </a:xfrm>
      </p:grpSpPr>
      <p:sp>
        <p:nvSpPr>
          <p:cNvPr id="1384" name="Google Shape;1384;p12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85" name="Google Shape;1385;p120"/>
          <p:cNvGrpSpPr/>
          <p:nvPr/>
        </p:nvGrpSpPr>
        <p:grpSpPr>
          <a:xfrm>
            <a:off x="338575" y="238644"/>
            <a:ext cx="8457300" cy="4666200"/>
            <a:chOff x="338575" y="238644"/>
            <a:chExt cx="8457300" cy="4666200"/>
          </a:xfrm>
        </p:grpSpPr>
        <p:sp>
          <p:nvSpPr>
            <p:cNvPr id="1386" name="Google Shape;1386;p12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7" name="Google Shape;1387;p12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388" name="Google Shape;1388;p120"/>
          <p:cNvGrpSpPr/>
          <p:nvPr/>
        </p:nvGrpSpPr>
        <p:grpSpPr>
          <a:xfrm>
            <a:off x="713100" y="445025"/>
            <a:ext cx="590726" cy="108000"/>
            <a:chOff x="713175" y="723975"/>
            <a:chExt cx="590726" cy="108000"/>
          </a:xfrm>
        </p:grpSpPr>
        <p:sp>
          <p:nvSpPr>
            <p:cNvPr id="1389" name="Google Shape;1389;p12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2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2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2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3" name="Shape 1393"/>
        <p:cNvGrpSpPr/>
        <p:nvPr/>
      </p:nvGrpSpPr>
      <p:grpSpPr>
        <a:xfrm>
          <a:off x="0" y="0"/>
          <a:ext cx="0" cy="0"/>
          <a:chOff x="0" y="0"/>
          <a:chExt cx="0" cy="0"/>
        </a:xfrm>
      </p:grpSpPr>
      <p:sp>
        <p:nvSpPr>
          <p:cNvPr id="1394" name="Google Shape;1394;p121"/>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395" name="Google Shape;1395;p121"/>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96" name="Google Shape;1396;p121"/>
          <p:cNvGrpSpPr/>
          <p:nvPr/>
        </p:nvGrpSpPr>
        <p:grpSpPr>
          <a:xfrm>
            <a:off x="713100" y="445025"/>
            <a:ext cx="590726" cy="108000"/>
            <a:chOff x="713175" y="723975"/>
            <a:chExt cx="590726" cy="108000"/>
          </a:xfrm>
        </p:grpSpPr>
        <p:sp>
          <p:nvSpPr>
            <p:cNvPr id="1397" name="Google Shape;1397;p12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2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2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2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1" name="Google Shape;1401;p12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402" name="Shape 1402"/>
        <p:cNvGrpSpPr/>
        <p:nvPr/>
      </p:nvGrpSpPr>
      <p:grpSpPr>
        <a:xfrm>
          <a:off x="0" y="0"/>
          <a:ext cx="0" cy="0"/>
          <a:chOff x="0" y="0"/>
          <a:chExt cx="0" cy="0"/>
        </a:xfrm>
      </p:grpSpPr>
      <p:sp>
        <p:nvSpPr>
          <p:cNvPr id="1403" name="Google Shape;1403;p122"/>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404" name="Google Shape;1404;p122"/>
          <p:cNvGrpSpPr/>
          <p:nvPr/>
        </p:nvGrpSpPr>
        <p:grpSpPr>
          <a:xfrm>
            <a:off x="713100" y="445025"/>
            <a:ext cx="590726" cy="108000"/>
            <a:chOff x="713175" y="723975"/>
            <a:chExt cx="590726" cy="108000"/>
          </a:xfrm>
        </p:grpSpPr>
        <p:sp>
          <p:nvSpPr>
            <p:cNvPr id="1405" name="Google Shape;1405;p122"/>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22"/>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22"/>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22"/>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9" name="Google Shape;1409;p122"/>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22"/>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22"/>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22"/>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13" name="Shape 1413"/>
        <p:cNvGrpSpPr/>
        <p:nvPr/>
      </p:nvGrpSpPr>
      <p:grpSpPr>
        <a:xfrm>
          <a:off x="0" y="0"/>
          <a:ext cx="0" cy="0"/>
          <a:chOff x="0" y="0"/>
          <a:chExt cx="0" cy="0"/>
        </a:xfrm>
      </p:grpSpPr>
      <p:sp>
        <p:nvSpPr>
          <p:cNvPr id="1414" name="Google Shape;1414;p123"/>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15" name="Google Shape;1415;p123"/>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416" name="Google Shape;1416;p123"/>
          <p:cNvGrpSpPr/>
          <p:nvPr/>
        </p:nvGrpSpPr>
        <p:grpSpPr>
          <a:xfrm>
            <a:off x="351128" y="228595"/>
            <a:ext cx="8430000" cy="4686251"/>
            <a:chOff x="351128" y="228595"/>
            <a:chExt cx="8430000" cy="4686251"/>
          </a:xfrm>
        </p:grpSpPr>
        <p:sp>
          <p:nvSpPr>
            <p:cNvPr id="1417" name="Google Shape;1417;p12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8" name="Google Shape;1418;p123"/>
            <p:cNvGrpSpPr/>
            <p:nvPr/>
          </p:nvGrpSpPr>
          <p:grpSpPr>
            <a:xfrm>
              <a:off x="713171" y="228595"/>
              <a:ext cx="7717725" cy="4686251"/>
              <a:chOff x="713175" y="432300"/>
              <a:chExt cx="7717725" cy="4278900"/>
            </a:xfrm>
          </p:grpSpPr>
          <p:cxnSp>
            <p:nvCxnSpPr>
              <p:cNvPr id="1419" name="Google Shape;1419;p123"/>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1420" name="Google Shape;1420;p123"/>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1" name="Shape 1421"/>
        <p:cNvGrpSpPr/>
        <p:nvPr/>
      </p:nvGrpSpPr>
      <p:grpSpPr>
        <a:xfrm>
          <a:off x="0" y="0"/>
          <a:ext cx="0" cy="0"/>
          <a:chOff x="0" y="0"/>
          <a:chExt cx="0" cy="0"/>
        </a:xfrm>
      </p:grpSpPr>
      <p:sp>
        <p:nvSpPr>
          <p:cNvPr id="1422" name="Google Shape;1422;p124"/>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423" name="Google Shape;1423;p124"/>
          <p:cNvGrpSpPr/>
          <p:nvPr/>
        </p:nvGrpSpPr>
        <p:grpSpPr>
          <a:xfrm>
            <a:off x="713100" y="445025"/>
            <a:ext cx="590726" cy="108000"/>
            <a:chOff x="713175" y="723975"/>
            <a:chExt cx="590726" cy="108000"/>
          </a:xfrm>
        </p:grpSpPr>
        <p:sp>
          <p:nvSpPr>
            <p:cNvPr id="1424" name="Google Shape;1424;p12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2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2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2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12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6" name="Google Shape;56;p1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713100" y="445025"/>
            <a:ext cx="590726" cy="108000"/>
            <a:chOff x="713175" y="723975"/>
            <a:chExt cx="590726" cy="108000"/>
          </a:xfrm>
        </p:grpSpPr>
        <p:sp>
          <p:nvSpPr>
            <p:cNvPr id="58" name="Google Shape;58;p1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429" name="Shape 1429"/>
        <p:cNvGrpSpPr/>
        <p:nvPr/>
      </p:nvGrpSpPr>
      <p:grpSpPr>
        <a:xfrm>
          <a:off x="0" y="0"/>
          <a:ext cx="0" cy="0"/>
          <a:chOff x="0" y="0"/>
          <a:chExt cx="0" cy="0"/>
        </a:xfrm>
      </p:grpSpPr>
      <p:sp>
        <p:nvSpPr>
          <p:cNvPr id="1430" name="Google Shape;1430;p125"/>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431" name="Google Shape;1431;p125"/>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432" name="Google Shape;1432;p125"/>
          <p:cNvGrpSpPr/>
          <p:nvPr/>
        </p:nvGrpSpPr>
        <p:grpSpPr>
          <a:xfrm>
            <a:off x="351128" y="228595"/>
            <a:ext cx="8430000" cy="4686251"/>
            <a:chOff x="351128" y="228595"/>
            <a:chExt cx="8430000" cy="4686251"/>
          </a:xfrm>
        </p:grpSpPr>
        <p:sp>
          <p:nvSpPr>
            <p:cNvPr id="1433" name="Google Shape;1433;p125"/>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4" name="Google Shape;1434;p125"/>
            <p:cNvGrpSpPr/>
            <p:nvPr/>
          </p:nvGrpSpPr>
          <p:grpSpPr>
            <a:xfrm>
              <a:off x="713171" y="228595"/>
              <a:ext cx="7717725" cy="4686251"/>
              <a:chOff x="713175" y="432300"/>
              <a:chExt cx="7717725" cy="4278900"/>
            </a:xfrm>
          </p:grpSpPr>
          <p:cxnSp>
            <p:nvCxnSpPr>
              <p:cNvPr id="1435" name="Google Shape;1435;p125"/>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1436" name="Google Shape;1436;p125"/>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437" name="Shape 1437"/>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1438" name="Shape 1438"/>
        <p:cNvGrpSpPr/>
        <p:nvPr/>
      </p:nvGrpSpPr>
      <p:grpSpPr>
        <a:xfrm>
          <a:off x="0" y="0"/>
          <a:ext cx="0" cy="0"/>
          <a:chOff x="0" y="0"/>
          <a:chExt cx="0" cy="0"/>
        </a:xfrm>
      </p:grpSpPr>
      <p:sp>
        <p:nvSpPr>
          <p:cNvPr id="1439" name="Google Shape;1439;p12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27"/>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1" name="Google Shape;1441;p127"/>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42" name="Google Shape;1442;p127"/>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43" name="Google Shape;1443;p127"/>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4" name="Google Shape;1444;p127"/>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45" name="Google Shape;1445;p127"/>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46" name="Google Shape;1446;p127"/>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7" name="Google Shape;1447;p127"/>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48" name="Google Shape;1448;p127"/>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49" name="Google Shape;1449;p127"/>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0" name="Google Shape;1450;p127"/>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451" name="Google Shape;1451;p127"/>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52" name="Google Shape;1452;p127"/>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3" name="Google Shape;1453;p127"/>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454" name="Google Shape;1454;p127"/>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55" name="Google Shape;1455;p127"/>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6" name="Google Shape;1456;p127"/>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457" name="Google Shape;1457;p127"/>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458" name="Google Shape;1458;p127"/>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59" name="Google Shape;1459;p127"/>
          <p:cNvGrpSpPr/>
          <p:nvPr/>
        </p:nvGrpSpPr>
        <p:grpSpPr>
          <a:xfrm>
            <a:off x="713100" y="442056"/>
            <a:ext cx="7706069" cy="184842"/>
            <a:chOff x="2600575" y="-312369"/>
            <a:chExt cx="7706069" cy="184842"/>
          </a:xfrm>
        </p:grpSpPr>
        <p:sp>
          <p:nvSpPr>
            <p:cNvPr id="1460" name="Google Shape;1460;p127"/>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127"/>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1462" name="Shape 1462"/>
        <p:cNvGrpSpPr/>
        <p:nvPr/>
      </p:nvGrpSpPr>
      <p:grpSpPr>
        <a:xfrm>
          <a:off x="0" y="0"/>
          <a:ext cx="0" cy="0"/>
          <a:chOff x="0" y="0"/>
          <a:chExt cx="0" cy="0"/>
        </a:xfrm>
      </p:grpSpPr>
      <p:sp>
        <p:nvSpPr>
          <p:cNvPr id="1463" name="Google Shape;1463;p128"/>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28"/>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65" name="Google Shape;1465;p128"/>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66" name="Google Shape;1466;p128"/>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467" name="Google Shape;1467;p128"/>
          <p:cNvGrpSpPr/>
          <p:nvPr/>
        </p:nvGrpSpPr>
        <p:grpSpPr>
          <a:xfrm>
            <a:off x="713100" y="445025"/>
            <a:ext cx="590726" cy="108000"/>
            <a:chOff x="713175" y="723975"/>
            <a:chExt cx="590726" cy="108000"/>
          </a:xfrm>
        </p:grpSpPr>
        <p:sp>
          <p:nvSpPr>
            <p:cNvPr id="1468" name="Google Shape;1468;p128"/>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28"/>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28"/>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28"/>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1472" name="Shape 1472"/>
        <p:cNvGrpSpPr/>
        <p:nvPr/>
      </p:nvGrpSpPr>
      <p:grpSpPr>
        <a:xfrm>
          <a:off x="0" y="0"/>
          <a:ext cx="0" cy="0"/>
          <a:chOff x="0" y="0"/>
          <a:chExt cx="0" cy="0"/>
        </a:xfrm>
      </p:grpSpPr>
      <p:sp>
        <p:nvSpPr>
          <p:cNvPr id="1473" name="Google Shape;1473;p129"/>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29"/>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75" name="Google Shape;1475;p129"/>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76" name="Google Shape;1476;p129"/>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477" name="Google Shape;1477;p129"/>
          <p:cNvGrpSpPr/>
          <p:nvPr/>
        </p:nvGrpSpPr>
        <p:grpSpPr>
          <a:xfrm>
            <a:off x="713100" y="445025"/>
            <a:ext cx="590726" cy="108000"/>
            <a:chOff x="713175" y="723975"/>
            <a:chExt cx="590726" cy="108000"/>
          </a:xfrm>
        </p:grpSpPr>
        <p:sp>
          <p:nvSpPr>
            <p:cNvPr id="1478" name="Google Shape;1478;p129"/>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29"/>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29"/>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29"/>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482" name="Shape 1482"/>
        <p:cNvGrpSpPr/>
        <p:nvPr/>
      </p:nvGrpSpPr>
      <p:grpSpPr>
        <a:xfrm>
          <a:off x="0" y="0"/>
          <a:ext cx="0" cy="0"/>
          <a:chOff x="0" y="0"/>
          <a:chExt cx="0" cy="0"/>
        </a:xfrm>
      </p:grpSpPr>
      <p:sp>
        <p:nvSpPr>
          <p:cNvPr id="1483" name="Google Shape;1483;p130"/>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1484" name="Google Shape;1484;p13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485" name="Google Shape;1485;p130"/>
          <p:cNvGrpSpPr/>
          <p:nvPr/>
        </p:nvGrpSpPr>
        <p:grpSpPr>
          <a:xfrm>
            <a:off x="338575" y="238644"/>
            <a:ext cx="8457300" cy="4666200"/>
            <a:chOff x="338575" y="238644"/>
            <a:chExt cx="8457300" cy="4666200"/>
          </a:xfrm>
        </p:grpSpPr>
        <p:sp>
          <p:nvSpPr>
            <p:cNvPr id="1486" name="Google Shape;1486;p13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7" name="Google Shape;1487;p13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488" name="Google Shape;1488;p130"/>
          <p:cNvGrpSpPr/>
          <p:nvPr/>
        </p:nvGrpSpPr>
        <p:grpSpPr>
          <a:xfrm>
            <a:off x="713100" y="445025"/>
            <a:ext cx="590726" cy="108000"/>
            <a:chOff x="713175" y="723975"/>
            <a:chExt cx="590726" cy="108000"/>
          </a:xfrm>
        </p:grpSpPr>
        <p:sp>
          <p:nvSpPr>
            <p:cNvPr id="1489" name="Google Shape;1489;p13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3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3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3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1493" name="Shape 1493"/>
        <p:cNvGrpSpPr/>
        <p:nvPr/>
      </p:nvGrpSpPr>
      <p:grpSpPr>
        <a:xfrm>
          <a:off x="0" y="0"/>
          <a:ext cx="0" cy="0"/>
          <a:chOff x="0" y="0"/>
          <a:chExt cx="0" cy="0"/>
        </a:xfrm>
      </p:grpSpPr>
      <p:sp>
        <p:nvSpPr>
          <p:cNvPr id="1494" name="Google Shape;1494;p131"/>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95" name="Google Shape;1495;p131"/>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496" name="Google Shape;1496;p131"/>
          <p:cNvGrpSpPr/>
          <p:nvPr/>
        </p:nvGrpSpPr>
        <p:grpSpPr>
          <a:xfrm>
            <a:off x="713100" y="445025"/>
            <a:ext cx="590726" cy="108000"/>
            <a:chOff x="713175" y="723975"/>
            <a:chExt cx="590726" cy="108000"/>
          </a:xfrm>
        </p:grpSpPr>
        <p:sp>
          <p:nvSpPr>
            <p:cNvPr id="1497" name="Google Shape;1497;p131"/>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31"/>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31"/>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31"/>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131"/>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2" name="Google Shape;1502;p131"/>
          <p:cNvGrpSpPr/>
          <p:nvPr/>
        </p:nvGrpSpPr>
        <p:grpSpPr>
          <a:xfrm>
            <a:off x="713100" y="4516675"/>
            <a:ext cx="7706069" cy="181800"/>
            <a:chOff x="2600575" y="3762250"/>
            <a:chExt cx="7706069" cy="181800"/>
          </a:xfrm>
        </p:grpSpPr>
        <p:sp>
          <p:nvSpPr>
            <p:cNvPr id="1503" name="Google Shape;1503;p131"/>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31"/>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505" name="Shape 1505"/>
        <p:cNvGrpSpPr/>
        <p:nvPr/>
      </p:nvGrpSpPr>
      <p:grpSpPr>
        <a:xfrm>
          <a:off x="0" y="0"/>
          <a:ext cx="0" cy="0"/>
          <a:chOff x="0" y="0"/>
          <a:chExt cx="0" cy="0"/>
        </a:xfrm>
      </p:grpSpPr>
      <p:sp>
        <p:nvSpPr>
          <p:cNvPr id="1506" name="Google Shape;1506;p132"/>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07" name="Google Shape;1507;p132"/>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08" name="Google Shape;1508;p132"/>
          <p:cNvGrpSpPr/>
          <p:nvPr/>
        </p:nvGrpSpPr>
        <p:grpSpPr>
          <a:xfrm>
            <a:off x="338575" y="238644"/>
            <a:ext cx="8457300" cy="4666200"/>
            <a:chOff x="338575" y="238644"/>
            <a:chExt cx="8457300" cy="4666200"/>
          </a:xfrm>
        </p:grpSpPr>
        <p:sp>
          <p:nvSpPr>
            <p:cNvPr id="1509" name="Google Shape;1509;p13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0" name="Google Shape;1510;p13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11" name="Google Shape;1511;p132"/>
          <p:cNvGrpSpPr/>
          <p:nvPr/>
        </p:nvGrpSpPr>
        <p:grpSpPr>
          <a:xfrm>
            <a:off x="713100" y="445025"/>
            <a:ext cx="590726" cy="108000"/>
            <a:chOff x="713175" y="723975"/>
            <a:chExt cx="590726" cy="108000"/>
          </a:xfrm>
        </p:grpSpPr>
        <p:sp>
          <p:nvSpPr>
            <p:cNvPr id="1512" name="Google Shape;1512;p13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3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3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3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16" name="Shape 1516"/>
        <p:cNvGrpSpPr/>
        <p:nvPr/>
      </p:nvGrpSpPr>
      <p:grpSpPr>
        <a:xfrm>
          <a:off x="0" y="0"/>
          <a:ext cx="0" cy="0"/>
          <a:chOff x="0" y="0"/>
          <a:chExt cx="0" cy="0"/>
        </a:xfrm>
      </p:grpSpPr>
      <p:sp>
        <p:nvSpPr>
          <p:cNvPr id="1517" name="Google Shape;1517;p133"/>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18" name="Google Shape;1518;p133"/>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19" name="Google Shape;1519;p133"/>
          <p:cNvGrpSpPr/>
          <p:nvPr/>
        </p:nvGrpSpPr>
        <p:grpSpPr>
          <a:xfrm>
            <a:off x="338575" y="238644"/>
            <a:ext cx="8457300" cy="4666200"/>
            <a:chOff x="338575" y="238644"/>
            <a:chExt cx="8457300" cy="4666200"/>
          </a:xfrm>
        </p:grpSpPr>
        <p:sp>
          <p:nvSpPr>
            <p:cNvPr id="1520" name="Google Shape;1520;p13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1" name="Google Shape;1521;p13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22" name="Google Shape;1522;p133"/>
          <p:cNvGrpSpPr/>
          <p:nvPr/>
        </p:nvGrpSpPr>
        <p:grpSpPr>
          <a:xfrm>
            <a:off x="713100" y="445025"/>
            <a:ext cx="590726" cy="108000"/>
            <a:chOff x="713175" y="723975"/>
            <a:chExt cx="590726" cy="108000"/>
          </a:xfrm>
        </p:grpSpPr>
        <p:sp>
          <p:nvSpPr>
            <p:cNvPr id="1523" name="Google Shape;1523;p13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527" name="Shape 1527"/>
        <p:cNvGrpSpPr/>
        <p:nvPr/>
      </p:nvGrpSpPr>
      <p:grpSpPr>
        <a:xfrm>
          <a:off x="0" y="0"/>
          <a:ext cx="0" cy="0"/>
          <a:chOff x="0" y="0"/>
          <a:chExt cx="0" cy="0"/>
        </a:xfrm>
      </p:grpSpPr>
      <p:sp>
        <p:nvSpPr>
          <p:cNvPr id="1528" name="Google Shape;1528;p134"/>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29" name="Google Shape;1529;p134"/>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0" name="Google Shape;1530;p134"/>
          <p:cNvGrpSpPr/>
          <p:nvPr/>
        </p:nvGrpSpPr>
        <p:grpSpPr>
          <a:xfrm>
            <a:off x="338575" y="238644"/>
            <a:ext cx="8457300" cy="4666200"/>
            <a:chOff x="338575" y="238644"/>
            <a:chExt cx="8457300" cy="4666200"/>
          </a:xfrm>
        </p:grpSpPr>
        <p:sp>
          <p:nvSpPr>
            <p:cNvPr id="1531" name="Google Shape;1531;p13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2" name="Google Shape;1532;p13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33" name="Google Shape;1533;p134"/>
          <p:cNvGrpSpPr/>
          <p:nvPr/>
        </p:nvGrpSpPr>
        <p:grpSpPr>
          <a:xfrm>
            <a:off x="713100" y="445025"/>
            <a:ext cx="590726" cy="108000"/>
            <a:chOff x="713175" y="723975"/>
            <a:chExt cx="590726" cy="108000"/>
          </a:xfrm>
        </p:grpSpPr>
        <p:sp>
          <p:nvSpPr>
            <p:cNvPr id="1534" name="Google Shape;1534;p13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62" name="Shape 62"/>
        <p:cNvGrpSpPr/>
        <p:nvPr/>
      </p:nvGrpSpPr>
      <p:grpSpPr>
        <a:xfrm>
          <a:off x="0" y="0"/>
          <a:ext cx="0" cy="0"/>
          <a:chOff x="0" y="0"/>
          <a:chExt cx="0" cy="0"/>
        </a:xfrm>
      </p:grpSpPr>
      <p:sp>
        <p:nvSpPr>
          <p:cNvPr id="63" name="Google Shape;63;p15"/>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5" name="Google Shape;65;p15"/>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 name="Google Shape;66;p15"/>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67" name="Google Shape;67;p15"/>
          <p:cNvGrpSpPr/>
          <p:nvPr/>
        </p:nvGrpSpPr>
        <p:grpSpPr>
          <a:xfrm>
            <a:off x="713100" y="445025"/>
            <a:ext cx="590726" cy="108000"/>
            <a:chOff x="713175" y="723975"/>
            <a:chExt cx="590726" cy="108000"/>
          </a:xfrm>
        </p:grpSpPr>
        <p:sp>
          <p:nvSpPr>
            <p:cNvPr id="68" name="Google Shape;68;p15"/>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1538" name="Shape 1538"/>
        <p:cNvGrpSpPr/>
        <p:nvPr/>
      </p:nvGrpSpPr>
      <p:grpSpPr>
        <a:xfrm>
          <a:off x="0" y="0"/>
          <a:ext cx="0" cy="0"/>
          <a:chOff x="0" y="0"/>
          <a:chExt cx="0" cy="0"/>
        </a:xfrm>
      </p:grpSpPr>
      <p:sp>
        <p:nvSpPr>
          <p:cNvPr id="1539" name="Google Shape;1539;p135"/>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0" name="Google Shape;1540;p135"/>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1" name="Google Shape;1541;p135"/>
          <p:cNvGrpSpPr/>
          <p:nvPr/>
        </p:nvGrpSpPr>
        <p:grpSpPr>
          <a:xfrm>
            <a:off x="338575" y="238644"/>
            <a:ext cx="8457300" cy="4666200"/>
            <a:chOff x="338575" y="238644"/>
            <a:chExt cx="8457300" cy="4666200"/>
          </a:xfrm>
        </p:grpSpPr>
        <p:sp>
          <p:nvSpPr>
            <p:cNvPr id="1542" name="Google Shape;1542;p13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43" name="Google Shape;1543;p13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44" name="Google Shape;1544;p135"/>
          <p:cNvGrpSpPr/>
          <p:nvPr/>
        </p:nvGrpSpPr>
        <p:grpSpPr>
          <a:xfrm>
            <a:off x="713100" y="445025"/>
            <a:ext cx="590726" cy="108000"/>
            <a:chOff x="713175" y="723975"/>
            <a:chExt cx="590726" cy="108000"/>
          </a:xfrm>
        </p:grpSpPr>
        <p:sp>
          <p:nvSpPr>
            <p:cNvPr id="1545" name="Google Shape;1545;p13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3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3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3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1549" name="Shape 1549"/>
        <p:cNvGrpSpPr/>
        <p:nvPr/>
      </p:nvGrpSpPr>
      <p:grpSpPr>
        <a:xfrm>
          <a:off x="0" y="0"/>
          <a:ext cx="0" cy="0"/>
          <a:chOff x="0" y="0"/>
          <a:chExt cx="0" cy="0"/>
        </a:xfrm>
      </p:grpSpPr>
      <p:grpSp>
        <p:nvGrpSpPr>
          <p:cNvPr id="1550" name="Google Shape;1550;p136"/>
          <p:cNvGrpSpPr/>
          <p:nvPr/>
        </p:nvGrpSpPr>
        <p:grpSpPr>
          <a:xfrm>
            <a:off x="338575" y="238644"/>
            <a:ext cx="8457300" cy="4666200"/>
            <a:chOff x="338575" y="238644"/>
            <a:chExt cx="8457300" cy="4666200"/>
          </a:xfrm>
        </p:grpSpPr>
        <p:sp>
          <p:nvSpPr>
            <p:cNvPr id="1551" name="Google Shape;1551;p13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2" name="Google Shape;1552;p13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1553" name="Google Shape;1553;p136"/>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554" name="Google Shape;1554;p13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55" name="Google Shape;1555;p136"/>
          <p:cNvGrpSpPr/>
          <p:nvPr/>
        </p:nvGrpSpPr>
        <p:grpSpPr>
          <a:xfrm>
            <a:off x="713100" y="445025"/>
            <a:ext cx="590726" cy="108000"/>
            <a:chOff x="713175" y="723975"/>
            <a:chExt cx="590726" cy="108000"/>
          </a:xfrm>
        </p:grpSpPr>
        <p:sp>
          <p:nvSpPr>
            <p:cNvPr id="1556" name="Google Shape;1556;p13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3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560" name="Shape 1560"/>
        <p:cNvGrpSpPr/>
        <p:nvPr/>
      </p:nvGrpSpPr>
      <p:grpSpPr>
        <a:xfrm>
          <a:off x="0" y="0"/>
          <a:ext cx="0" cy="0"/>
          <a:chOff x="0" y="0"/>
          <a:chExt cx="0" cy="0"/>
        </a:xfrm>
      </p:grpSpPr>
      <p:sp>
        <p:nvSpPr>
          <p:cNvPr id="1561" name="Google Shape;1561;p137"/>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2" name="Google Shape;1562;p137"/>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3" name="Google Shape;1563;p137"/>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64" name="Google Shape;1564;p137"/>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5" name="Google Shape;1565;p137"/>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566" name="Google Shape;1566;p137"/>
          <p:cNvGrpSpPr/>
          <p:nvPr/>
        </p:nvGrpSpPr>
        <p:grpSpPr>
          <a:xfrm>
            <a:off x="338575" y="238644"/>
            <a:ext cx="8457300" cy="4666200"/>
            <a:chOff x="338575" y="238644"/>
            <a:chExt cx="8457300" cy="4666200"/>
          </a:xfrm>
        </p:grpSpPr>
        <p:sp>
          <p:nvSpPr>
            <p:cNvPr id="1567" name="Google Shape;1567;p13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8" name="Google Shape;1568;p13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69" name="Google Shape;1569;p137"/>
          <p:cNvGrpSpPr/>
          <p:nvPr/>
        </p:nvGrpSpPr>
        <p:grpSpPr>
          <a:xfrm>
            <a:off x="713100" y="445025"/>
            <a:ext cx="590726" cy="108000"/>
            <a:chOff x="713175" y="723975"/>
            <a:chExt cx="590726" cy="108000"/>
          </a:xfrm>
        </p:grpSpPr>
        <p:sp>
          <p:nvSpPr>
            <p:cNvPr id="1570" name="Google Shape;1570;p13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3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3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3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1574" name="Shape 1574"/>
        <p:cNvGrpSpPr/>
        <p:nvPr/>
      </p:nvGrpSpPr>
      <p:grpSpPr>
        <a:xfrm>
          <a:off x="0" y="0"/>
          <a:ext cx="0" cy="0"/>
          <a:chOff x="0" y="0"/>
          <a:chExt cx="0" cy="0"/>
        </a:xfrm>
      </p:grpSpPr>
      <p:sp>
        <p:nvSpPr>
          <p:cNvPr id="1575" name="Google Shape;1575;p138"/>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6" name="Google Shape;1576;p138"/>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1577" name="Google Shape;1577;p138"/>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1578" name="Google Shape;1578;p138"/>
          <p:cNvGrpSpPr/>
          <p:nvPr/>
        </p:nvGrpSpPr>
        <p:grpSpPr>
          <a:xfrm>
            <a:off x="338575" y="238644"/>
            <a:ext cx="8457300" cy="4666200"/>
            <a:chOff x="338575" y="238644"/>
            <a:chExt cx="8457300" cy="4666200"/>
          </a:xfrm>
        </p:grpSpPr>
        <p:sp>
          <p:nvSpPr>
            <p:cNvPr id="1579" name="Google Shape;1579;p13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0" name="Google Shape;1580;p13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581" name="Google Shape;1581;p138"/>
          <p:cNvGrpSpPr/>
          <p:nvPr/>
        </p:nvGrpSpPr>
        <p:grpSpPr>
          <a:xfrm>
            <a:off x="713100" y="445025"/>
            <a:ext cx="590726" cy="108000"/>
            <a:chOff x="713175" y="723975"/>
            <a:chExt cx="590726" cy="108000"/>
          </a:xfrm>
        </p:grpSpPr>
        <p:sp>
          <p:nvSpPr>
            <p:cNvPr id="1582" name="Google Shape;1582;p13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3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3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3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86" name="Shape 1586"/>
        <p:cNvGrpSpPr/>
        <p:nvPr/>
      </p:nvGrpSpPr>
      <p:grpSpPr>
        <a:xfrm>
          <a:off x="0" y="0"/>
          <a:ext cx="0" cy="0"/>
          <a:chOff x="0" y="0"/>
          <a:chExt cx="0" cy="0"/>
        </a:xfrm>
      </p:grpSpPr>
      <p:sp>
        <p:nvSpPr>
          <p:cNvPr id="1587" name="Google Shape;1587;p139"/>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8" name="Google Shape;1588;p139"/>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9" name="Google Shape;1589;p139"/>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0" name="Google Shape;1590;p139"/>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1" name="Google Shape;1591;p139"/>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2" name="Google Shape;1592;p139"/>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93" name="Google Shape;1593;p139"/>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94" name="Google Shape;1594;p139"/>
          <p:cNvGrpSpPr/>
          <p:nvPr/>
        </p:nvGrpSpPr>
        <p:grpSpPr>
          <a:xfrm>
            <a:off x="713100" y="445025"/>
            <a:ext cx="590726" cy="108000"/>
            <a:chOff x="713175" y="723975"/>
            <a:chExt cx="590726" cy="108000"/>
          </a:xfrm>
        </p:grpSpPr>
        <p:sp>
          <p:nvSpPr>
            <p:cNvPr id="1595" name="Google Shape;1595;p13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3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3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3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139"/>
          <p:cNvGrpSpPr/>
          <p:nvPr/>
        </p:nvGrpSpPr>
        <p:grpSpPr>
          <a:xfrm>
            <a:off x="338575" y="238644"/>
            <a:ext cx="8457300" cy="4666200"/>
            <a:chOff x="338575" y="238644"/>
            <a:chExt cx="8457300" cy="4666200"/>
          </a:xfrm>
        </p:grpSpPr>
        <p:sp>
          <p:nvSpPr>
            <p:cNvPr id="1600" name="Google Shape;1600;p13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1" name="Google Shape;1601;p13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02" name="Shape 1602"/>
        <p:cNvGrpSpPr/>
        <p:nvPr/>
      </p:nvGrpSpPr>
      <p:grpSpPr>
        <a:xfrm>
          <a:off x="0" y="0"/>
          <a:ext cx="0" cy="0"/>
          <a:chOff x="0" y="0"/>
          <a:chExt cx="0" cy="0"/>
        </a:xfrm>
      </p:grpSpPr>
      <p:sp>
        <p:nvSpPr>
          <p:cNvPr id="1603" name="Google Shape;1603;p140"/>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4" name="Google Shape;1604;p140"/>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5" name="Google Shape;1605;p140"/>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6" name="Google Shape;1606;p140"/>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7" name="Google Shape;1607;p140"/>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8" name="Google Shape;1608;p140"/>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9" name="Google Shape;1609;p140"/>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10" name="Google Shape;1610;p140"/>
          <p:cNvGrpSpPr/>
          <p:nvPr/>
        </p:nvGrpSpPr>
        <p:grpSpPr>
          <a:xfrm>
            <a:off x="338575" y="238644"/>
            <a:ext cx="8457300" cy="4666200"/>
            <a:chOff x="338575" y="238644"/>
            <a:chExt cx="8457300" cy="4666200"/>
          </a:xfrm>
        </p:grpSpPr>
        <p:sp>
          <p:nvSpPr>
            <p:cNvPr id="1611" name="Google Shape;1611;p14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4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613" name="Google Shape;1613;p140"/>
          <p:cNvGrpSpPr/>
          <p:nvPr/>
        </p:nvGrpSpPr>
        <p:grpSpPr>
          <a:xfrm>
            <a:off x="713100" y="445025"/>
            <a:ext cx="590726" cy="108000"/>
            <a:chOff x="713175" y="723975"/>
            <a:chExt cx="590726" cy="108000"/>
          </a:xfrm>
        </p:grpSpPr>
        <p:sp>
          <p:nvSpPr>
            <p:cNvPr id="1614" name="Google Shape;1614;p14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4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4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4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18" name="Shape 1618"/>
        <p:cNvGrpSpPr/>
        <p:nvPr/>
      </p:nvGrpSpPr>
      <p:grpSpPr>
        <a:xfrm>
          <a:off x="0" y="0"/>
          <a:ext cx="0" cy="0"/>
          <a:chOff x="0" y="0"/>
          <a:chExt cx="0" cy="0"/>
        </a:xfrm>
      </p:grpSpPr>
      <p:sp>
        <p:nvSpPr>
          <p:cNvPr id="1619" name="Google Shape;1619;p141"/>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0" name="Google Shape;1620;p141"/>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1" name="Google Shape;1621;p141"/>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2" name="Google Shape;1622;p141"/>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3" name="Google Shape;1623;p141"/>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4" name="Google Shape;1624;p141"/>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5" name="Google Shape;1625;p141"/>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6" name="Google Shape;1626;p141"/>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7" name="Google Shape;1627;p141"/>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28" name="Google Shape;1628;p141"/>
          <p:cNvGrpSpPr/>
          <p:nvPr/>
        </p:nvGrpSpPr>
        <p:grpSpPr>
          <a:xfrm>
            <a:off x="338575" y="238644"/>
            <a:ext cx="8457300" cy="4666200"/>
            <a:chOff x="338575" y="238644"/>
            <a:chExt cx="8457300" cy="4666200"/>
          </a:xfrm>
        </p:grpSpPr>
        <p:sp>
          <p:nvSpPr>
            <p:cNvPr id="1629" name="Google Shape;1629;p14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4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631" name="Google Shape;1631;p141"/>
          <p:cNvGrpSpPr/>
          <p:nvPr/>
        </p:nvGrpSpPr>
        <p:grpSpPr>
          <a:xfrm>
            <a:off x="713100" y="445025"/>
            <a:ext cx="590726" cy="108000"/>
            <a:chOff x="713175" y="723975"/>
            <a:chExt cx="590726" cy="108000"/>
          </a:xfrm>
        </p:grpSpPr>
        <p:sp>
          <p:nvSpPr>
            <p:cNvPr id="1632" name="Google Shape;1632;p14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4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4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4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36" name="Shape 1636"/>
        <p:cNvGrpSpPr/>
        <p:nvPr/>
      </p:nvGrpSpPr>
      <p:grpSpPr>
        <a:xfrm>
          <a:off x="0" y="0"/>
          <a:ext cx="0" cy="0"/>
          <a:chOff x="0" y="0"/>
          <a:chExt cx="0" cy="0"/>
        </a:xfrm>
      </p:grpSpPr>
      <p:sp>
        <p:nvSpPr>
          <p:cNvPr id="1637" name="Google Shape;1637;p142"/>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8" name="Google Shape;1638;p142"/>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9" name="Google Shape;1639;p142"/>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0" name="Google Shape;1640;p142"/>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1" name="Google Shape;1641;p142"/>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2" name="Google Shape;1642;p142"/>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3" name="Google Shape;1643;p142"/>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4" name="Google Shape;1644;p142"/>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5" name="Google Shape;1645;p142"/>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6" name="Google Shape;1646;p142"/>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7" name="Google Shape;1647;p142"/>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48" name="Google Shape;1648;p142"/>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9" name="Google Shape;1649;p142"/>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50" name="Google Shape;1650;p142"/>
          <p:cNvGrpSpPr/>
          <p:nvPr/>
        </p:nvGrpSpPr>
        <p:grpSpPr>
          <a:xfrm>
            <a:off x="338575" y="238644"/>
            <a:ext cx="8457300" cy="4666200"/>
            <a:chOff x="338575" y="238644"/>
            <a:chExt cx="8457300" cy="4666200"/>
          </a:xfrm>
        </p:grpSpPr>
        <p:sp>
          <p:nvSpPr>
            <p:cNvPr id="1651" name="Google Shape;1651;p14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2" name="Google Shape;1652;p14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653" name="Google Shape;1653;p142"/>
          <p:cNvGrpSpPr/>
          <p:nvPr/>
        </p:nvGrpSpPr>
        <p:grpSpPr>
          <a:xfrm>
            <a:off x="713100" y="445025"/>
            <a:ext cx="590726" cy="108000"/>
            <a:chOff x="713175" y="723975"/>
            <a:chExt cx="590726" cy="108000"/>
          </a:xfrm>
        </p:grpSpPr>
        <p:sp>
          <p:nvSpPr>
            <p:cNvPr id="1654" name="Google Shape;1654;p14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4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4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4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658" name="Shape 1658"/>
        <p:cNvGrpSpPr/>
        <p:nvPr/>
      </p:nvGrpSpPr>
      <p:grpSpPr>
        <a:xfrm>
          <a:off x="0" y="0"/>
          <a:ext cx="0" cy="0"/>
          <a:chOff x="0" y="0"/>
          <a:chExt cx="0" cy="0"/>
        </a:xfrm>
      </p:grpSpPr>
      <p:sp>
        <p:nvSpPr>
          <p:cNvPr id="1659" name="Google Shape;1659;p14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60" name="Google Shape;1660;p143"/>
          <p:cNvGrpSpPr/>
          <p:nvPr/>
        </p:nvGrpSpPr>
        <p:grpSpPr>
          <a:xfrm>
            <a:off x="338575" y="238644"/>
            <a:ext cx="8457300" cy="4666200"/>
            <a:chOff x="338575" y="238644"/>
            <a:chExt cx="8457300" cy="4666200"/>
          </a:xfrm>
        </p:grpSpPr>
        <p:sp>
          <p:nvSpPr>
            <p:cNvPr id="1661" name="Google Shape;1661;p14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2" name="Google Shape;1662;p14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663" name="Google Shape;1663;p143"/>
          <p:cNvGrpSpPr/>
          <p:nvPr/>
        </p:nvGrpSpPr>
        <p:grpSpPr>
          <a:xfrm>
            <a:off x="713100" y="445025"/>
            <a:ext cx="590726" cy="108000"/>
            <a:chOff x="713175" y="723975"/>
            <a:chExt cx="590726" cy="108000"/>
          </a:xfrm>
        </p:grpSpPr>
        <p:sp>
          <p:nvSpPr>
            <p:cNvPr id="1664" name="Google Shape;1664;p14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68" name="Shape 1668"/>
        <p:cNvGrpSpPr/>
        <p:nvPr/>
      </p:nvGrpSpPr>
      <p:grpSpPr>
        <a:xfrm>
          <a:off x="0" y="0"/>
          <a:ext cx="0" cy="0"/>
          <a:chOff x="0" y="0"/>
          <a:chExt cx="0" cy="0"/>
        </a:xfrm>
      </p:grpSpPr>
      <p:sp>
        <p:nvSpPr>
          <p:cNvPr id="1669" name="Google Shape;1669;p144"/>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0" name="Google Shape;1670;p144"/>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71" name="Google Shape;1671;p144"/>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2" name="Google Shape;1672;p144"/>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73" name="Google Shape;1673;p144"/>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74" name="Google Shape;1674;p144"/>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675" name="Google Shape;1675;p144"/>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76" name="Google Shape;1676;p144"/>
          <p:cNvGrpSpPr/>
          <p:nvPr/>
        </p:nvGrpSpPr>
        <p:grpSpPr>
          <a:xfrm>
            <a:off x="338575" y="238644"/>
            <a:ext cx="8457300" cy="4666200"/>
            <a:chOff x="338575" y="238644"/>
            <a:chExt cx="8457300" cy="4666200"/>
          </a:xfrm>
        </p:grpSpPr>
        <p:sp>
          <p:nvSpPr>
            <p:cNvPr id="1677" name="Google Shape;1677;p14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8" name="Google Shape;1678;p14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1679" name="Google Shape;1679;p144"/>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80" name="Google Shape;1680;p144"/>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81" name="Google Shape;1681;p144"/>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1682" name="Google Shape;1682;p144"/>
          <p:cNvGrpSpPr/>
          <p:nvPr/>
        </p:nvGrpSpPr>
        <p:grpSpPr>
          <a:xfrm>
            <a:off x="713100" y="445025"/>
            <a:ext cx="590726" cy="108000"/>
            <a:chOff x="713175" y="723975"/>
            <a:chExt cx="590726" cy="108000"/>
          </a:xfrm>
        </p:grpSpPr>
        <p:sp>
          <p:nvSpPr>
            <p:cNvPr id="1683" name="Google Shape;1683;p14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6"/>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75" name="Google Shape;75;p16"/>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687" name="Shape 1687"/>
        <p:cNvGrpSpPr/>
        <p:nvPr/>
      </p:nvGrpSpPr>
      <p:grpSpPr>
        <a:xfrm>
          <a:off x="0" y="0"/>
          <a:ext cx="0" cy="0"/>
          <a:chOff x="0" y="0"/>
          <a:chExt cx="0" cy="0"/>
        </a:xfrm>
      </p:grpSpPr>
      <p:sp>
        <p:nvSpPr>
          <p:cNvPr id="1688" name="Google Shape;1688;p14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5"/>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0" name="Google Shape;1690;p145"/>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1" name="Google Shape;1691;p145"/>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92" name="Shape 1692"/>
        <p:cNvGrpSpPr/>
        <p:nvPr/>
      </p:nvGrpSpPr>
      <p:grpSpPr>
        <a:xfrm>
          <a:off x="0" y="0"/>
          <a:ext cx="0" cy="0"/>
          <a:chOff x="0" y="0"/>
          <a:chExt cx="0" cy="0"/>
        </a:xfrm>
      </p:grpSpPr>
      <p:grpSp>
        <p:nvGrpSpPr>
          <p:cNvPr id="1693" name="Google Shape;1693;p146"/>
          <p:cNvGrpSpPr/>
          <p:nvPr/>
        </p:nvGrpSpPr>
        <p:grpSpPr>
          <a:xfrm>
            <a:off x="338575" y="238644"/>
            <a:ext cx="8457300" cy="4666200"/>
            <a:chOff x="338575" y="238644"/>
            <a:chExt cx="8457300" cy="4666200"/>
          </a:xfrm>
        </p:grpSpPr>
        <p:sp>
          <p:nvSpPr>
            <p:cNvPr id="1694" name="Google Shape;1694;p14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5" name="Google Shape;1695;p14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696" name="Google Shape;1696;p146"/>
          <p:cNvGrpSpPr/>
          <p:nvPr/>
        </p:nvGrpSpPr>
        <p:grpSpPr>
          <a:xfrm>
            <a:off x="713100" y="445025"/>
            <a:ext cx="590726" cy="108000"/>
            <a:chOff x="713175" y="723975"/>
            <a:chExt cx="590726" cy="108000"/>
          </a:xfrm>
        </p:grpSpPr>
        <p:sp>
          <p:nvSpPr>
            <p:cNvPr id="1697" name="Google Shape;1697;p14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4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4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4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1" name="Google Shape;1701;p146"/>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1702" name="Google Shape;1702;p146"/>
          <p:cNvGrpSpPr/>
          <p:nvPr/>
        </p:nvGrpSpPr>
        <p:grpSpPr>
          <a:xfrm>
            <a:off x="7774198" y="1271033"/>
            <a:ext cx="656700" cy="656686"/>
            <a:chOff x="8030050" y="2613550"/>
            <a:chExt cx="1147475" cy="1147450"/>
          </a:xfrm>
        </p:grpSpPr>
        <p:sp>
          <p:nvSpPr>
            <p:cNvPr id="1703" name="Google Shape;1703;p146"/>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46"/>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46"/>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46"/>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46"/>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46"/>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46"/>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46"/>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46"/>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46"/>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46"/>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46"/>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46"/>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46"/>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46"/>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46"/>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46"/>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46"/>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46"/>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46"/>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46"/>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46"/>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46"/>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6" name="Google Shape;1726;p146"/>
          <p:cNvGrpSpPr/>
          <p:nvPr/>
        </p:nvGrpSpPr>
        <p:grpSpPr>
          <a:xfrm>
            <a:off x="1741313" y="4379925"/>
            <a:ext cx="5666187" cy="318550"/>
            <a:chOff x="2764725" y="4448400"/>
            <a:chExt cx="5666187" cy="318550"/>
          </a:xfrm>
        </p:grpSpPr>
        <p:sp>
          <p:nvSpPr>
            <p:cNvPr id="1727" name="Google Shape;1727;p146"/>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8" name="Google Shape;1728;p146"/>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1729" name="Google Shape;1729;p146"/>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1730" name="Google Shape;1730;p146"/>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31" name="Shape 1731"/>
        <p:cNvGrpSpPr/>
        <p:nvPr/>
      </p:nvGrpSpPr>
      <p:grpSpPr>
        <a:xfrm>
          <a:off x="0" y="0"/>
          <a:ext cx="0" cy="0"/>
          <a:chOff x="0" y="0"/>
          <a:chExt cx="0" cy="0"/>
        </a:xfrm>
      </p:grpSpPr>
      <p:grpSp>
        <p:nvGrpSpPr>
          <p:cNvPr id="1732" name="Google Shape;1732;p147"/>
          <p:cNvGrpSpPr/>
          <p:nvPr/>
        </p:nvGrpSpPr>
        <p:grpSpPr>
          <a:xfrm>
            <a:off x="351128" y="228595"/>
            <a:ext cx="8430000" cy="4686251"/>
            <a:chOff x="351128" y="228595"/>
            <a:chExt cx="8430000" cy="4686251"/>
          </a:xfrm>
        </p:grpSpPr>
        <p:sp>
          <p:nvSpPr>
            <p:cNvPr id="1733" name="Google Shape;1733;p14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4" name="Google Shape;1734;p147"/>
            <p:cNvGrpSpPr/>
            <p:nvPr/>
          </p:nvGrpSpPr>
          <p:grpSpPr>
            <a:xfrm>
              <a:off x="713171" y="228595"/>
              <a:ext cx="7717725" cy="4686251"/>
              <a:chOff x="713175" y="432300"/>
              <a:chExt cx="7717725" cy="4278900"/>
            </a:xfrm>
          </p:grpSpPr>
          <p:cxnSp>
            <p:nvCxnSpPr>
              <p:cNvPr id="1735" name="Google Shape;1735;p147"/>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1736" name="Google Shape;1736;p147"/>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1737" name="Google Shape;1737;p147"/>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8" name="Google Shape;1738;p147"/>
          <p:cNvGrpSpPr/>
          <p:nvPr/>
        </p:nvGrpSpPr>
        <p:grpSpPr>
          <a:xfrm>
            <a:off x="7177923" y="3462608"/>
            <a:ext cx="656700" cy="656686"/>
            <a:chOff x="8030050" y="2613550"/>
            <a:chExt cx="1147475" cy="1147450"/>
          </a:xfrm>
        </p:grpSpPr>
        <p:sp>
          <p:nvSpPr>
            <p:cNvPr id="1739" name="Google Shape;1739;p147"/>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47"/>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47"/>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47"/>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47"/>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47"/>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47"/>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47"/>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47"/>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147"/>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147"/>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47"/>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47"/>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47"/>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47"/>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147"/>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147"/>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147"/>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147"/>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47"/>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147"/>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147"/>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147"/>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147"/>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1763" name="Shape 1763"/>
        <p:cNvGrpSpPr/>
        <p:nvPr/>
      </p:nvGrpSpPr>
      <p:grpSpPr>
        <a:xfrm>
          <a:off x="0" y="0"/>
          <a:ext cx="0" cy="0"/>
          <a:chOff x="0" y="0"/>
          <a:chExt cx="0" cy="0"/>
        </a:xfrm>
      </p:grpSpPr>
      <p:sp>
        <p:nvSpPr>
          <p:cNvPr id="1764" name="Google Shape;1764;p148"/>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5" name="Google Shape;1765;p148"/>
          <p:cNvGrpSpPr/>
          <p:nvPr/>
        </p:nvGrpSpPr>
        <p:grpSpPr>
          <a:xfrm>
            <a:off x="713100" y="449365"/>
            <a:ext cx="7706069" cy="4249110"/>
            <a:chOff x="2600575" y="-305060"/>
            <a:chExt cx="7706069" cy="4249110"/>
          </a:xfrm>
        </p:grpSpPr>
        <p:sp>
          <p:nvSpPr>
            <p:cNvPr id="1766" name="Google Shape;1766;p148"/>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48"/>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8" name="Google Shape;1768;p148"/>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9" name="Google Shape;1769;p148"/>
          <p:cNvGrpSpPr/>
          <p:nvPr/>
        </p:nvGrpSpPr>
        <p:grpSpPr>
          <a:xfrm>
            <a:off x="713100" y="445025"/>
            <a:ext cx="590726" cy="108000"/>
            <a:chOff x="713175" y="723975"/>
            <a:chExt cx="590726" cy="108000"/>
          </a:xfrm>
        </p:grpSpPr>
        <p:sp>
          <p:nvSpPr>
            <p:cNvPr id="1770" name="Google Shape;1770;p148"/>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48"/>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48"/>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48"/>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777" name="Shape 1777"/>
        <p:cNvGrpSpPr/>
        <p:nvPr/>
      </p:nvGrpSpPr>
      <p:grpSpPr>
        <a:xfrm>
          <a:off x="0" y="0"/>
          <a:ext cx="0" cy="0"/>
          <a:chOff x="0" y="0"/>
          <a:chExt cx="0" cy="0"/>
        </a:xfrm>
      </p:grpSpPr>
      <p:sp>
        <p:nvSpPr>
          <p:cNvPr id="1778" name="Google Shape;1778;p150"/>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779" name="Google Shape;1779;p150"/>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80" name="Google Shape;1780;p15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1" name="Google Shape;1781;p150"/>
          <p:cNvGrpSpPr/>
          <p:nvPr/>
        </p:nvGrpSpPr>
        <p:grpSpPr>
          <a:xfrm>
            <a:off x="713100" y="445025"/>
            <a:ext cx="590726" cy="108000"/>
            <a:chOff x="713175" y="723975"/>
            <a:chExt cx="590726" cy="108000"/>
          </a:xfrm>
        </p:grpSpPr>
        <p:sp>
          <p:nvSpPr>
            <p:cNvPr id="1782" name="Google Shape;1782;p15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0"/>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0"/>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0"/>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786" name="Shape 1786"/>
        <p:cNvGrpSpPr/>
        <p:nvPr/>
      </p:nvGrpSpPr>
      <p:grpSpPr>
        <a:xfrm>
          <a:off x="0" y="0"/>
          <a:ext cx="0" cy="0"/>
          <a:chOff x="0" y="0"/>
          <a:chExt cx="0" cy="0"/>
        </a:xfrm>
      </p:grpSpPr>
      <p:sp>
        <p:nvSpPr>
          <p:cNvPr id="1787" name="Google Shape;1787;p151"/>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1"/>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89" name="Google Shape;1789;p151"/>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90" name="Google Shape;1790;p151"/>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791" name="Google Shape;1791;p151"/>
          <p:cNvGrpSpPr/>
          <p:nvPr/>
        </p:nvGrpSpPr>
        <p:grpSpPr>
          <a:xfrm>
            <a:off x="713100" y="445025"/>
            <a:ext cx="590726" cy="108000"/>
            <a:chOff x="713175" y="723975"/>
            <a:chExt cx="590726" cy="108000"/>
          </a:xfrm>
        </p:grpSpPr>
        <p:sp>
          <p:nvSpPr>
            <p:cNvPr id="1792" name="Google Shape;1792;p151"/>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51"/>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51"/>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51"/>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96" name="Shape 1796"/>
        <p:cNvGrpSpPr/>
        <p:nvPr/>
      </p:nvGrpSpPr>
      <p:grpSpPr>
        <a:xfrm>
          <a:off x="0" y="0"/>
          <a:ext cx="0" cy="0"/>
          <a:chOff x="0" y="0"/>
          <a:chExt cx="0" cy="0"/>
        </a:xfrm>
      </p:grpSpPr>
      <p:sp>
        <p:nvSpPr>
          <p:cNvPr id="1797" name="Google Shape;1797;p15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8" name="Google Shape;1798;p152"/>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1799" name="Google Shape;1799;p152"/>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00" name="Shape 1800"/>
        <p:cNvGrpSpPr/>
        <p:nvPr/>
      </p:nvGrpSpPr>
      <p:grpSpPr>
        <a:xfrm>
          <a:off x="0" y="0"/>
          <a:ext cx="0" cy="0"/>
          <a:chOff x="0" y="0"/>
          <a:chExt cx="0" cy="0"/>
        </a:xfrm>
      </p:grpSpPr>
      <p:sp>
        <p:nvSpPr>
          <p:cNvPr id="1801" name="Google Shape;1801;p153"/>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2" name="Google Shape;1802;p153"/>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3" name="Google Shape;1803;p153"/>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04" name="Google Shape;1804;p153"/>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05" name="Google Shape;1805;p153"/>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06" name="Google Shape;1806;p153"/>
          <p:cNvGrpSpPr/>
          <p:nvPr/>
        </p:nvGrpSpPr>
        <p:grpSpPr>
          <a:xfrm>
            <a:off x="338575" y="238644"/>
            <a:ext cx="8457300" cy="4666200"/>
            <a:chOff x="338575" y="238644"/>
            <a:chExt cx="8457300" cy="4666200"/>
          </a:xfrm>
        </p:grpSpPr>
        <p:sp>
          <p:nvSpPr>
            <p:cNvPr id="1807" name="Google Shape;1807;p15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8" name="Google Shape;1808;p15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809" name="Google Shape;1809;p153"/>
          <p:cNvGrpSpPr/>
          <p:nvPr/>
        </p:nvGrpSpPr>
        <p:grpSpPr>
          <a:xfrm>
            <a:off x="713100" y="445025"/>
            <a:ext cx="590726" cy="108000"/>
            <a:chOff x="713175" y="723975"/>
            <a:chExt cx="590726" cy="108000"/>
          </a:xfrm>
        </p:grpSpPr>
        <p:sp>
          <p:nvSpPr>
            <p:cNvPr id="1810" name="Google Shape;1810;p15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15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15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5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4" name="Shape 1814"/>
        <p:cNvGrpSpPr/>
        <p:nvPr/>
      </p:nvGrpSpPr>
      <p:grpSpPr>
        <a:xfrm>
          <a:off x="0" y="0"/>
          <a:ext cx="0" cy="0"/>
          <a:chOff x="0" y="0"/>
          <a:chExt cx="0" cy="0"/>
        </a:xfrm>
      </p:grpSpPr>
      <p:sp>
        <p:nvSpPr>
          <p:cNvPr id="1815" name="Google Shape;1815;p15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16" name="Google Shape;1816;p154"/>
          <p:cNvGrpSpPr/>
          <p:nvPr/>
        </p:nvGrpSpPr>
        <p:grpSpPr>
          <a:xfrm>
            <a:off x="338575" y="238644"/>
            <a:ext cx="8457300" cy="4666200"/>
            <a:chOff x="338575" y="238644"/>
            <a:chExt cx="8457300" cy="4666200"/>
          </a:xfrm>
        </p:grpSpPr>
        <p:sp>
          <p:nvSpPr>
            <p:cNvPr id="1817" name="Google Shape;1817;p15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8" name="Google Shape;1818;p15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819" name="Google Shape;1819;p154"/>
          <p:cNvGrpSpPr/>
          <p:nvPr/>
        </p:nvGrpSpPr>
        <p:grpSpPr>
          <a:xfrm>
            <a:off x="713100" y="445025"/>
            <a:ext cx="590726" cy="108000"/>
            <a:chOff x="713175" y="723975"/>
            <a:chExt cx="590726" cy="108000"/>
          </a:xfrm>
        </p:grpSpPr>
        <p:sp>
          <p:nvSpPr>
            <p:cNvPr id="1820" name="Google Shape;1820;p15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5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5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5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24" name="Shape 1824"/>
        <p:cNvGrpSpPr/>
        <p:nvPr/>
      </p:nvGrpSpPr>
      <p:grpSpPr>
        <a:xfrm>
          <a:off x="0" y="0"/>
          <a:ext cx="0" cy="0"/>
          <a:chOff x="0" y="0"/>
          <a:chExt cx="0" cy="0"/>
        </a:xfrm>
      </p:grpSpPr>
      <p:sp>
        <p:nvSpPr>
          <p:cNvPr id="1825" name="Google Shape;1825;p155"/>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826" name="Google Shape;1826;p155"/>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27" name="Google Shape;1827;p155"/>
          <p:cNvGrpSpPr/>
          <p:nvPr/>
        </p:nvGrpSpPr>
        <p:grpSpPr>
          <a:xfrm>
            <a:off x="713100" y="445025"/>
            <a:ext cx="590726" cy="108000"/>
            <a:chOff x="713175" y="723975"/>
            <a:chExt cx="590726" cy="108000"/>
          </a:xfrm>
        </p:grpSpPr>
        <p:sp>
          <p:nvSpPr>
            <p:cNvPr id="1828" name="Google Shape;1828;p15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5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5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5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15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7"/>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17"/>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7"/>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Google Shape;81;p17"/>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2" name="Google Shape;82;p17"/>
          <p:cNvGrpSpPr/>
          <p:nvPr/>
        </p:nvGrpSpPr>
        <p:grpSpPr>
          <a:xfrm>
            <a:off x="338575" y="238644"/>
            <a:ext cx="8457300" cy="4666200"/>
            <a:chOff x="338575" y="238644"/>
            <a:chExt cx="8457300" cy="4666200"/>
          </a:xfrm>
        </p:grpSpPr>
        <p:sp>
          <p:nvSpPr>
            <p:cNvPr id="83" name="Google Shape;83;p1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1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85" name="Google Shape;85;p17"/>
          <p:cNvGrpSpPr/>
          <p:nvPr/>
        </p:nvGrpSpPr>
        <p:grpSpPr>
          <a:xfrm>
            <a:off x="713100" y="445025"/>
            <a:ext cx="590726" cy="108000"/>
            <a:chOff x="713175" y="723975"/>
            <a:chExt cx="590726" cy="108000"/>
          </a:xfrm>
        </p:grpSpPr>
        <p:sp>
          <p:nvSpPr>
            <p:cNvPr id="86" name="Google Shape;86;p1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833" name="Shape 1833"/>
        <p:cNvGrpSpPr/>
        <p:nvPr/>
      </p:nvGrpSpPr>
      <p:grpSpPr>
        <a:xfrm>
          <a:off x="0" y="0"/>
          <a:ext cx="0" cy="0"/>
          <a:chOff x="0" y="0"/>
          <a:chExt cx="0" cy="0"/>
        </a:xfrm>
      </p:grpSpPr>
      <p:sp>
        <p:nvSpPr>
          <p:cNvPr id="1834" name="Google Shape;1834;p156"/>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835" name="Google Shape;1835;p156"/>
          <p:cNvGrpSpPr/>
          <p:nvPr/>
        </p:nvGrpSpPr>
        <p:grpSpPr>
          <a:xfrm>
            <a:off x="713100" y="445025"/>
            <a:ext cx="590726" cy="108000"/>
            <a:chOff x="713175" y="723975"/>
            <a:chExt cx="590726" cy="108000"/>
          </a:xfrm>
        </p:grpSpPr>
        <p:sp>
          <p:nvSpPr>
            <p:cNvPr id="1836" name="Google Shape;1836;p156"/>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156"/>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156"/>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156"/>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0" name="Google Shape;1840;p156"/>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156"/>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56"/>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156"/>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44" name="Shape 1844"/>
        <p:cNvGrpSpPr/>
        <p:nvPr/>
      </p:nvGrpSpPr>
      <p:grpSpPr>
        <a:xfrm>
          <a:off x="0" y="0"/>
          <a:ext cx="0" cy="0"/>
          <a:chOff x="0" y="0"/>
          <a:chExt cx="0" cy="0"/>
        </a:xfrm>
      </p:grpSpPr>
      <p:sp>
        <p:nvSpPr>
          <p:cNvPr id="1845" name="Google Shape;1845;p157"/>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46" name="Google Shape;1846;p157"/>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47" name="Google Shape;1847;p157"/>
          <p:cNvGrpSpPr/>
          <p:nvPr/>
        </p:nvGrpSpPr>
        <p:grpSpPr>
          <a:xfrm>
            <a:off x="351128" y="228595"/>
            <a:ext cx="8430000" cy="4686251"/>
            <a:chOff x="351128" y="228595"/>
            <a:chExt cx="8430000" cy="4686251"/>
          </a:xfrm>
        </p:grpSpPr>
        <p:sp>
          <p:nvSpPr>
            <p:cNvPr id="1848" name="Google Shape;1848;p15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9" name="Google Shape;1849;p157"/>
            <p:cNvGrpSpPr/>
            <p:nvPr/>
          </p:nvGrpSpPr>
          <p:grpSpPr>
            <a:xfrm>
              <a:off x="713171" y="228595"/>
              <a:ext cx="7717725" cy="4686251"/>
              <a:chOff x="713175" y="432300"/>
              <a:chExt cx="7717725" cy="4278900"/>
            </a:xfrm>
          </p:grpSpPr>
          <p:cxnSp>
            <p:nvCxnSpPr>
              <p:cNvPr id="1850" name="Google Shape;1850;p157"/>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1851" name="Google Shape;1851;p157"/>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52" name="Shape 1852"/>
        <p:cNvGrpSpPr/>
        <p:nvPr/>
      </p:nvGrpSpPr>
      <p:grpSpPr>
        <a:xfrm>
          <a:off x="0" y="0"/>
          <a:ext cx="0" cy="0"/>
          <a:chOff x="0" y="0"/>
          <a:chExt cx="0" cy="0"/>
        </a:xfrm>
      </p:grpSpPr>
      <p:sp>
        <p:nvSpPr>
          <p:cNvPr id="1853" name="Google Shape;1853;p158"/>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854" name="Google Shape;1854;p158"/>
          <p:cNvGrpSpPr/>
          <p:nvPr/>
        </p:nvGrpSpPr>
        <p:grpSpPr>
          <a:xfrm>
            <a:off x="713100" y="445025"/>
            <a:ext cx="590726" cy="108000"/>
            <a:chOff x="713175" y="723975"/>
            <a:chExt cx="590726" cy="108000"/>
          </a:xfrm>
        </p:grpSpPr>
        <p:sp>
          <p:nvSpPr>
            <p:cNvPr id="1855" name="Google Shape;1855;p15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15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15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5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9" name="Google Shape;1859;p15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860" name="Shape 1860"/>
        <p:cNvGrpSpPr/>
        <p:nvPr/>
      </p:nvGrpSpPr>
      <p:grpSpPr>
        <a:xfrm>
          <a:off x="0" y="0"/>
          <a:ext cx="0" cy="0"/>
          <a:chOff x="0" y="0"/>
          <a:chExt cx="0" cy="0"/>
        </a:xfrm>
      </p:grpSpPr>
      <p:sp>
        <p:nvSpPr>
          <p:cNvPr id="1861" name="Google Shape;1861;p159"/>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862" name="Google Shape;1862;p159"/>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863" name="Google Shape;1863;p159"/>
          <p:cNvGrpSpPr/>
          <p:nvPr/>
        </p:nvGrpSpPr>
        <p:grpSpPr>
          <a:xfrm>
            <a:off x="351128" y="228595"/>
            <a:ext cx="8430000" cy="4686251"/>
            <a:chOff x="351128" y="228595"/>
            <a:chExt cx="8430000" cy="4686251"/>
          </a:xfrm>
        </p:grpSpPr>
        <p:sp>
          <p:nvSpPr>
            <p:cNvPr id="1864" name="Google Shape;1864;p159"/>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5" name="Google Shape;1865;p159"/>
            <p:cNvGrpSpPr/>
            <p:nvPr/>
          </p:nvGrpSpPr>
          <p:grpSpPr>
            <a:xfrm>
              <a:off x="713171" y="228595"/>
              <a:ext cx="7717725" cy="4686251"/>
              <a:chOff x="713175" y="432300"/>
              <a:chExt cx="7717725" cy="4278900"/>
            </a:xfrm>
          </p:grpSpPr>
          <p:cxnSp>
            <p:nvCxnSpPr>
              <p:cNvPr id="1866" name="Google Shape;1866;p159"/>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1867" name="Google Shape;1867;p159"/>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868" name="Shape 1868"/>
        <p:cNvGrpSpPr/>
        <p:nvPr/>
      </p:nvGrpSpPr>
      <p:grpSpPr>
        <a:xfrm>
          <a:off x="0" y="0"/>
          <a:ext cx="0" cy="0"/>
          <a:chOff x="0" y="0"/>
          <a:chExt cx="0" cy="0"/>
        </a:xfrm>
      </p:grpSpPr>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1869" name="Shape 1869"/>
        <p:cNvGrpSpPr/>
        <p:nvPr/>
      </p:nvGrpSpPr>
      <p:grpSpPr>
        <a:xfrm>
          <a:off x="0" y="0"/>
          <a:ext cx="0" cy="0"/>
          <a:chOff x="0" y="0"/>
          <a:chExt cx="0" cy="0"/>
        </a:xfrm>
      </p:grpSpPr>
      <p:sp>
        <p:nvSpPr>
          <p:cNvPr id="1870" name="Google Shape;1870;p16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161"/>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2" name="Google Shape;1872;p161"/>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73" name="Google Shape;1873;p161"/>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74" name="Google Shape;1874;p161"/>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5" name="Google Shape;1875;p161"/>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76" name="Google Shape;1876;p161"/>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77" name="Google Shape;1877;p161"/>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78" name="Google Shape;1878;p161"/>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79" name="Google Shape;1879;p161"/>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80" name="Google Shape;1880;p161"/>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1" name="Google Shape;1881;p161"/>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882" name="Google Shape;1882;p161"/>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83" name="Google Shape;1883;p161"/>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4" name="Google Shape;1884;p161"/>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885" name="Google Shape;1885;p161"/>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86" name="Google Shape;1886;p161"/>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7" name="Google Shape;1887;p161"/>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888" name="Google Shape;1888;p161"/>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889" name="Google Shape;1889;p161"/>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890" name="Google Shape;1890;p161"/>
          <p:cNvGrpSpPr/>
          <p:nvPr/>
        </p:nvGrpSpPr>
        <p:grpSpPr>
          <a:xfrm>
            <a:off x="713100" y="442056"/>
            <a:ext cx="7706069" cy="184842"/>
            <a:chOff x="2600575" y="-312369"/>
            <a:chExt cx="7706069" cy="184842"/>
          </a:xfrm>
        </p:grpSpPr>
        <p:sp>
          <p:nvSpPr>
            <p:cNvPr id="1891" name="Google Shape;1891;p161"/>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161"/>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1893" name="Shape 1893"/>
        <p:cNvGrpSpPr/>
        <p:nvPr/>
      </p:nvGrpSpPr>
      <p:grpSpPr>
        <a:xfrm>
          <a:off x="0" y="0"/>
          <a:ext cx="0" cy="0"/>
          <a:chOff x="0" y="0"/>
          <a:chExt cx="0" cy="0"/>
        </a:xfrm>
      </p:grpSpPr>
      <p:sp>
        <p:nvSpPr>
          <p:cNvPr id="1894" name="Google Shape;1894;p162"/>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162"/>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896" name="Google Shape;1896;p162"/>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97" name="Google Shape;1897;p162"/>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898" name="Google Shape;1898;p162"/>
          <p:cNvGrpSpPr/>
          <p:nvPr/>
        </p:nvGrpSpPr>
        <p:grpSpPr>
          <a:xfrm>
            <a:off x="713100" y="445025"/>
            <a:ext cx="590726" cy="108000"/>
            <a:chOff x="713175" y="723975"/>
            <a:chExt cx="590726" cy="108000"/>
          </a:xfrm>
        </p:grpSpPr>
        <p:sp>
          <p:nvSpPr>
            <p:cNvPr id="1899" name="Google Shape;1899;p162"/>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162"/>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162"/>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62"/>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1903" name="Shape 1903"/>
        <p:cNvGrpSpPr/>
        <p:nvPr/>
      </p:nvGrpSpPr>
      <p:grpSpPr>
        <a:xfrm>
          <a:off x="0" y="0"/>
          <a:ext cx="0" cy="0"/>
          <a:chOff x="0" y="0"/>
          <a:chExt cx="0" cy="0"/>
        </a:xfrm>
      </p:grpSpPr>
      <p:sp>
        <p:nvSpPr>
          <p:cNvPr id="1904" name="Google Shape;1904;p163"/>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163"/>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906" name="Google Shape;1906;p163"/>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907" name="Google Shape;1907;p163"/>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908" name="Google Shape;1908;p163"/>
          <p:cNvGrpSpPr/>
          <p:nvPr/>
        </p:nvGrpSpPr>
        <p:grpSpPr>
          <a:xfrm>
            <a:off x="713100" y="445025"/>
            <a:ext cx="590726" cy="108000"/>
            <a:chOff x="713175" y="723975"/>
            <a:chExt cx="590726" cy="108000"/>
          </a:xfrm>
        </p:grpSpPr>
        <p:sp>
          <p:nvSpPr>
            <p:cNvPr id="1909" name="Google Shape;1909;p163"/>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63"/>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63"/>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63"/>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913" name="Shape 1913"/>
        <p:cNvGrpSpPr/>
        <p:nvPr/>
      </p:nvGrpSpPr>
      <p:grpSpPr>
        <a:xfrm>
          <a:off x="0" y="0"/>
          <a:ext cx="0" cy="0"/>
          <a:chOff x="0" y="0"/>
          <a:chExt cx="0" cy="0"/>
        </a:xfrm>
      </p:grpSpPr>
      <p:sp>
        <p:nvSpPr>
          <p:cNvPr id="1914" name="Google Shape;1914;p164"/>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1915" name="Google Shape;1915;p16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16" name="Google Shape;1916;p164"/>
          <p:cNvGrpSpPr/>
          <p:nvPr/>
        </p:nvGrpSpPr>
        <p:grpSpPr>
          <a:xfrm>
            <a:off x="338575" y="238644"/>
            <a:ext cx="8457300" cy="4666200"/>
            <a:chOff x="338575" y="238644"/>
            <a:chExt cx="8457300" cy="4666200"/>
          </a:xfrm>
        </p:grpSpPr>
        <p:sp>
          <p:nvSpPr>
            <p:cNvPr id="1917" name="Google Shape;1917;p16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8" name="Google Shape;1918;p16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19" name="Google Shape;1919;p164"/>
          <p:cNvGrpSpPr/>
          <p:nvPr/>
        </p:nvGrpSpPr>
        <p:grpSpPr>
          <a:xfrm>
            <a:off x="713100" y="445025"/>
            <a:ext cx="590726" cy="108000"/>
            <a:chOff x="713175" y="723975"/>
            <a:chExt cx="590726" cy="108000"/>
          </a:xfrm>
        </p:grpSpPr>
        <p:sp>
          <p:nvSpPr>
            <p:cNvPr id="1920" name="Google Shape;1920;p16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6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6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6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1924" name="Shape 1924"/>
        <p:cNvGrpSpPr/>
        <p:nvPr/>
      </p:nvGrpSpPr>
      <p:grpSpPr>
        <a:xfrm>
          <a:off x="0" y="0"/>
          <a:ext cx="0" cy="0"/>
          <a:chOff x="0" y="0"/>
          <a:chExt cx="0" cy="0"/>
        </a:xfrm>
      </p:grpSpPr>
      <p:sp>
        <p:nvSpPr>
          <p:cNvPr id="1925" name="Google Shape;1925;p165"/>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6" name="Google Shape;1926;p165"/>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927" name="Google Shape;1927;p165"/>
          <p:cNvGrpSpPr/>
          <p:nvPr/>
        </p:nvGrpSpPr>
        <p:grpSpPr>
          <a:xfrm>
            <a:off x="713100" y="445025"/>
            <a:ext cx="590726" cy="108000"/>
            <a:chOff x="713175" y="723975"/>
            <a:chExt cx="590726" cy="108000"/>
          </a:xfrm>
        </p:grpSpPr>
        <p:sp>
          <p:nvSpPr>
            <p:cNvPr id="1928" name="Google Shape;1928;p165"/>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65"/>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65"/>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65"/>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2" name="Google Shape;1932;p165"/>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3" name="Google Shape;1933;p165"/>
          <p:cNvGrpSpPr/>
          <p:nvPr/>
        </p:nvGrpSpPr>
        <p:grpSpPr>
          <a:xfrm>
            <a:off x="713100" y="4516675"/>
            <a:ext cx="7706069" cy="181800"/>
            <a:chOff x="2600575" y="3762250"/>
            <a:chExt cx="7706069" cy="181800"/>
          </a:xfrm>
        </p:grpSpPr>
        <p:sp>
          <p:nvSpPr>
            <p:cNvPr id="1934" name="Google Shape;1934;p165"/>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65"/>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2" name="Google Shape;92;p18"/>
          <p:cNvGrpSpPr/>
          <p:nvPr/>
        </p:nvGrpSpPr>
        <p:grpSpPr>
          <a:xfrm>
            <a:off x="338575" y="238644"/>
            <a:ext cx="8457300" cy="4666200"/>
            <a:chOff x="338575" y="238644"/>
            <a:chExt cx="8457300" cy="4666200"/>
          </a:xfrm>
        </p:grpSpPr>
        <p:sp>
          <p:nvSpPr>
            <p:cNvPr id="93" name="Google Shape;93;p1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95" name="Google Shape;95;p18"/>
          <p:cNvGrpSpPr/>
          <p:nvPr/>
        </p:nvGrpSpPr>
        <p:grpSpPr>
          <a:xfrm>
            <a:off x="713100" y="445025"/>
            <a:ext cx="590726" cy="108000"/>
            <a:chOff x="713175" y="723975"/>
            <a:chExt cx="590726" cy="108000"/>
          </a:xfrm>
        </p:grpSpPr>
        <p:sp>
          <p:nvSpPr>
            <p:cNvPr id="96" name="Google Shape;96;p1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936" name="Shape 1936"/>
        <p:cNvGrpSpPr/>
        <p:nvPr/>
      </p:nvGrpSpPr>
      <p:grpSpPr>
        <a:xfrm>
          <a:off x="0" y="0"/>
          <a:ext cx="0" cy="0"/>
          <a:chOff x="0" y="0"/>
          <a:chExt cx="0" cy="0"/>
        </a:xfrm>
      </p:grpSpPr>
      <p:sp>
        <p:nvSpPr>
          <p:cNvPr id="1937" name="Google Shape;1937;p166"/>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8" name="Google Shape;1938;p166"/>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39" name="Google Shape;1939;p166"/>
          <p:cNvGrpSpPr/>
          <p:nvPr/>
        </p:nvGrpSpPr>
        <p:grpSpPr>
          <a:xfrm>
            <a:off x="338575" y="238644"/>
            <a:ext cx="8457300" cy="4666200"/>
            <a:chOff x="338575" y="238644"/>
            <a:chExt cx="8457300" cy="4666200"/>
          </a:xfrm>
        </p:grpSpPr>
        <p:sp>
          <p:nvSpPr>
            <p:cNvPr id="1940" name="Google Shape;1940;p16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1" name="Google Shape;1941;p16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42" name="Google Shape;1942;p166"/>
          <p:cNvGrpSpPr/>
          <p:nvPr/>
        </p:nvGrpSpPr>
        <p:grpSpPr>
          <a:xfrm>
            <a:off x="713100" y="445025"/>
            <a:ext cx="590726" cy="108000"/>
            <a:chOff x="713175" y="723975"/>
            <a:chExt cx="590726" cy="108000"/>
          </a:xfrm>
        </p:grpSpPr>
        <p:sp>
          <p:nvSpPr>
            <p:cNvPr id="1943" name="Google Shape;1943;p16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6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947" name="Shape 1947"/>
        <p:cNvGrpSpPr/>
        <p:nvPr/>
      </p:nvGrpSpPr>
      <p:grpSpPr>
        <a:xfrm>
          <a:off x="0" y="0"/>
          <a:ext cx="0" cy="0"/>
          <a:chOff x="0" y="0"/>
          <a:chExt cx="0" cy="0"/>
        </a:xfrm>
      </p:grpSpPr>
      <p:sp>
        <p:nvSpPr>
          <p:cNvPr id="1948" name="Google Shape;1948;p167"/>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49" name="Google Shape;1949;p167"/>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50" name="Google Shape;1950;p167"/>
          <p:cNvGrpSpPr/>
          <p:nvPr/>
        </p:nvGrpSpPr>
        <p:grpSpPr>
          <a:xfrm>
            <a:off x="338575" y="238644"/>
            <a:ext cx="8457300" cy="4666200"/>
            <a:chOff x="338575" y="238644"/>
            <a:chExt cx="8457300" cy="4666200"/>
          </a:xfrm>
        </p:grpSpPr>
        <p:sp>
          <p:nvSpPr>
            <p:cNvPr id="1951" name="Google Shape;1951;p16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2" name="Google Shape;1952;p16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53" name="Google Shape;1953;p167"/>
          <p:cNvGrpSpPr/>
          <p:nvPr/>
        </p:nvGrpSpPr>
        <p:grpSpPr>
          <a:xfrm>
            <a:off x="713100" y="445025"/>
            <a:ext cx="590726" cy="108000"/>
            <a:chOff x="713175" y="723975"/>
            <a:chExt cx="590726" cy="108000"/>
          </a:xfrm>
        </p:grpSpPr>
        <p:sp>
          <p:nvSpPr>
            <p:cNvPr id="1954" name="Google Shape;1954;p16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6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6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6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958" name="Shape 1958"/>
        <p:cNvGrpSpPr/>
        <p:nvPr/>
      </p:nvGrpSpPr>
      <p:grpSpPr>
        <a:xfrm>
          <a:off x="0" y="0"/>
          <a:ext cx="0" cy="0"/>
          <a:chOff x="0" y="0"/>
          <a:chExt cx="0" cy="0"/>
        </a:xfrm>
      </p:grpSpPr>
      <p:sp>
        <p:nvSpPr>
          <p:cNvPr id="1959" name="Google Shape;1959;p168"/>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0" name="Google Shape;1960;p168"/>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61" name="Google Shape;1961;p168"/>
          <p:cNvGrpSpPr/>
          <p:nvPr/>
        </p:nvGrpSpPr>
        <p:grpSpPr>
          <a:xfrm>
            <a:off x="338575" y="238644"/>
            <a:ext cx="8457300" cy="4666200"/>
            <a:chOff x="338575" y="238644"/>
            <a:chExt cx="8457300" cy="4666200"/>
          </a:xfrm>
        </p:grpSpPr>
        <p:sp>
          <p:nvSpPr>
            <p:cNvPr id="1962" name="Google Shape;1962;p16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63" name="Google Shape;1963;p16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64" name="Google Shape;1964;p168"/>
          <p:cNvGrpSpPr/>
          <p:nvPr/>
        </p:nvGrpSpPr>
        <p:grpSpPr>
          <a:xfrm>
            <a:off x="713100" y="445025"/>
            <a:ext cx="590726" cy="108000"/>
            <a:chOff x="713175" y="723975"/>
            <a:chExt cx="590726" cy="108000"/>
          </a:xfrm>
        </p:grpSpPr>
        <p:sp>
          <p:nvSpPr>
            <p:cNvPr id="1965" name="Google Shape;1965;p16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6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6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6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1969" name="Shape 1969"/>
        <p:cNvGrpSpPr/>
        <p:nvPr/>
      </p:nvGrpSpPr>
      <p:grpSpPr>
        <a:xfrm>
          <a:off x="0" y="0"/>
          <a:ext cx="0" cy="0"/>
          <a:chOff x="0" y="0"/>
          <a:chExt cx="0" cy="0"/>
        </a:xfrm>
      </p:grpSpPr>
      <p:sp>
        <p:nvSpPr>
          <p:cNvPr id="1970" name="Google Shape;1970;p169"/>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71" name="Google Shape;1971;p169"/>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972" name="Google Shape;1972;p169"/>
          <p:cNvGrpSpPr/>
          <p:nvPr/>
        </p:nvGrpSpPr>
        <p:grpSpPr>
          <a:xfrm>
            <a:off x="338575" y="238644"/>
            <a:ext cx="8457300" cy="4666200"/>
            <a:chOff x="338575" y="238644"/>
            <a:chExt cx="8457300" cy="4666200"/>
          </a:xfrm>
        </p:grpSpPr>
        <p:sp>
          <p:nvSpPr>
            <p:cNvPr id="1973" name="Google Shape;1973;p16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4" name="Google Shape;1974;p16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75" name="Google Shape;1975;p169"/>
          <p:cNvGrpSpPr/>
          <p:nvPr/>
        </p:nvGrpSpPr>
        <p:grpSpPr>
          <a:xfrm>
            <a:off x="713100" y="445025"/>
            <a:ext cx="590726" cy="108000"/>
            <a:chOff x="713175" y="723975"/>
            <a:chExt cx="590726" cy="108000"/>
          </a:xfrm>
        </p:grpSpPr>
        <p:sp>
          <p:nvSpPr>
            <p:cNvPr id="1976" name="Google Shape;1976;p16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6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6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6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1980" name="Shape 1980"/>
        <p:cNvGrpSpPr/>
        <p:nvPr/>
      </p:nvGrpSpPr>
      <p:grpSpPr>
        <a:xfrm>
          <a:off x="0" y="0"/>
          <a:ext cx="0" cy="0"/>
          <a:chOff x="0" y="0"/>
          <a:chExt cx="0" cy="0"/>
        </a:xfrm>
      </p:grpSpPr>
      <p:grpSp>
        <p:nvGrpSpPr>
          <p:cNvPr id="1981" name="Google Shape;1981;p170"/>
          <p:cNvGrpSpPr/>
          <p:nvPr/>
        </p:nvGrpSpPr>
        <p:grpSpPr>
          <a:xfrm>
            <a:off x="338575" y="238644"/>
            <a:ext cx="8457300" cy="4666200"/>
            <a:chOff x="338575" y="238644"/>
            <a:chExt cx="8457300" cy="4666200"/>
          </a:xfrm>
        </p:grpSpPr>
        <p:sp>
          <p:nvSpPr>
            <p:cNvPr id="1982" name="Google Shape;1982;p17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83" name="Google Shape;1983;p17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1984" name="Google Shape;1984;p170"/>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985" name="Google Shape;1985;p170"/>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86" name="Google Shape;1986;p170"/>
          <p:cNvGrpSpPr/>
          <p:nvPr/>
        </p:nvGrpSpPr>
        <p:grpSpPr>
          <a:xfrm>
            <a:off x="713100" y="445025"/>
            <a:ext cx="590726" cy="108000"/>
            <a:chOff x="713175" y="723975"/>
            <a:chExt cx="590726" cy="108000"/>
          </a:xfrm>
        </p:grpSpPr>
        <p:sp>
          <p:nvSpPr>
            <p:cNvPr id="1987" name="Google Shape;1987;p17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7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7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7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991" name="Shape 1991"/>
        <p:cNvGrpSpPr/>
        <p:nvPr/>
      </p:nvGrpSpPr>
      <p:grpSpPr>
        <a:xfrm>
          <a:off x="0" y="0"/>
          <a:ext cx="0" cy="0"/>
          <a:chOff x="0" y="0"/>
          <a:chExt cx="0" cy="0"/>
        </a:xfrm>
      </p:grpSpPr>
      <p:sp>
        <p:nvSpPr>
          <p:cNvPr id="1992" name="Google Shape;1992;p171"/>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3" name="Google Shape;1993;p171"/>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4" name="Google Shape;1994;p171"/>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95" name="Google Shape;1995;p171"/>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6" name="Google Shape;1996;p171"/>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97" name="Google Shape;1997;p171"/>
          <p:cNvGrpSpPr/>
          <p:nvPr/>
        </p:nvGrpSpPr>
        <p:grpSpPr>
          <a:xfrm>
            <a:off x="338575" y="238644"/>
            <a:ext cx="8457300" cy="4666200"/>
            <a:chOff x="338575" y="238644"/>
            <a:chExt cx="8457300" cy="4666200"/>
          </a:xfrm>
        </p:grpSpPr>
        <p:sp>
          <p:nvSpPr>
            <p:cNvPr id="1998" name="Google Shape;1998;p17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9" name="Google Shape;1999;p17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00" name="Google Shape;2000;p171"/>
          <p:cNvGrpSpPr/>
          <p:nvPr/>
        </p:nvGrpSpPr>
        <p:grpSpPr>
          <a:xfrm>
            <a:off x="713100" y="445025"/>
            <a:ext cx="590726" cy="108000"/>
            <a:chOff x="713175" y="723975"/>
            <a:chExt cx="590726" cy="108000"/>
          </a:xfrm>
        </p:grpSpPr>
        <p:sp>
          <p:nvSpPr>
            <p:cNvPr id="2001" name="Google Shape;2001;p17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7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7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7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005" name="Shape 2005"/>
        <p:cNvGrpSpPr/>
        <p:nvPr/>
      </p:nvGrpSpPr>
      <p:grpSpPr>
        <a:xfrm>
          <a:off x="0" y="0"/>
          <a:ext cx="0" cy="0"/>
          <a:chOff x="0" y="0"/>
          <a:chExt cx="0" cy="0"/>
        </a:xfrm>
      </p:grpSpPr>
      <p:sp>
        <p:nvSpPr>
          <p:cNvPr id="2006" name="Google Shape;2006;p172"/>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07" name="Google Shape;2007;p172"/>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2008" name="Google Shape;2008;p172"/>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2009" name="Google Shape;2009;p172"/>
          <p:cNvGrpSpPr/>
          <p:nvPr/>
        </p:nvGrpSpPr>
        <p:grpSpPr>
          <a:xfrm>
            <a:off x="338575" y="238644"/>
            <a:ext cx="8457300" cy="4666200"/>
            <a:chOff x="338575" y="238644"/>
            <a:chExt cx="8457300" cy="4666200"/>
          </a:xfrm>
        </p:grpSpPr>
        <p:sp>
          <p:nvSpPr>
            <p:cNvPr id="2010" name="Google Shape;2010;p17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1" name="Google Shape;2011;p17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12" name="Google Shape;2012;p172"/>
          <p:cNvGrpSpPr/>
          <p:nvPr/>
        </p:nvGrpSpPr>
        <p:grpSpPr>
          <a:xfrm>
            <a:off x="713100" y="445025"/>
            <a:ext cx="590726" cy="108000"/>
            <a:chOff x="713175" y="723975"/>
            <a:chExt cx="590726" cy="108000"/>
          </a:xfrm>
        </p:grpSpPr>
        <p:sp>
          <p:nvSpPr>
            <p:cNvPr id="2013" name="Google Shape;2013;p17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17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17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17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017" name="Shape 2017"/>
        <p:cNvGrpSpPr/>
        <p:nvPr/>
      </p:nvGrpSpPr>
      <p:grpSpPr>
        <a:xfrm>
          <a:off x="0" y="0"/>
          <a:ext cx="0" cy="0"/>
          <a:chOff x="0" y="0"/>
          <a:chExt cx="0" cy="0"/>
        </a:xfrm>
      </p:grpSpPr>
      <p:sp>
        <p:nvSpPr>
          <p:cNvPr id="2018" name="Google Shape;2018;p17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19" name="Google Shape;2019;p173"/>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0" name="Google Shape;2020;p173"/>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1" name="Google Shape;2021;p173"/>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2" name="Google Shape;2022;p173"/>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3" name="Google Shape;2023;p173"/>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4" name="Google Shape;2024;p173"/>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025" name="Google Shape;2025;p173"/>
          <p:cNvGrpSpPr/>
          <p:nvPr/>
        </p:nvGrpSpPr>
        <p:grpSpPr>
          <a:xfrm>
            <a:off x="713100" y="445025"/>
            <a:ext cx="590726" cy="108000"/>
            <a:chOff x="713175" y="723975"/>
            <a:chExt cx="590726" cy="108000"/>
          </a:xfrm>
        </p:grpSpPr>
        <p:sp>
          <p:nvSpPr>
            <p:cNvPr id="2026" name="Google Shape;2026;p17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17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17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7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173"/>
          <p:cNvGrpSpPr/>
          <p:nvPr/>
        </p:nvGrpSpPr>
        <p:grpSpPr>
          <a:xfrm>
            <a:off x="338575" y="238644"/>
            <a:ext cx="8457300" cy="4666200"/>
            <a:chOff x="338575" y="238644"/>
            <a:chExt cx="8457300" cy="4666200"/>
          </a:xfrm>
        </p:grpSpPr>
        <p:sp>
          <p:nvSpPr>
            <p:cNvPr id="2031" name="Google Shape;2031;p17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2" name="Google Shape;2032;p17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033" name="Shape 2033"/>
        <p:cNvGrpSpPr/>
        <p:nvPr/>
      </p:nvGrpSpPr>
      <p:grpSpPr>
        <a:xfrm>
          <a:off x="0" y="0"/>
          <a:ext cx="0" cy="0"/>
          <a:chOff x="0" y="0"/>
          <a:chExt cx="0" cy="0"/>
        </a:xfrm>
      </p:grpSpPr>
      <p:sp>
        <p:nvSpPr>
          <p:cNvPr id="2034" name="Google Shape;2034;p174"/>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5" name="Google Shape;2035;p174"/>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6" name="Google Shape;2036;p174"/>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7" name="Google Shape;2037;p174"/>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38" name="Google Shape;2038;p174"/>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39" name="Google Shape;2039;p174"/>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40" name="Google Shape;2040;p174"/>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41" name="Google Shape;2041;p174"/>
          <p:cNvGrpSpPr/>
          <p:nvPr/>
        </p:nvGrpSpPr>
        <p:grpSpPr>
          <a:xfrm>
            <a:off x="338575" y="238644"/>
            <a:ext cx="8457300" cy="4666200"/>
            <a:chOff x="338575" y="238644"/>
            <a:chExt cx="8457300" cy="4666200"/>
          </a:xfrm>
        </p:grpSpPr>
        <p:sp>
          <p:nvSpPr>
            <p:cNvPr id="2042" name="Google Shape;2042;p17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3" name="Google Shape;2043;p17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44" name="Google Shape;2044;p174"/>
          <p:cNvGrpSpPr/>
          <p:nvPr/>
        </p:nvGrpSpPr>
        <p:grpSpPr>
          <a:xfrm>
            <a:off x="713100" y="445025"/>
            <a:ext cx="590726" cy="108000"/>
            <a:chOff x="713175" y="723975"/>
            <a:chExt cx="590726" cy="108000"/>
          </a:xfrm>
        </p:grpSpPr>
        <p:sp>
          <p:nvSpPr>
            <p:cNvPr id="2045" name="Google Shape;2045;p17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7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7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17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49" name="Shape 2049"/>
        <p:cNvGrpSpPr/>
        <p:nvPr/>
      </p:nvGrpSpPr>
      <p:grpSpPr>
        <a:xfrm>
          <a:off x="0" y="0"/>
          <a:ext cx="0" cy="0"/>
          <a:chOff x="0" y="0"/>
          <a:chExt cx="0" cy="0"/>
        </a:xfrm>
      </p:grpSpPr>
      <p:sp>
        <p:nvSpPr>
          <p:cNvPr id="2050" name="Google Shape;2050;p175"/>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1" name="Google Shape;2051;p175"/>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2" name="Google Shape;2052;p175"/>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3" name="Google Shape;2053;p175"/>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4" name="Google Shape;2054;p175"/>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5" name="Google Shape;2055;p175"/>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6" name="Google Shape;2056;p175"/>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57" name="Google Shape;2057;p175"/>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175"/>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59" name="Google Shape;2059;p175"/>
          <p:cNvGrpSpPr/>
          <p:nvPr/>
        </p:nvGrpSpPr>
        <p:grpSpPr>
          <a:xfrm>
            <a:off x="338575" y="238644"/>
            <a:ext cx="8457300" cy="4666200"/>
            <a:chOff x="338575" y="238644"/>
            <a:chExt cx="8457300" cy="4666200"/>
          </a:xfrm>
        </p:grpSpPr>
        <p:sp>
          <p:nvSpPr>
            <p:cNvPr id="2060" name="Google Shape;2060;p17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61" name="Google Shape;2061;p17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62" name="Google Shape;2062;p175"/>
          <p:cNvGrpSpPr/>
          <p:nvPr/>
        </p:nvGrpSpPr>
        <p:grpSpPr>
          <a:xfrm>
            <a:off x="713100" y="445025"/>
            <a:ext cx="590726" cy="108000"/>
            <a:chOff x="713175" y="723975"/>
            <a:chExt cx="590726" cy="108000"/>
          </a:xfrm>
        </p:grpSpPr>
        <p:sp>
          <p:nvSpPr>
            <p:cNvPr id="2063" name="Google Shape;2063;p17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17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17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7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 name="Shape 100"/>
        <p:cNvGrpSpPr/>
        <p:nvPr/>
      </p:nvGrpSpPr>
      <p:grpSpPr>
        <a:xfrm>
          <a:off x="0" y="0"/>
          <a:ext cx="0" cy="0"/>
          <a:chOff x="0" y="0"/>
          <a:chExt cx="0" cy="0"/>
        </a:xfrm>
      </p:grpSpPr>
      <p:sp>
        <p:nvSpPr>
          <p:cNvPr id="101" name="Google Shape;101;p19"/>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02" name="Google Shape;102;p19"/>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3" name="Google Shape;103;p19"/>
          <p:cNvGrpSpPr/>
          <p:nvPr/>
        </p:nvGrpSpPr>
        <p:grpSpPr>
          <a:xfrm>
            <a:off x="713100" y="445025"/>
            <a:ext cx="590726" cy="108000"/>
            <a:chOff x="713175" y="723975"/>
            <a:chExt cx="590726" cy="108000"/>
          </a:xfrm>
        </p:grpSpPr>
        <p:sp>
          <p:nvSpPr>
            <p:cNvPr id="104" name="Google Shape;104;p1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67" name="Shape 2067"/>
        <p:cNvGrpSpPr/>
        <p:nvPr/>
      </p:nvGrpSpPr>
      <p:grpSpPr>
        <a:xfrm>
          <a:off x="0" y="0"/>
          <a:ext cx="0" cy="0"/>
          <a:chOff x="0" y="0"/>
          <a:chExt cx="0" cy="0"/>
        </a:xfrm>
      </p:grpSpPr>
      <p:sp>
        <p:nvSpPr>
          <p:cNvPr id="2068" name="Google Shape;2068;p176"/>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9" name="Google Shape;2069;p176"/>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0" name="Google Shape;2070;p176"/>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1" name="Google Shape;2071;p176"/>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2" name="Google Shape;2072;p176"/>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3" name="Google Shape;2073;p176"/>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4" name="Google Shape;2074;p176"/>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5" name="Google Shape;2075;p176"/>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6" name="Google Shape;2076;p176"/>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7" name="Google Shape;2077;p176"/>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8" name="Google Shape;2078;p176"/>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79" name="Google Shape;2079;p176"/>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0" name="Google Shape;2080;p176"/>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81" name="Google Shape;2081;p176"/>
          <p:cNvGrpSpPr/>
          <p:nvPr/>
        </p:nvGrpSpPr>
        <p:grpSpPr>
          <a:xfrm>
            <a:off x="338575" y="238644"/>
            <a:ext cx="8457300" cy="4666200"/>
            <a:chOff x="338575" y="238644"/>
            <a:chExt cx="8457300" cy="4666200"/>
          </a:xfrm>
        </p:grpSpPr>
        <p:sp>
          <p:nvSpPr>
            <p:cNvPr id="2082" name="Google Shape;2082;p17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3" name="Google Shape;2083;p17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84" name="Google Shape;2084;p176"/>
          <p:cNvGrpSpPr/>
          <p:nvPr/>
        </p:nvGrpSpPr>
        <p:grpSpPr>
          <a:xfrm>
            <a:off x="713100" y="445025"/>
            <a:ext cx="590726" cy="108000"/>
            <a:chOff x="713175" y="723975"/>
            <a:chExt cx="590726" cy="108000"/>
          </a:xfrm>
        </p:grpSpPr>
        <p:sp>
          <p:nvSpPr>
            <p:cNvPr id="2085" name="Google Shape;2085;p17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7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7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7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089" name="Shape 2089"/>
        <p:cNvGrpSpPr/>
        <p:nvPr/>
      </p:nvGrpSpPr>
      <p:grpSpPr>
        <a:xfrm>
          <a:off x="0" y="0"/>
          <a:ext cx="0" cy="0"/>
          <a:chOff x="0" y="0"/>
          <a:chExt cx="0" cy="0"/>
        </a:xfrm>
      </p:grpSpPr>
      <p:sp>
        <p:nvSpPr>
          <p:cNvPr id="2090" name="Google Shape;2090;p17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91" name="Google Shape;2091;p177"/>
          <p:cNvGrpSpPr/>
          <p:nvPr/>
        </p:nvGrpSpPr>
        <p:grpSpPr>
          <a:xfrm>
            <a:off x="338575" y="238644"/>
            <a:ext cx="8457300" cy="4666200"/>
            <a:chOff x="338575" y="238644"/>
            <a:chExt cx="8457300" cy="4666200"/>
          </a:xfrm>
        </p:grpSpPr>
        <p:sp>
          <p:nvSpPr>
            <p:cNvPr id="2092" name="Google Shape;2092;p17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3" name="Google Shape;2093;p17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094" name="Google Shape;2094;p177"/>
          <p:cNvGrpSpPr/>
          <p:nvPr/>
        </p:nvGrpSpPr>
        <p:grpSpPr>
          <a:xfrm>
            <a:off x="713100" y="445025"/>
            <a:ext cx="590726" cy="108000"/>
            <a:chOff x="713175" y="723975"/>
            <a:chExt cx="590726" cy="108000"/>
          </a:xfrm>
        </p:grpSpPr>
        <p:sp>
          <p:nvSpPr>
            <p:cNvPr id="2095" name="Google Shape;2095;p17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17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17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7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99" name="Shape 2099"/>
        <p:cNvGrpSpPr/>
        <p:nvPr/>
      </p:nvGrpSpPr>
      <p:grpSpPr>
        <a:xfrm>
          <a:off x="0" y="0"/>
          <a:ext cx="0" cy="0"/>
          <a:chOff x="0" y="0"/>
          <a:chExt cx="0" cy="0"/>
        </a:xfrm>
      </p:grpSpPr>
      <p:sp>
        <p:nvSpPr>
          <p:cNvPr id="2100" name="Google Shape;2100;p178"/>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01" name="Google Shape;2101;p178"/>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02" name="Google Shape;2102;p178"/>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03" name="Google Shape;2103;p178"/>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04" name="Google Shape;2104;p178"/>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05" name="Google Shape;2105;p178"/>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106" name="Google Shape;2106;p178"/>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07" name="Google Shape;2107;p178"/>
          <p:cNvGrpSpPr/>
          <p:nvPr/>
        </p:nvGrpSpPr>
        <p:grpSpPr>
          <a:xfrm>
            <a:off x="338575" y="238644"/>
            <a:ext cx="8457300" cy="4666200"/>
            <a:chOff x="338575" y="238644"/>
            <a:chExt cx="8457300" cy="4666200"/>
          </a:xfrm>
        </p:grpSpPr>
        <p:sp>
          <p:nvSpPr>
            <p:cNvPr id="2108" name="Google Shape;2108;p17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9" name="Google Shape;2109;p17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2110" name="Google Shape;2110;p178"/>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1" name="Google Shape;2111;p178"/>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12" name="Google Shape;2112;p178"/>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2113" name="Google Shape;2113;p178"/>
          <p:cNvGrpSpPr/>
          <p:nvPr/>
        </p:nvGrpSpPr>
        <p:grpSpPr>
          <a:xfrm>
            <a:off x="713100" y="445025"/>
            <a:ext cx="590726" cy="108000"/>
            <a:chOff x="713175" y="723975"/>
            <a:chExt cx="590726" cy="108000"/>
          </a:xfrm>
        </p:grpSpPr>
        <p:sp>
          <p:nvSpPr>
            <p:cNvPr id="2114" name="Google Shape;2114;p17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7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17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7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118" name="Shape 2118"/>
        <p:cNvGrpSpPr/>
        <p:nvPr/>
      </p:nvGrpSpPr>
      <p:grpSpPr>
        <a:xfrm>
          <a:off x="0" y="0"/>
          <a:ext cx="0" cy="0"/>
          <a:chOff x="0" y="0"/>
          <a:chExt cx="0" cy="0"/>
        </a:xfrm>
      </p:grpSpPr>
      <p:sp>
        <p:nvSpPr>
          <p:cNvPr id="2119" name="Google Shape;2119;p17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79"/>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21" name="Google Shape;2121;p179"/>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2" name="Google Shape;2122;p179"/>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23" name="Shape 2123"/>
        <p:cNvGrpSpPr/>
        <p:nvPr/>
      </p:nvGrpSpPr>
      <p:grpSpPr>
        <a:xfrm>
          <a:off x="0" y="0"/>
          <a:ext cx="0" cy="0"/>
          <a:chOff x="0" y="0"/>
          <a:chExt cx="0" cy="0"/>
        </a:xfrm>
      </p:grpSpPr>
      <p:grpSp>
        <p:nvGrpSpPr>
          <p:cNvPr id="2124" name="Google Shape;2124;p180"/>
          <p:cNvGrpSpPr/>
          <p:nvPr/>
        </p:nvGrpSpPr>
        <p:grpSpPr>
          <a:xfrm>
            <a:off x="338575" y="238644"/>
            <a:ext cx="8457300" cy="4666200"/>
            <a:chOff x="338575" y="238644"/>
            <a:chExt cx="8457300" cy="4666200"/>
          </a:xfrm>
        </p:grpSpPr>
        <p:sp>
          <p:nvSpPr>
            <p:cNvPr id="2125" name="Google Shape;2125;p18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6" name="Google Shape;2126;p18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127" name="Google Shape;2127;p180"/>
          <p:cNvGrpSpPr/>
          <p:nvPr/>
        </p:nvGrpSpPr>
        <p:grpSpPr>
          <a:xfrm>
            <a:off x="713100" y="445025"/>
            <a:ext cx="590726" cy="108000"/>
            <a:chOff x="713175" y="723975"/>
            <a:chExt cx="590726" cy="108000"/>
          </a:xfrm>
        </p:grpSpPr>
        <p:sp>
          <p:nvSpPr>
            <p:cNvPr id="2128" name="Google Shape;2128;p18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18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18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18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2" name="Google Shape;2132;p180"/>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2133" name="Google Shape;2133;p180"/>
          <p:cNvGrpSpPr/>
          <p:nvPr/>
        </p:nvGrpSpPr>
        <p:grpSpPr>
          <a:xfrm>
            <a:off x="7774198" y="1271033"/>
            <a:ext cx="656700" cy="656686"/>
            <a:chOff x="8030050" y="2613550"/>
            <a:chExt cx="1147475" cy="1147450"/>
          </a:xfrm>
        </p:grpSpPr>
        <p:sp>
          <p:nvSpPr>
            <p:cNvPr id="2134" name="Google Shape;2134;p180"/>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180"/>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180"/>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80"/>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80"/>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80"/>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180"/>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180"/>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180"/>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80"/>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80"/>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80"/>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80"/>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80"/>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180"/>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180"/>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80"/>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80"/>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180"/>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80"/>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80"/>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180"/>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180"/>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7" name="Google Shape;2157;p180"/>
          <p:cNvGrpSpPr/>
          <p:nvPr/>
        </p:nvGrpSpPr>
        <p:grpSpPr>
          <a:xfrm>
            <a:off x="1741313" y="4379925"/>
            <a:ext cx="5666187" cy="318550"/>
            <a:chOff x="2764725" y="4448400"/>
            <a:chExt cx="5666187" cy="318550"/>
          </a:xfrm>
        </p:grpSpPr>
        <p:sp>
          <p:nvSpPr>
            <p:cNvPr id="2158" name="Google Shape;2158;p180"/>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9" name="Google Shape;2159;p180"/>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2160" name="Google Shape;2160;p180"/>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161" name="Google Shape;2161;p180"/>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162" name="Shape 2162"/>
        <p:cNvGrpSpPr/>
        <p:nvPr/>
      </p:nvGrpSpPr>
      <p:grpSpPr>
        <a:xfrm>
          <a:off x="0" y="0"/>
          <a:ext cx="0" cy="0"/>
          <a:chOff x="0" y="0"/>
          <a:chExt cx="0" cy="0"/>
        </a:xfrm>
      </p:grpSpPr>
      <p:grpSp>
        <p:nvGrpSpPr>
          <p:cNvPr id="2163" name="Google Shape;2163;p181"/>
          <p:cNvGrpSpPr/>
          <p:nvPr/>
        </p:nvGrpSpPr>
        <p:grpSpPr>
          <a:xfrm>
            <a:off x="351128" y="228595"/>
            <a:ext cx="8430000" cy="4686251"/>
            <a:chOff x="351128" y="228595"/>
            <a:chExt cx="8430000" cy="4686251"/>
          </a:xfrm>
        </p:grpSpPr>
        <p:sp>
          <p:nvSpPr>
            <p:cNvPr id="2164" name="Google Shape;2164;p18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181"/>
            <p:cNvGrpSpPr/>
            <p:nvPr/>
          </p:nvGrpSpPr>
          <p:grpSpPr>
            <a:xfrm>
              <a:off x="713171" y="228595"/>
              <a:ext cx="7717725" cy="4686251"/>
              <a:chOff x="713175" y="432300"/>
              <a:chExt cx="7717725" cy="4278900"/>
            </a:xfrm>
          </p:grpSpPr>
          <p:cxnSp>
            <p:nvCxnSpPr>
              <p:cNvPr id="2166" name="Google Shape;2166;p181"/>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2167" name="Google Shape;2167;p181"/>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2168" name="Google Shape;2168;p181"/>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9" name="Google Shape;2169;p181"/>
          <p:cNvGrpSpPr/>
          <p:nvPr/>
        </p:nvGrpSpPr>
        <p:grpSpPr>
          <a:xfrm>
            <a:off x="7177923" y="3462608"/>
            <a:ext cx="656700" cy="656686"/>
            <a:chOff x="8030050" y="2613550"/>
            <a:chExt cx="1147475" cy="1147450"/>
          </a:xfrm>
        </p:grpSpPr>
        <p:sp>
          <p:nvSpPr>
            <p:cNvPr id="2170" name="Google Shape;2170;p181"/>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81"/>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81"/>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181"/>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181"/>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181"/>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81"/>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181"/>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181"/>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81"/>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181"/>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181"/>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181"/>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81"/>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181"/>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81"/>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81"/>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181"/>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181"/>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81"/>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181"/>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81"/>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181"/>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3" name="Google Shape;2193;p181"/>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2194" name="Shape 2194"/>
        <p:cNvGrpSpPr/>
        <p:nvPr/>
      </p:nvGrpSpPr>
      <p:grpSpPr>
        <a:xfrm>
          <a:off x="0" y="0"/>
          <a:ext cx="0" cy="0"/>
          <a:chOff x="0" y="0"/>
          <a:chExt cx="0" cy="0"/>
        </a:xfrm>
      </p:grpSpPr>
      <p:sp>
        <p:nvSpPr>
          <p:cNvPr id="2195" name="Google Shape;2195;p182"/>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6" name="Google Shape;2196;p182"/>
          <p:cNvGrpSpPr/>
          <p:nvPr/>
        </p:nvGrpSpPr>
        <p:grpSpPr>
          <a:xfrm>
            <a:off x="713100" y="449365"/>
            <a:ext cx="7706069" cy="4249110"/>
            <a:chOff x="2600575" y="-305060"/>
            <a:chExt cx="7706069" cy="4249110"/>
          </a:xfrm>
        </p:grpSpPr>
        <p:sp>
          <p:nvSpPr>
            <p:cNvPr id="2197" name="Google Shape;2197;p182"/>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182"/>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9" name="Google Shape;2199;p182"/>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0" name="Google Shape;2200;p182"/>
          <p:cNvGrpSpPr/>
          <p:nvPr/>
        </p:nvGrpSpPr>
        <p:grpSpPr>
          <a:xfrm>
            <a:off x="713100" y="445025"/>
            <a:ext cx="590726" cy="108000"/>
            <a:chOff x="713175" y="723975"/>
            <a:chExt cx="590726" cy="108000"/>
          </a:xfrm>
        </p:grpSpPr>
        <p:sp>
          <p:nvSpPr>
            <p:cNvPr id="2201" name="Google Shape;2201;p182"/>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182"/>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82"/>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82"/>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2208" name="Shape 2208"/>
        <p:cNvGrpSpPr/>
        <p:nvPr/>
      </p:nvGrpSpPr>
      <p:grpSpPr>
        <a:xfrm>
          <a:off x="0" y="0"/>
          <a:ext cx="0" cy="0"/>
          <a:chOff x="0" y="0"/>
          <a:chExt cx="0" cy="0"/>
        </a:xfrm>
      </p:grpSpPr>
      <p:sp>
        <p:nvSpPr>
          <p:cNvPr id="2209" name="Google Shape;2209;p184"/>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210" name="Google Shape;2210;p184"/>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211" name="Google Shape;2211;p18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184"/>
          <p:cNvGrpSpPr/>
          <p:nvPr/>
        </p:nvGrpSpPr>
        <p:grpSpPr>
          <a:xfrm>
            <a:off x="713100" y="445025"/>
            <a:ext cx="590726" cy="108000"/>
            <a:chOff x="713175" y="723975"/>
            <a:chExt cx="590726" cy="108000"/>
          </a:xfrm>
        </p:grpSpPr>
        <p:sp>
          <p:nvSpPr>
            <p:cNvPr id="2213" name="Google Shape;2213;p18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84"/>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184"/>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184"/>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217" name="Shape 2217"/>
        <p:cNvGrpSpPr/>
        <p:nvPr/>
      </p:nvGrpSpPr>
      <p:grpSpPr>
        <a:xfrm>
          <a:off x="0" y="0"/>
          <a:ext cx="0" cy="0"/>
          <a:chOff x="0" y="0"/>
          <a:chExt cx="0" cy="0"/>
        </a:xfrm>
      </p:grpSpPr>
      <p:sp>
        <p:nvSpPr>
          <p:cNvPr id="2218" name="Google Shape;2218;p185"/>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185"/>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20" name="Google Shape;2220;p185"/>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21" name="Google Shape;2221;p185"/>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2222" name="Google Shape;2222;p185"/>
          <p:cNvGrpSpPr/>
          <p:nvPr/>
        </p:nvGrpSpPr>
        <p:grpSpPr>
          <a:xfrm>
            <a:off x="713100" y="445025"/>
            <a:ext cx="590726" cy="108000"/>
            <a:chOff x="713175" y="723975"/>
            <a:chExt cx="590726" cy="108000"/>
          </a:xfrm>
        </p:grpSpPr>
        <p:sp>
          <p:nvSpPr>
            <p:cNvPr id="2223" name="Google Shape;2223;p185"/>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85"/>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85"/>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85"/>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27" name="Shape 2227"/>
        <p:cNvGrpSpPr/>
        <p:nvPr/>
      </p:nvGrpSpPr>
      <p:grpSpPr>
        <a:xfrm>
          <a:off x="0" y="0"/>
          <a:ext cx="0" cy="0"/>
          <a:chOff x="0" y="0"/>
          <a:chExt cx="0" cy="0"/>
        </a:xfrm>
      </p:grpSpPr>
      <p:sp>
        <p:nvSpPr>
          <p:cNvPr id="2228" name="Google Shape;2228;p18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9" name="Google Shape;2229;p186"/>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2230" name="Google Shape;2230;p186"/>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11" name="Google Shape;111;p20"/>
          <p:cNvGrpSpPr/>
          <p:nvPr/>
        </p:nvGrpSpPr>
        <p:grpSpPr>
          <a:xfrm>
            <a:off x="713100" y="445025"/>
            <a:ext cx="590726" cy="108000"/>
            <a:chOff x="713175" y="723975"/>
            <a:chExt cx="590726" cy="108000"/>
          </a:xfrm>
        </p:grpSpPr>
        <p:sp>
          <p:nvSpPr>
            <p:cNvPr id="112" name="Google Shape;112;p20"/>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0"/>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31" name="Shape 2231"/>
        <p:cNvGrpSpPr/>
        <p:nvPr/>
      </p:nvGrpSpPr>
      <p:grpSpPr>
        <a:xfrm>
          <a:off x="0" y="0"/>
          <a:ext cx="0" cy="0"/>
          <a:chOff x="0" y="0"/>
          <a:chExt cx="0" cy="0"/>
        </a:xfrm>
      </p:grpSpPr>
      <p:sp>
        <p:nvSpPr>
          <p:cNvPr id="2232" name="Google Shape;2232;p187"/>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3" name="Google Shape;2233;p187"/>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34" name="Google Shape;2234;p187"/>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5" name="Google Shape;2235;p187"/>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36" name="Google Shape;2236;p187"/>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37" name="Google Shape;2237;p187"/>
          <p:cNvGrpSpPr/>
          <p:nvPr/>
        </p:nvGrpSpPr>
        <p:grpSpPr>
          <a:xfrm>
            <a:off x="338575" y="238644"/>
            <a:ext cx="8457300" cy="4666200"/>
            <a:chOff x="338575" y="238644"/>
            <a:chExt cx="8457300" cy="4666200"/>
          </a:xfrm>
        </p:grpSpPr>
        <p:sp>
          <p:nvSpPr>
            <p:cNvPr id="2238" name="Google Shape;2238;p18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9" name="Google Shape;2239;p18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240" name="Google Shape;2240;p187"/>
          <p:cNvGrpSpPr/>
          <p:nvPr/>
        </p:nvGrpSpPr>
        <p:grpSpPr>
          <a:xfrm>
            <a:off x="713100" y="445025"/>
            <a:ext cx="590726" cy="108000"/>
            <a:chOff x="713175" y="723975"/>
            <a:chExt cx="590726" cy="108000"/>
          </a:xfrm>
        </p:grpSpPr>
        <p:sp>
          <p:nvSpPr>
            <p:cNvPr id="2241" name="Google Shape;2241;p18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18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8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18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5" name="Shape 2245"/>
        <p:cNvGrpSpPr/>
        <p:nvPr/>
      </p:nvGrpSpPr>
      <p:grpSpPr>
        <a:xfrm>
          <a:off x="0" y="0"/>
          <a:ext cx="0" cy="0"/>
          <a:chOff x="0" y="0"/>
          <a:chExt cx="0" cy="0"/>
        </a:xfrm>
      </p:grpSpPr>
      <p:sp>
        <p:nvSpPr>
          <p:cNvPr id="2246" name="Google Shape;2246;p18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47" name="Google Shape;2247;p188"/>
          <p:cNvGrpSpPr/>
          <p:nvPr/>
        </p:nvGrpSpPr>
        <p:grpSpPr>
          <a:xfrm>
            <a:off x="338575" y="238644"/>
            <a:ext cx="8457300" cy="4666200"/>
            <a:chOff x="338575" y="238644"/>
            <a:chExt cx="8457300" cy="4666200"/>
          </a:xfrm>
        </p:grpSpPr>
        <p:sp>
          <p:nvSpPr>
            <p:cNvPr id="2248" name="Google Shape;2248;p18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49" name="Google Shape;2249;p18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250" name="Google Shape;2250;p188"/>
          <p:cNvGrpSpPr/>
          <p:nvPr/>
        </p:nvGrpSpPr>
        <p:grpSpPr>
          <a:xfrm>
            <a:off x="713100" y="445025"/>
            <a:ext cx="590726" cy="108000"/>
            <a:chOff x="713175" y="723975"/>
            <a:chExt cx="590726" cy="108000"/>
          </a:xfrm>
        </p:grpSpPr>
        <p:sp>
          <p:nvSpPr>
            <p:cNvPr id="2251" name="Google Shape;2251;p18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8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8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8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55" name="Shape 2255"/>
        <p:cNvGrpSpPr/>
        <p:nvPr/>
      </p:nvGrpSpPr>
      <p:grpSpPr>
        <a:xfrm>
          <a:off x="0" y="0"/>
          <a:ext cx="0" cy="0"/>
          <a:chOff x="0" y="0"/>
          <a:chExt cx="0" cy="0"/>
        </a:xfrm>
      </p:grpSpPr>
      <p:sp>
        <p:nvSpPr>
          <p:cNvPr id="2256" name="Google Shape;2256;p189"/>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257" name="Google Shape;2257;p189"/>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58" name="Google Shape;2258;p189"/>
          <p:cNvGrpSpPr/>
          <p:nvPr/>
        </p:nvGrpSpPr>
        <p:grpSpPr>
          <a:xfrm>
            <a:off x="713100" y="445025"/>
            <a:ext cx="590726" cy="108000"/>
            <a:chOff x="713175" y="723975"/>
            <a:chExt cx="590726" cy="108000"/>
          </a:xfrm>
        </p:grpSpPr>
        <p:sp>
          <p:nvSpPr>
            <p:cNvPr id="2259" name="Google Shape;2259;p18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8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8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8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3" name="Google Shape;2263;p18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264" name="Shape 2264"/>
        <p:cNvGrpSpPr/>
        <p:nvPr/>
      </p:nvGrpSpPr>
      <p:grpSpPr>
        <a:xfrm>
          <a:off x="0" y="0"/>
          <a:ext cx="0" cy="0"/>
          <a:chOff x="0" y="0"/>
          <a:chExt cx="0" cy="0"/>
        </a:xfrm>
      </p:grpSpPr>
      <p:sp>
        <p:nvSpPr>
          <p:cNvPr id="2265" name="Google Shape;2265;p190"/>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2266" name="Google Shape;2266;p190"/>
          <p:cNvGrpSpPr/>
          <p:nvPr/>
        </p:nvGrpSpPr>
        <p:grpSpPr>
          <a:xfrm>
            <a:off x="713100" y="445025"/>
            <a:ext cx="590726" cy="108000"/>
            <a:chOff x="713175" y="723975"/>
            <a:chExt cx="590726" cy="108000"/>
          </a:xfrm>
        </p:grpSpPr>
        <p:sp>
          <p:nvSpPr>
            <p:cNvPr id="2267" name="Google Shape;2267;p190"/>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90"/>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90"/>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90"/>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1" name="Google Shape;2271;p190"/>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90"/>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90"/>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90"/>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75" name="Shape 2275"/>
        <p:cNvGrpSpPr/>
        <p:nvPr/>
      </p:nvGrpSpPr>
      <p:grpSpPr>
        <a:xfrm>
          <a:off x="0" y="0"/>
          <a:ext cx="0" cy="0"/>
          <a:chOff x="0" y="0"/>
          <a:chExt cx="0" cy="0"/>
        </a:xfrm>
      </p:grpSpPr>
      <p:sp>
        <p:nvSpPr>
          <p:cNvPr id="2276" name="Google Shape;2276;p191"/>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77" name="Google Shape;2277;p191"/>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78" name="Google Shape;2278;p191"/>
          <p:cNvGrpSpPr/>
          <p:nvPr/>
        </p:nvGrpSpPr>
        <p:grpSpPr>
          <a:xfrm>
            <a:off x="351128" y="228595"/>
            <a:ext cx="8430000" cy="4686251"/>
            <a:chOff x="351128" y="228595"/>
            <a:chExt cx="8430000" cy="4686251"/>
          </a:xfrm>
        </p:grpSpPr>
        <p:sp>
          <p:nvSpPr>
            <p:cNvPr id="2279" name="Google Shape;2279;p19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0" name="Google Shape;2280;p191"/>
            <p:cNvGrpSpPr/>
            <p:nvPr/>
          </p:nvGrpSpPr>
          <p:grpSpPr>
            <a:xfrm>
              <a:off x="713171" y="228595"/>
              <a:ext cx="7717725" cy="4686251"/>
              <a:chOff x="713175" y="432300"/>
              <a:chExt cx="7717725" cy="4278900"/>
            </a:xfrm>
          </p:grpSpPr>
          <p:cxnSp>
            <p:nvCxnSpPr>
              <p:cNvPr id="2281" name="Google Shape;2281;p191"/>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2282" name="Google Shape;2282;p191"/>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83" name="Shape 2283"/>
        <p:cNvGrpSpPr/>
        <p:nvPr/>
      </p:nvGrpSpPr>
      <p:grpSpPr>
        <a:xfrm>
          <a:off x="0" y="0"/>
          <a:ext cx="0" cy="0"/>
          <a:chOff x="0" y="0"/>
          <a:chExt cx="0" cy="0"/>
        </a:xfrm>
      </p:grpSpPr>
      <p:sp>
        <p:nvSpPr>
          <p:cNvPr id="2284" name="Google Shape;2284;p192"/>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2285" name="Google Shape;2285;p192"/>
          <p:cNvGrpSpPr/>
          <p:nvPr/>
        </p:nvGrpSpPr>
        <p:grpSpPr>
          <a:xfrm>
            <a:off x="713100" y="445025"/>
            <a:ext cx="590726" cy="108000"/>
            <a:chOff x="713175" y="723975"/>
            <a:chExt cx="590726" cy="108000"/>
          </a:xfrm>
        </p:grpSpPr>
        <p:sp>
          <p:nvSpPr>
            <p:cNvPr id="2286" name="Google Shape;2286;p19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9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9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9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0" name="Google Shape;2290;p19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2291" name="Shape 2291"/>
        <p:cNvGrpSpPr/>
        <p:nvPr/>
      </p:nvGrpSpPr>
      <p:grpSpPr>
        <a:xfrm>
          <a:off x="0" y="0"/>
          <a:ext cx="0" cy="0"/>
          <a:chOff x="0" y="0"/>
          <a:chExt cx="0" cy="0"/>
        </a:xfrm>
      </p:grpSpPr>
      <p:sp>
        <p:nvSpPr>
          <p:cNvPr id="2292" name="Google Shape;2292;p193"/>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293" name="Google Shape;2293;p193"/>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94" name="Google Shape;2294;p193"/>
          <p:cNvGrpSpPr/>
          <p:nvPr/>
        </p:nvGrpSpPr>
        <p:grpSpPr>
          <a:xfrm>
            <a:off x="351128" y="228595"/>
            <a:ext cx="8430000" cy="4686251"/>
            <a:chOff x="351128" y="228595"/>
            <a:chExt cx="8430000" cy="4686251"/>
          </a:xfrm>
        </p:grpSpPr>
        <p:sp>
          <p:nvSpPr>
            <p:cNvPr id="2295" name="Google Shape;2295;p193"/>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6" name="Google Shape;2296;p193"/>
            <p:cNvGrpSpPr/>
            <p:nvPr/>
          </p:nvGrpSpPr>
          <p:grpSpPr>
            <a:xfrm>
              <a:off x="713171" y="228595"/>
              <a:ext cx="7717725" cy="4686251"/>
              <a:chOff x="713175" y="432300"/>
              <a:chExt cx="7717725" cy="4278900"/>
            </a:xfrm>
          </p:grpSpPr>
          <p:cxnSp>
            <p:nvCxnSpPr>
              <p:cNvPr id="2297" name="Google Shape;2297;p193"/>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2298" name="Google Shape;2298;p193"/>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2299" name="Shape 2299"/>
        <p:cNvGrpSpPr/>
        <p:nvPr/>
      </p:nvGrpSpPr>
      <p:grpSpPr>
        <a:xfrm>
          <a:off x="0" y="0"/>
          <a:ext cx="0" cy="0"/>
          <a:chOff x="0" y="0"/>
          <a:chExt cx="0" cy="0"/>
        </a:xfrm>
      </p:grpSpPr>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2300" name="Shape 2300"/>
        <p:cNvGrpSpPr/>
        <p:nvPr/>
      </p:nvGrpSpPr>
      <p:grpSpPr>
        <a:xfrm>
          <a:off x="0" y="0"/>
          <a:ext cx="0" cy="0"/>
          <a:chOff x="0" y="0"/>
          <a:chExt cx="0" cy="0"/>
        </a:xfrm>
      </p:grpSpPr>
      <p:sp>
        <p:nvSpPr>
          <p:cNvPr id="2301" name="Google Shape;2301;p19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195"/>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3" name="Google Shape;2303;p195"/>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04" name="Google Shape;2304;p195"/>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05" name="Google Shape;2305;p195"/>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6" name="Google Shape;2306;p195"/>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07" name="Google Shape;2307;p195"/>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08" name="Google Shape;2308;p195"/>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9" name="Google Shape;2309;p195"/>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10" name="Google Shape;2310;p195"/>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11" name="Google Shape;2311;p195"/>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2" name="Google Shape;2312;p195"/>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313" name="Google Shape;2313;p195"/>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14" name="Google Shape;2314;p195"/>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5" name="Google Shape;2315;p195"/>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316" name="Google Shape;2316;p195"/>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17" name="Google Shape;2317;p195"/>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18" name="Google Shape;2318;p195"/>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2319" name="Google Shape;2319;p195"/>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2320" name="Google Shape;2320;p195"/>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21" name="Google Shape;2321;p195"/>
          <p:cNvGrpSpPr/>
          <p:nvPr/>
        </p:nvGrpSpPr>
        <p:grpSpPr>
          <a:xfrm>
            <a:off x="713100" y="442056"/>
            <a:ext cx="7706069" cy="184842"/>
            <a:chOff x="2600575" y="-312369"/>
            <a:chExt cx="7706069" cy="184842"/>
          </a:xfrm>
        </p:grpSpPr>
        <p:sp>
          <p:nvSpPr>
            <p:cNvPr id="2322" name="Google Shape;2322;p195"/>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195"/>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2324" name="Shape 2324"/>
        <p:cNvGrpSpPr/>
        <p:nvPr/>
      </p:nvGrpSpPr>
      <p:grpSpPr>
        <a:xfrm>
          <a:off x="0" y="0"/>
          <a:ext cx="0" cy="0"/>
          <a:chOff x="0" y="0"/>
          <a:chExt cx="0" cy="0"/>
        </a:xfrm>
      </p:grpSpPr>
      <p:sp>
        <p:nvSpPr>
          <p:cNvPr id="2325" name="Google Shape;2325;p196"/>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96"/>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27" name="Google Shape;2327;p196"/>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28" name="Google Shape;2328;p196"/>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2329" name="Google Shape;2329;p196"/>
          <p:cNvGrpSpPr/>
          <p:nvPr/>
        </p:nvGrpSpPr>
        <p:grpSpPr>
          <a:xfrm>
            <a:off x="713100" y="445025"/>
            <a:ext cx="590726" cy="108000"/>
            <a:chOff x="713175" y="723975"/>
            <a:chExt cx="590726" cy="108000"/>
          </a:xfrm>
        </p:grpSpPr>
        <p:sp>
          <p:nvSpPr>
            <p:cNvPr id="2330" name="Google Shape;2330;p196"/>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196"/>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196"/>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196"/>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21"/>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2" name="Google Shape;122;p21"/>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3" name="Google Shape;123;p21"/>
          <p:cNvGrpSpPr/>
          <p:nvPr/>
        </p:nvGrpSpPr>
        <p:grpSpPr>
          <a:xfrm>
            <a:off x="351128" y="228595"/>
            <a:ext cx="8430000" cy="4686251"/>
            <a:chOff x="351128" y="228595"/>
            <a:chExt cx="8430000" cy="4686251"/>
          </a:xfrm>
        </p:grpSpPr>
        <p:sp>
          <p:nvSpPr>
            <p:cNvPr id="124" name="Google Shape;124;p2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1"/>
            <p:cNvGrpSpPr/>
            <p:nvPr/>
          </p:nvGrpSpPr>
          <p:grpSpPr>
            <a:xfrm>
              <a:off x="713171" y="228595"/>
              <a:ext cx="7717725" cy="4686251"/>
              <a:chOff x="713175" y="432300"/>
              <a:chExt cx="7717725" cy="4278900"/>
            </a:xfrm>
          </p:grpSpPr>
          <p:cxnSp>
            <p:nvCxnSpPr>
              <p:cNvPr id="126" name="Google Shape;126;p21"/>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127" name="Google Shape;127;p21"/>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2334" name="Shape 2334"/>
        <p:cNvGrpSpPr/>
        <p:nvPr/>
      </p:nvGrpSpPr>
      <p:grpSpPr>
        <a:xfrm>
          <a:off x="0" y="0"/>
          <a:ext cx="0" cy="0"/>
          <a:chOff x="0" y="0"/>
          <a:chExt cx="0" cy="0"/>
        </a:xfrm>
      </p:grpSpPr>
      <p:sp>
        <p:nvSpPr>
          <p:cNvPr id="2335" name="Google Shape;2335;p197"/>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197"/>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337" name="Google Shape;2337;p197"/>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338" name="Google Shape;2338;p197"/>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2339" name="Google Shape;2339;p197"/>
          <p:cNvGrpSpPr/>
          <p:nvPr/>
        </p:nvGrpSpPr>
        <p:grpSpPr>
          <a:xfrm>
            <a:off x="713100" y="445025"/>
            <a:ext cx="590726" cy="108000"/>
            <a:chOff x="713175" y="723975"/>
            <a:chExt cx="590726" cy="108000"/>
          </a:xfrm>
        </p:grpSpPr>
        <p:sp>
          <p:nvSpPr>
            <p:cNvPr id="2340" name="Google Shape;2340;p197"/>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197"/>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97"/>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97"/>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344" name="Shape 2344"/>
        <p:cNvGrpSpPr/>
        <p:nvPr/>
      </p:nvGrpSpPr>
      <p:grpSpPr>
        <a:xfrm>
          <a:off x="0" y="0"/>
          <a:ext cx="0" cy="0"/>
          <a:chOff x="0" y="0"/>
          <a:chExt cx="0" cy="0"/>
        </a:xfrm>
      </p:grpSpPr>
      <p:sp>
        <p:nvSpPr>
          <p:cNvPr id="2345" name="Google Shape;2345;p198"/>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2346" name="Google Shape;2346;p19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47" name="Google Shape;2347;p198"/>
          <p:cNvGrpSpPr/>
          <p:nvPr/>
        </p:nvGrpSpPr>
        <p:grpSpPr>
          <a:xfrm>
            <a:off x="338575" y="238644"/>
            <a:ext cx="8457300" cy="4666200"/>
            <a:chOff x="338575" y="238644"/>
            <a:chExt cx="8457300" cy="4666200"/>
          </a:xfrm>
        </p:grpSpPr>
        <p:sp>
          <p:nvSpPr>
            <p:cNvPr id="2348" name="Google Shape;2348;p19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9" name="Google Shape;2349;p19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350" name="Google Shape;2350;p198"/>
          <p:cNvGrpSpPr/>
          <p:nvPr/>
        </p:nvGrpSpPr>
        <p:grpSpPr>
          <a:xfrm>
            <a:off x="713100" y="445025"/>
            <a:ext cx="590726" cy="108000"/>
            <a:chOff x="713175" y="723975"/>
            <a:chExt cx="590726" cy="108000"/>
          </a:xfrm>
        </p:grpSpPr>
        <p:sp>
          <p:nvSpPr>
            <p:cNvPr id="2351" name="Google Shape;2351;p19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9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9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9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2355" name="Shape 2355"/>
        <p:cNvGrpSpPr/>
        <p:nvPr/>
      </p:nvGrpSpPr>
      <p:grpSpPr>
        <a:xfrm>
          <a:off x="0" y="0"/>
          <a:ext cx="0" cy="0"/>
          <a:chOff x="0" y="0"/>
          <a:chExt cx="0" cy="0"/>
        </a:xfrm>
      </p:grpSpPr>
      <p:sp>
        <p:nvSpPr>
          <p:cNvPr id="2356" name="Google Shape;2356;p199"/>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57" name="Google Shape;2357;p199"/>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358" name="Google Shape;2358;p199"/>
          <p:cNvGrpSpPr/>
          <p:nvPr/>
        </p:nvGrpSpPr>
        <p:grpSpPr>
          <a:xfrm>
            <a:off x="713100" y="445025"/>
            <a:ext cx="590726" cy="108000"/>
            <a:chOff x="713175" y="723975"/>
            <a:chExt cx="590726" cy="108000"/>
          </a:xfrm>
        </p:grpSpPr>
        <p:sp>
          <p:nvSpPr>
            <p:cNvPr id="2359" name="Google Shape;2359;p199"/>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99"/>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99"/>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99"/>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3" name="Google Shape;2363;p199"/>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4" name="Google Shape;2364;p199"/>
          <p:cNvGrpSpPr/>
          <p:nvPr/>
        </p:nvGrpSpPr>
        <p:grpSpPr>
          <a:xfrm>
            <a:off x="713100" y="4516675"/>
            <a:ext cx="7706069" cy="181800"/>
            <a:chOff x="2600575" y="3762250"/>
            <a:chExt cx="7706069" cy="181800"/>
          </a:xfrm>
        </p:grpSpPr>
        <p:sp>
          <p:nvSpPr>
            <p:cNvPr id="2365" name="Google Shape;2365;p199"/>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199"/>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367" name="Shape 2367"/>
        <p:cNvGrpSpPr/>
        <p:nvPr/>
      </p:nvGrpSpPr>
      <p:grpSpPr>
        <a:xfrm>
          <a:off x="0" y="0"/>
          <a:ext cx="0" cy="0"/>
          <a:chOff x="0" y="0"/>
          <a:chExt cx="0" cy="0"/>
        </a:xfrm>
      </p:grpSpPr>
      <p:sp>
        <p:nvSpPr>
          <p:cNvPr id="2368" name="Google Shape;2368;p200"/>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9" name="Google Shape;2369;p200"/>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70" name="Google Shape;2370;p200"/>
          <p:cNvGrpSpPr/>
          <p:nvPr/>
        </p:nvGrpSpPr>
        <p:grpSpPr>
          <a:xfrm>
            <a:off x="338575" y="238644"/>
            <a:ext cx="8457300" cy="4666200"/>
            <a:chOff x="338575" y="238644"/>
            <a:chExt cx="8457300" cy="4666200"/>
          </a:xfrm>
        </p:grpSpPr>
        <p:sp>
          <p:nvSpPr>
            <p:cNvPr id="2371" name="Google Shape;2371;p20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2" name="Google Shape;2372;p20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373" name="Google Shape;2373;p200"/>
          <p:cNvGrpSpPr/>
          <p:nvPr/>
        </p:nvGrpSpPr>
        <p:grpSpPr>
          <a:xfrm>
            <a:off x="713100" y="445025"/>
            <a:ext cx="590726" cy="108000"/>
            <a:chOff x="713175" y="723975"/>
            <a:chExt cx="590726" cy="108000"/>
          </a:xfrm>
        </p:grpSpPr>
        <p:sp>
          <p:nvSpPr>
            <p:cNvPr id="2374" name="Google Shape;2374;p20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0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0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0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378" name="Shape 2378"/>
        <p:cNvGrpSpPr/>
        <p:nvPr/>
      </p:nvGrpSpPr>
      <p:grpSpPr>
        <a:xfrm>
          <a:off x="0" y="0"/>
          <a:ext cx="0" cy="0"/>
          <a:chOff x="0" y="0"/>
          <a:chExt cx="0" cy="0"/>
        </a:xfrm>
      </p:grpSpPr>
      <p:sp>
        <p:nvSpPr>
          <p:cNvPr id="2379" name="Google Shape;2379;p201"/>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0" name="Google Shape;2380;p201"/>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81" name="Google Shape;2381;p201"/>
          <p:cNvGrpSpPr/>
          <p:nvPr/>
        </p:nvGrpSpPr>
        <p:grpSpPr>
          <a:xfrm>
            <a:off x="338575" y="238644"/>
            <a:ext cx="8457300" cy="4666200"/>
            <a:chOff x="338575" y="238644"/>
            <a:chExt cx="8457300" cy="4666200"/>
          </a:xfrm>
        </p:grpSpPr>
        <p:sp>
          <p:nvSpPr>
            <p:cNvPr id="2382" name="Google Shape;2382;p20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3" name="Google Shape;2383;p20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384" name="Google Shape;2384;p201"/>
          <p:cNvGrpSpPr/>
          <p:nvPr/>
        </p:nvGrpSpPr>
        <p:grpSpPr>
          <a:xfrm>
            <a:off x="713100" y="445025"/>
            <a:ext cx="590726" cy="108000"/>
            <a:chOff x="713175" y="723975"/>
            <a:chExt cx="590726" cy="108000"/>
          </a:xfrm>
        </p:grpSpPr>
        <p:sp>
          <p:nvSpPr>
            <p:cNvPr id="2385" name="Google Shape;2385;p20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0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0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0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389" name="Shape 2389"/>
        <p:cNvGrpSpPr/>
        <p:nvPr/>
      </p:nvGrpSpPr>
      <p:grpSpPr>
        <a:xfrm>
          <a:off x="0" y="0"/>
          <a:ext cx="0" cy="0"/>
          <a:chOff x="0" y="0"/>
          <a:chExt cx="0" cy="0"/>
        </a:xfrm>
      </p:grpSpPr>
      <p:sp>
        <p:nvSpPr>
          <p:cNvPr id="2390" name="Google Shape;2390;p202"/>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1" name="Google Shape;2391;p202"/>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2" name="Google Shape;2392;p202"/>
          <p:cNvGrpSpPr/>
          <p:nvPr/>
        </p:nvGrpSpPr>
        <p:grpSpPr>
          <a:xfrm>
            <a:off x="338575" y="238644"/>
            <a:ext cx="8457300" cy="4666200"/>
            <a:chOff x="338575" y="238644"/>
            <a:chExt cx="8457300" cy="4666200"/>
          </a:xfrm>
        </p:grpSpPr>
        <p:sp>
          <p:nvSpPr>
            <p:cNvPr id="2393" name="Google Shape;2393;p20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20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395" name="Google Shape;2395;p202"/>
          <p:cNvGrpSpPr/>
          <p:nvPr/>
        </p:nvGrpSpPr>
        <p:grpSpPr>
          <a:xfrm>
            <a:off x="713100" y="445025"/>
            <a:ext cx="590726" cy="108000"/>
            <a:chOff x="713175" y="723975"/>
            <a:chExt cx="590726" cy="108000"/>
          </a:xfrm>
        </p:grpSpPr>
        <p:sp>
          <p:nvSpPr>
            <p:cNvPr id="2396" name="Google Shape;2396;p20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0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0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0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2400" name="Shape 2400"/>
        <p:cNvGrpSpPr/>
        <p:nvPr/>
      </p:nvGrpSpPr>
      <p:grpSpPr>
        <a:xfrm>
          <a:off x="0" y="0"/>
          <a:ext cx="0" cy="0"/>
          <a:chOff x="0" y="0"/>
          <a:chExt cx="0" cy="0"/>
        </a:xfrm>
      </p:grpSpPr>
      <p:sp>
        <p:nvSpPr>
          <p:cNvPr id="2401" name="Google Shape;2401;p203"/>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02" name="Google Shape;2402;p203"/>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03" name="Google Shape;2403;p203"/>
          <p:cNvGrpSpPr/>
          <p:nvPr/>
        </p:nvGrpSpPr>
        <p:grpSpPr>
          <a:xfrm>
            <a:off x="338575" y="238644"/>
            <a:ext cx="8457300" cy="4666200"/>
            <a:chOff x="338575" y="238644"/>
            <a:chExt cx="8457300" cy="4666200"/>
          </a:xfrm>
        </p:grpSpPr>
        <p:sp>
          <p:nvSpPr>
            <p:cNvPr id="2404" name="Google Shape;2404;p20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5" name="Google Shape;2405;p20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06" name="Google Shape;2406;p203"/>
          <p:cNvGrpSpPr/>
          <p:nvPr/>
        </p:nvGrpSpPr>
        <p:grpSpPr>
          <a:xfrm>
            <a:off x="713100" y="445025"/>
            <a:ext cx="590726" cy="108000"/>
            <a:chOff x="713175" y="723975"/>
            <a:chExt cx="590726" cy="108000"/>
          </a:xfrm>
        </p:grpSpPr>
        <p:sp>
          <p:nvSpPr>
            <p:cNvPr id="2407" name="Google Shape;2407;p20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0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0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0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2411" name="Shape 2411"/>
        <p:cNvGrpSpPr/>
        <p:nvPr/>
      </p:nvGrpSpPr>
      <p:grpSpPr>
        <a:xfrm>
          <a:off x="0" y="0"/>
          <a:ext cx="0" cy="0"/>
          <a:chOff x="0" y="0"/>
          <a:chExt cx="0" cy="0"/>
        </a:xfrm>
      </p:grpSpPr>
      <p:grpSp>
        <p:nvGrpSpPr>
          <p:cNvPr id="2412" name="Google Shape;2412;p204"/>
          <p:cNvGrpSpPr/>
          <p:nvPr/>
        </p:nvGrpSpPr>
        <p:grpSpPr>
          <a:xfrm>
            <a:off x="338575" y="238644"/>
            <a:ext cx="8457300" cy="4666200"/>
            <a:chOff x="338575" y="238644"/>
            <a:chExt cx="8457300" cy="4666200"/>
          </a:xfrm>
        </p:grpSpPr>
        <p:sp>
          <p:nvSpPr>
            <p:cNvPr id="2413" name="Google Shape;2413;p20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20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2415" name="Google Shape;2415;p204"/>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416" name="Google Shape;2416;p20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17" name="Google Shape;2417;p204"/>
          <p:cNvGrpSpPr/>
          <p:nvPr/>
        </p:nvGrpSpPr>
        <p:grpSpPr>
          <a:xfrm>
            <a:off x="713100" y="445025"/>
            <a:ext cx="590726" cy="108000"/>
            <a:chOff x="713175" y="723975"/>
            <a:chExt cx="590726" cy="108000"/>
          </a:xfrm>
        </p:grpSpPr>
        <p:sp>
          <p:nvSpPr>
            <p:cNvPr id="2418" name="Google Shape;2418;p20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0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0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0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2422" name="Shape 2422"/>
        <p:cNvGrpSpPr/>
        <p:nvPr/>
      </p:nvGrpSpPr>
      <p:grpSpPr>
        <a:xfrm>
          <a:off x="0" y="0"/>
          <a:ext cx="0" cy="0"/>
          <a:chOff x="0" y="0"/>
          <a:chExt cx="0" cy="0"/>
        </a:xfrm>
      </p:grpSpPr>
      <p:sp>
        <p:nvSpPr>
          <p:cNvPr id="2423" name="Google Shape;2423;p205"/>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4" name="Google Shape;2424;p205"/>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5" name="Google Shape;2425;p205"/>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6" name="Google Shape;2426;p205"/>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7" name="Google Shape;2427;p205"/>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28" name="Google Shape;2428;p205"/>
          <p:cNvGrpSpPr/>
          <p:nvPr/>
        </p:nvGrpSpPr>
        <p:grpSpPr>
          <a:xfrm>
            <a:off x="338575" y="238644"/>
            <a:ext cx="8457300" cy="4666200"/>
            <a:chOff x="338575" y="238644"/>
            <a:chExt cx="8457300" cy="4666200"/>
          </a:xfrm>
        </p:grpSpPr>
        <p:sp>
          <p:nvSpPr>
            <p:cNvPr id="2429" name="Google Shape;2429;p20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0" name="Google Shape;2430;p20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31" name="Google Shape;2431;p205"/>
          <p:cNvGrpSpPr/>
          <p:nvPr/>
        </p:nvGrpSpPr>
        <p:grpSpPr>
          <a:xfrm>
            <a:off x="713100" y="445025"/>
            <a:ext cx="590726" cy="108000"/>
            <a:chOff x="713175" y="723975"/>
            <a:chExt cx="590726" cy="108000"/>
          </a:xfrm>
        </p:grpSpPr>
        <p:sp>
          <p:nvSpPr>
            <p:cNvPr id="2432" name="Google Shape;2432;p20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0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20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0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436" name="Shape 2436"/>
        <p:cNvGrpSpPr/>
        <p:nvPr/>
      </p:nvGrpSpPr>
      <p:grpSpPr>
        <a:xfrm>
          <a:off x="0" y="0"/>
          <a:ext cx="0" cy="0"/>
          <a:chOff x="0" y="0"/>
          <a:chExt cx="0" cy="0"/>
        </a:xfrm>
      </p:grpSpPr>
      <p:sp>
        <p:nvSpPr>
          <p:cNvPr id="2437" name="Google Shape;2437;p206"/>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38" name="Google Shape;2438;p206"/>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2439" name="Google Shape;2439;p206"/>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2440" name="Google Shape;2440;p206"/>
          <p:cNvGrpSpPr/>
          <p:nvPr/>
        </p:nvGrpSpPr>
        <p:grpSpPr>
          <a:xfrm>
            <a:off x="338575" y="238644"/>
            <a:ext cx="8457300" cy="4666200"/>
            <a:chOff x="338575" y="238644"/>
            <a:chExt cx="8457300" cy="4666200"/>
          </a:xfrm>
        </p:grpSpPr>
        <p:sp>
          <p:nvSpPr>
            <p:cNvPr id="2441" name="Google Shape;2441;p20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2" name="Google Shape;2442;p20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43" name="Google Shape;2443;p206"/>
          <p:cNvGrpSpPr/>
          <p:nvPr/>
        </p:nvGrpSpPr>
        <p:grpSpPr>
          <a:xfrm>
            <a:off x="713100" y="445025"/>
            <a:ext cx="590726" cy="108000"/>
            <a:chOff x="713175" y="723975"/>
            <a:chExt cx="590726" cy="108000"/>
          </a:xfrm>
        </p:grpSpPr>
        <p:sp>
          <p:nvSpPr>
            <p:cNvPr id="2444" name="Google Shape;2444;p20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0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0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0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 name="Shape 128"/>
        <p:cNvGrpSpPr/>
        <p:nvPr/>
      </p:nvGrpSpPr>
      <p:grpSpPr>
        <a:xfrm>
          <a:off x="0" y="0"/>
          <a:ext cx="0" cy="0"/>
          <a:chOff x="0" y="0"/>
          <a:chExt cx="0" cy="0"/>
        </a:xfrm>
      </p:grpSpPr>
      <p:sp>
        <p:nvSpPr>
          <p:cNvPr id="129" name="Google Shape;129;p22"/>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30" name="Google Shape;130;p22"/>
          <p:cNvGrpSpPr/>
          <p:nvPr/>
        </p:nvGrpSpPr>
        <p:grpSpPr>
          <a:xfrm>
            <a:off x="713100" y="445025"/>
            <a:ext cx="590726" cy="108000"/>
            <a:chOff x="713175" y="723975"/>
            <a:chExt cx="590726" cy="108000"/>
          </a:xfrm>
        </p:grpSpPr>
        <p:sp>
          <p:nvSpPr>
            <p:cNvPr id="131" name="Google Shape;131;p2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448" name="Shape 2448"/>
        <p:cNvGrpSpPr/>
        <p:nvPr/>
      </p:nvGrpSpPr>
      <p:grpSpPr>
        <a:xfrm>
          <a:off x="0" y="0"/>
          <a:ext cx="0" cy="0"/>
          <a:chOff x="0" y="0"/>
          <a:chExt cx="0" cy="0"/>
        </a:xfrm>
      </p:grpSpPr>
      <p:sp>
        <p:nvSpPr>
          <p:cNvPr id="2449" name="Google Shape;2449;p20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50" name="Google Shape;2450;p207"/>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1" name="Google Shape;2451;p207"/>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2" name="Google Shape;2452;p207"/>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3" name="Google Shape;2453;p207"/>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4" name="Google Shape;2454;p207"/>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5" name="Google Shape;2455;p207"/>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56" name="Google Shape;2456;p207"/>
          <p:cNvGrpSpPr/>
          <p:nvPr/>
        </p:nvGrpSpPr>
        <p:grpSpPr>
          <a:xfrm>
            <a:off x="713100" y="445025"/>
            <a:ext cx="590726" cy="108000"/>
            <a:chOff x="713175" y="723975"/>
            <a:chExt cx="590726" cy="108000"/>
          </a:xfrm>
        </p:grpSpPr>
        <p:sp>
          <p:nvSpPr>
            <p:cNvPr id="2457" name="Google Shape;2457;p20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0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0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0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1" name="Google Shape;2461;p207"/>
          <p:cNvGrpSpPr/>
          <p:nvPr/>
        </p:nvGrpSpPr>
        <p:grpSpPr>
          <a:xfrm>
            <a:off x="338575" y="238644"/>
            <a:ext cx="8457300" cy="4666200"/>
            <a:chOff x="338575" y="238644"/>
            <a:chExt cx="8457300" cy="4666200"/>
          </a:xfrm>
        </p:grpSpPr>
        <p:sp>
          <p:nvSpPr>
            <p:cNvPr id="2462" name="Google Shape;2462;p20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3" name="Google Shape;2463;p20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464" name="Shape 2464"/>
        <p:cNvGrpSpPr/>
        <p:nvPr/>
      </p:nvGrpSpPr>
      <p:grpSpPr>
        <a:xfrm>
          <a:off x="0" y="0"/>
          <a:ext cx="0" cy="0"/>
          <a:chOff x="0" y="0"/>
          <a:chExt cx="0" cy="0"/>
        </a:xfrm>
      </p:grpSpPr>
      <p:sp>
        <p:nvSpPr>
          <p:cNvPr id="2465" name="Google Shape;2465;p208"/>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6" name="Google Shape;2466;p208"/>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7" name="Google Shape;2467;p208"/>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8" name="Google Shape;2468;p208"/>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9" name="Google Shape;2469;p208"/>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0" name="Google Shape;2470;p208"/>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1" name="Google Shape;2471;p208"/>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72" name="Google Shape;2472;p208"/>
          <p:cNvGrpSpPr/>
          <p:nvPr/>
        </p:nvGrpSpPr>
        <p:grpSpPr>
          <a:xfrm>
            <a:off x="338575" y="238644"/>
            <a:ext cx="8457300" cy="4666200"/>
            <a:chOff x="338575" y="238644"/>
            <a:chExt cx="8457300" cy="4666200"/>
          </a:xfrm>
        </p:grpSpPr>
        <p:sp>
          <p:nvSpPr>
            <p:cNvPr id="2473" name="Google Shape;2473;p20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4" name="Google Shape;2474;p20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75" name="Google Shape;2475;p208"/>
          <p:cNvGrpSpPr/>
          <p:nvPr/>
        </p:nvGrpSpPr>
        <p:grpSpPr>
          <a:xfrm>
            <a:off x="713100" y="445025"/>
            <a:ext cx="590726" cy="108000"/>
            <a:chOff x="713175" y="723975"/>
            <a:chExt cx="590726" cy="108000"/>
          </a:xfrm>
        </p:grpSpPr>
        <p:sp>
          <p:nvSpPr>
            <p:cNvPr id="2476" name="Google Shape;2476;p20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0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0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0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480" name="Shape 2480"/>
        <p:cNvGrpSpPr/>
        <p:nvPr/>
      </p:nvGrpSpPr>
      <p:grpSpPr>
        <a:xfrm>
          <a:off x="0" y="0"/>
          <a:ext cx="0" cy="0"/>
          <a:chOff x="0" y="0"/>
          <a:chExt cx="0" cy="0"/>
        </a:xfrm>
      </p:grpSpPr>
      <p:sp>
        <p:nvSpPr>
          <p:cNvPr id="2481" name="Google Shape;2481;p209"/>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2" name="Google Shape;2482;p209"/>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3" name="Google Shape;2483;p209"/>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4" name="Google Shape;2484;p209"/>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5" name="Google Shape;2485;p209"/>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6" name="Google Shape;2486;p209"/>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7" name="Google Shape;2487;p209"/>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8" name="Google Shape;2488;p209"/>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9" name="Google Shape;2489;p209"/>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490" name="Google Shape;2490;p209"/>
          <p:cNvGrpSpPr/>
          <p:nvPr/>
        </p:nvGrpSpPr>
        <p:grpSpPr>
          <a:xfrm>
            <a:off x="338575" y="238644"/>
            <a:ext cx="8457300" cy="4666200"/>
            <a:chOff x="338575" y="238644"/>
            <a:chExt cx="8457300" cy="4666200"/>
          </a:xfrm>
        </p:grpSpPr>
        <p:sp>
          <p:nvSpPr>
            <p:cNvPr id="2491" name="Google Shape;2491;p20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2" name="Google Shape;2492;p20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93" name="Google Shape;2493;p209"/>
          <p:cNvGrpSpPr/>
          <p:nvPr/>
        </p:nvGrpSpPr>
        <p:grpSpPr>
          <a:xfrm>
            <a:off x="713100" y="445025"/>
            <a:ext cx="590726" cy="108000"/>
            <a:chOff x="713175" y="723975"/>
            <a:chExt cx="590726" cy="108000"/>
          </a:xfrm>
        </p:grpSpPr>
        <p:sp>
          <p:nvSpPr>
            <p:cNvPr id="2494" name="Google Shape;2494;p20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0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0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0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98" name="Shape 2498"/>
        <p:cNvGrpSpPr/>
        <p:nvPr/>
      </p:nvGrpSpPr>
      <p:grpSpPr>
        <a:xfrm>
          <a:off x="0" y="0"/>
          <a:ext cx="0" cy="0"/>
          <a:chOff x="0" y="0"/>
          <a:chExt cx="0" cy="0"/>
        </a:xfrm>
      </p:grpSpPr>
      <p:sp>
        <p:nvSpPr>
          <p:cNvPr id="2499" name="Google Shape;2499;p210"/>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0" name="Google Shape;2500;p210"/>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1" name="Google Shape;2501;p210"/>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2" name="Google Shape;2502;p210"/>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3" name="Google Shape;2503;p210"/>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4" name="Google Shape;2504;p210"/>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5" name="Google Shape;2505;p210"/>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6" name="Google Shape;2506;p210"/>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7" name="Google Shape;2507;p210"/>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8" name="Google Shape;2508;p210"/>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09" name="Google Shape;2509;p210"/>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0" name="Google Shape;2510;p210"/>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1" name="Google Shape;2511;p210"/>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12" name="Google Shape;2512;p210"/>
          <p:cNvGrpSpPr/>
          <p:nvPr/>
        </p:nvGrpSpPr>
        <p:grpSpPr>
          <a:xfrm>
            <a:off x="338575" y="238644"/>
            <a:ext cx="8457300" cy="4666200"/>
            <a:chOff x="338575" y="238644"/>
            <a:chExt cx="8457300" cy="4666200"/>
          </a:xfrm>
        </p:grpSpPr>
        <p:sp>
          <p:nvSpPr>
            <p:cNvPr id="2513" name="Google Shape;2513;p21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4" name="Google Shape;2514;p21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515" name="Google Shape;2515;p210"/>
          <p:cNvGrpSpPr/>
          <p:nvPr/>
        </p:nvGrpSpPr>
        <p:grpSpPr>
          <a:xfrm>
            <a:off x="713100" y="445025"/>
            <a:ext cx="590726" cy="108000"/>
            <a:chOff x="713175" y="723975"/>
            <a:chExt cx="590726" cy="108000"/>
          </a:xfrm>
        </p:grpSpPr>
        <p:sp>
          <p:nvSpPr>
            <p:cNvPr id="2516" name="Google Shape;2516;p21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1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1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1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520" name="Shape 2520"/>
        <p:cNvGrpSpPr/>
        <p:nvPr/>
      </p:nvGrpSpPr>
      <p:grpSpPr>
        <a:xfrm>
          <a:off x="0" y="0"/>
          <a:ext cx="0" cy="0"/>
          <a:chOff x="0" y="0"/>
          <a:chExt cx="0" cy="0"/>
        </a:xfrm>
      </p:grpSpPr>
      <p:sp>
        <p:nvSpPr>
          <p:cNvPr id="2521" name="Google Shape;2521;p21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22" name="Google Shape;2522;p211"/>
          <p:cNvGrpSpPr/>
          <p:nvPr/>
        </p:nvGrpSpPr>
        <p:grpSpPr>
          <a:xfrm>
            <a:off x="338575" y="238644"/>
            <a:ext cx="8457300" cy="4666200"/>
            <a:chOff x="338575" y="238644"/>
            <a:chExt cx="8457300" cy="4666200"/>
          </a:xfrm>
        </p:grpSpPr>
        <p:sp>
          <p:nvSpPr>
            <p:cNvPr id="2523" name="Google Shape;2523;p21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4" name="Google Shape;2524;p21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525" name="Google Shape;2525;p211"/>
          <p:cNvGrpSpPr/>
          <p:nvPr/>
        </p:nvGrpSpPr>
        <p:grpSpPr>
          <a:xfrm>
            <a:off x="713100" y="445025"/>
            <a:ext cx="590726" cy="108000"/>
            <a:chOff x="713175" y="723975"/>
            <a:chExt cx="590726" cy="108000"/>
          </a:xfrm>
        </p:grpSpPr>
        <p:sp>
          <p:nvSpPr>
            <p:cNvPr id="2526" name="Google Shape;2526;p21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1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1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1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30" name="Shape 2530"/>
        <p:cNvGrpSpPr/>
        <p:nvPr/>
      </p:nvGrpSpPr>
      <p:grpSpPr>
        <a:xfrm>
          <a:off x="0" y="0"/>
          <a:ext cx="0" cy="0"/>
          <a:chOff x="0" y="0"/>
          <a:chExt cx="0" cy="0"/>
        </a:xfrm>
      </p:grpSpPr>
      <p:sp>
        <p:nvSpPr>
          <p:cNvPr id="2531" name="Google Shape;2531;p212"/>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32" name="Google Shape;2532;p212"/>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33" name="Google Shape;2533;p212"/>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34" name="Google Shape;2534;p212"/>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35" name="Google Shape;2535;p212"/>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36" name="Google Shape;2536;p212"/>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537" name="Google Shape;2537;p212"/>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38" name="Google Shape;2538;p212"/>
          <p:cNvGrpSpPr/>
          <p:nvPr/>
        </p:nvGrpSpPr>
        <p:grpSpPr>
          <a:xfrm>
            <a:off x="338575" y="238644"/>
            <a:ext cx="8457300" cy="4666200"/>
            <a:chOff x="338575" y="238644"/>
            <a:chExt cx="8457300" cy="4666200"/>
          </a:xfrm>
        </p:grpSpPr>
        <p:sp>
          <p:nvSpPr>
            <p:cNvPr id="2539" name="Google Shape;2539;p21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0" name="Google Shape;2540;p21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2541" name="Google Shape;2541;p212"/>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2" name="Google Shape;2542;p212"/>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3" name="Google Shape;2543;p212"/>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2544" name="Google Shape;2544;p212"/>
          <p:cNvGrpSpPr/>
          <p:nvPr/>
        </p:nvGrpSpPr>
        <p:grpSpPr>
          <a:xfrm>
            <a:off x="713100" y="445025"/>
            <a:ext cx="590726" cy="108000"/>
            <a:chOff x="713175" y="723975"/>
            <a:chExt cx="590726" cy="108000"/>
          </a:xfrm>
        </p:grpSpPr>
        <p:sp>
          <p:nvSpPr>
            <p:cNvPr id="2545" name="Google Shape;2545;p21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1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1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1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549" name="Shape 2549"/>
        <p:cNvGrpSpPr/>
        <p:nvPr/>
      </p:nvGrpSpPr>
      <p:grpSpPr>
        <a:xfrm>
          <a:off x="0" y="0"/>
          <a:ext cx="0" cy="0"/>
          <a:chOff x="0" y="0"/>
          <a:chExt cx="0" cy="0"/>
        </a:xfrm>
      </p:grpSpPr>
      <p:sp>
        <p:nvSpPr>
          <p:cNvPr id="2550" name="Google Shape;2550;p21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13"/>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52" name="Google Shape;2552;p213"/>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3" name="Google Shape;2553;p213"/>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54" name="Shape 2554"/>
        <p:cNvGrpSpPr/>
        <p:nvPr/>
      </p:nvGrpSpPr>
      <p:grpSpPr>
        <a:xfrm>
          <a:off x="0" y="0"/>
          <a:ext cx="0" cy="0"/>
          <a:chOff x="0" y="0"/>
          <a:chExt cx="0" cy="0"/>
        </a:xfrm>
      </p:grpSpPr>
      <p:grpSp>
        <p:nvGrpSpPr>
          <p:cNvPr id="2555" name="Google Shape;2555;p214"/>
          <p:cNvGrpSpPr/>
          <p:nvPr/>
        </p:nvGrpSpPr>
        <p:grpSpPr>
          <a:xfrm>
            <a:off x="338575" y="238644"/>
            <a:ext cx="8457300" cy="4666200"/>
            <a:chOff x="338575" y="238644"/>
            <a:chExt cx="8457300" cy="4666200"/>
          </a:xfrm>
        </p:grpSpPr>
        <p:sp>
          <p:nvSpPr>
            <p:cNvPr id="2556" name="Google Shape;2556;p21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21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558" name="Google Shape;2558;p214"/>
          <p:cNvGrpSpPr/>
          <p:nvPr/>
        </p:nvGrpSpPr>
        <p:grpSpPr>
          <a:xfrm>
            <a:off x="713100" y="445025"/>
            <a:ext cx="590726" cy="108000"/>
            <a:chOff x="713175" y="723975"/>
            <a:chExt cx="590726" cy="108000"/>
          </a:xfrm>
        </p:grpSpPr>
        <p:sp>
          <p:nvSpPr>
            <p:cNvPr id="2559" name="Google Shape;2559;p21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1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1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1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3" name="Google Shape;2563;p214"/>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2564" name="Google Shape;2564;p214"/>
          <p:cNvGrpSpPr/>
          <p:nvPr/>
        </p:nvGrpSpPr>
        <p:grpSpPr>
          <a:xfrm>
            <a:off x="7774198" y="1271033"/>
            <a:ext cx="656700" cy="656686"/>
            <a:chOff x="8030050" y="2613550"/>
            <a:chExt cx="1147475" cy="1147450"/>
          </a:xfrm>
        </p:grpSpPr>
        <p:sp>
          <p:nvSpPr>
            <p:cNvPr id="2565" name="Google Shape;2565;p214"/>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14"/>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14"/>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14"/>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14"/>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14"/>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14"/>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14"/>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14"/>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14"/>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14"/>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14"/>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14"/>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14"/>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14"/>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14"/>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14"/>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14"/>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14"/>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14"/>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14"/>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14"/>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14"/>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8" name="Google Shape;2588;p214"/>
          <p:cNvGrpSpPr/>
          <p:nvPr/>
        </p:nvGrpSpPr>
        <p:grpSpPr>
          <a:xfrm>
            <a:off x="1741313" y="4379925"/>
            <a:ext cx="5666187" cy="318550"/>
            <a:chOff x="2764725" y="4448400"/>
            <a:chExt cx="5666187" cy="318550"/>
          </a:xfrm>
        </p:grpSpPr>
        <p:sp>
          <p:nvSpPr>
            <p:cNvPr id="2589" name="Google Shape;2589;p214"/>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0" name="Google Shape;2590;p214"/>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2591" name="Google Shape;2591;p214"/>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592" name="Google Shape;2592;p214"/>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593" name="Shape 2593"/>
        <p:cNvGrpSpPr/>
        <p:nvPr/>
      </p:nvGrpSpPr>
      <p:grpSpPr>
        <a:xfrm>
          <a:off x="0" y="0"/>
          <a:ext cx="0" cy="0"/>
          <a:chOff x="0" y="0"/>
          <a:chExt cx="0" cy="0"/>
        </a:xfrm>
      </p:grpSpPr>
      <p:grpSp>
        <p:nvGrpSpPr>
          <p:cNvPr id="2594" name="Google Shape;2594;p215"/>
          <p:cNvGrpSpPr/>
          <p:nvPr/>
        </p:nvGrpSpPr>
        <p:grpSpPr>
          <a:xfrm>
            <a:off x="351128" y="228595"/>
            <a:ext cx="8430000" cy="4686251"/>
            <a:chOff x="351128" y="228595"/>
            <a:chExt cx="8430000" cy="4686251"/>
          </a:xfrm>
        </p:grpSpPr>
        <p:sp>
          <p:nvSpPr>
            <p:cNvPr id="2595" name="Google Shape;2595;p21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6" name="Google Shape;2596;p215"/>
            <p:cNvGrpSpPr/>
            <p:nvPr/>
          </p:nvGrpSpPr>
          <p:grpSpPr>
            <a:xfrm>
              <a:off x="713171" y="228595"/>
              <a:ext cx="7717725" cy="4686251"/>
              <a:chOff x="713175" y="432300"/>
              <a:chExt cx="7717725" cy="4278900"/>
            </a:xfrm>
          </p:grpSpPr>
          <p:cxnSp>
            <p:nvCxnSpPr>
              <p:cNvPr id="2597" name="Google Shape;2597;p215"/>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2598" name="Google Shape;2598;p215"/>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2599" name="Google Shape;2599;p215"/>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0" name="Google Shape;2600;p215"/>
          <p:cNvGrpSpPr/>
          <p:nvPr/>
        </p:nvGrpSpPr>
        <p:grpSpPr>
          <a:xfrm>
            <a:off x="7177923" y="3462608"/>
            <a:ext cx="656700" cy="656686"/>
            <a:chOff x="8030050" y="2613550"/>
            <a:chExt cx="1147475" cy="1147450"/>
          </a:xfrm>
        </p:grpSpPr>
        <p:sp>
          <p:nvSpPr>
            <p:cNvPr id="2601" name="Google Shape;2601;p215"/>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15"/>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15"/>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15"/>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15"/>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15"/>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15"/>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15"/>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15"/>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15"/>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15"/>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15"/>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15"/>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15"/>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15"/>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15"/>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15"/>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15"/>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15"/>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15"/>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15"/>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15"/>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15"/>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4" name="Google Shape;2624;p215"/>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2625" name="Shape 2625"/>
        <p:cNvGrpSpPr/>
        <p:nvPr/>
      </p:nvGrpSpPr>
      <p:grpSpPr>
        <a:xfrm>
          <a:off x="0" y="0"/>
          <a:ext cx="0" cy="0"/>
          <a:chOff x="0" y="0"/>
          <a:chExt cx="0" cy="0"/>
        </a:xfrm>
      </p:grpSpPr>
      <p:sp>
        <p:nvSpPr>
          <p:cNvPr id="2626" name="Google Shape;2626;p216"/>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7" name="Google Shape;2627;p216"/>
          <p:cNvGrpSpPr/>
          <p:nvPr/>
        </p:nvGrpSpPr>
        <p:grpSpPr>
          <a:xfrm>
            <a:off x="713100" y="449365"/>
            <a:ext cx="7706069" cy="4249110"/>
            <a:chOff x="2600575" y="-305060"/>
            <a:chExt cx="7706069" cy="4249110"/>
          </a:xfrm>
        </p:grpSpPr>
        <p:sp>
          <p:nvSpPr>
            <p:cNvPr id="2628" name="Google Shape;2628;p216"/>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16"/>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0" name="Google Shape;2630;p216"/>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1" name="Google Shape;2631;p216"/>
          <p:cNvGrpSpPr/>
          <p:nvPr/>
        </p:nvGrpSpPr>
        <p:grpSpPr>
          <a:xfrm>
            <a:off x="713100" y="445025"/>
            <a:ext cx="590726" cy="108000"/>
            <a:chOff x="713175" y="723975"/>
            <a:chExt cx="590726" cy="108000"/>
          </a:xfrm>
        </p:grpSpPr>
        <p:sp>
          <p:nvSpPr>
            <p:cNvPr id="2632" name="Google Shape;2632;p216"/>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16"/>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16"/>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16"/>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136" name="Shape 136"/>
        <p:cNvGrpSpPr/>
        <p:nvPr/>
      </p:nvGrpSpPr>
      <p:grpSpPr>
        <a:xfrm>
          <a:off x="0" y="0"/>
          <a:ext cx="0" cy="0"/>
          <a:chOff x="0" y="0"/>
          <a:chExt cx="0" cy="0"/>
        </a:xfrm>
      </p:grpSpPr>
      <p:sp>
        <p:nvSpPr>
          <p:cNvPr id="137" name="Google Shape;137;p23"/>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8" name="Google Shape;138;p23"/>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39" name="Google Shape;139;p23"/>
          <p:cNvGrpSpPr/>
          <p:nvPr/>
        </p:nvGrpSpPr>
        <p:grpSpPr>
          <a:xfrm>
            <a:off x="351128" y="228595"/>
            <a:ext cx="8430000" cy="4686251"/>
            <a:chOff x="351128" y="228595"/>
            <a:chExt cx="8430000" cy="4686251"/>
          </a:xfrm>
        </p:grpSpPr>
        <p:sp>
          <p:nvSpPr>
            <p:cNvPr id="140" name="Google Shape;140;p23"/>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23"/>
            <p:cNvGrpSpPr/>
            <p:nvPr/>
          </p:nvGrpSpPr>
          <p:grpSpPr>
            <a:xfrm>
              <a:off x="713171" y="228595"/>
              <a:ext cx="7717725" cy="4686251"/>
              <a:chOff x="713175" y="432300"/>
              <a:chExt cx="7717725" cy="4278900"/>
            </a:xfrm>
          </p:grpSpPr>
          <p:cxnSp>
            <p:nvCxnSpPr>
              <p:cNvPr id="142" name="Google Shape;142;p23"/>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143" name="Google Shape;143;p23"/>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44" name="Shape 14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145" name="Shape 145"/>
        <p:cNvGrpSpPr/>
        <p:nvPr/>
      </p:nvGrpSpPr>
      <p:grpSpPr>
        <a:xfrm>
          <a:off x="0" y="0"/>
          <a:ext cx="0" cy="0"/>
          <a:chOff x="0" y="0"/>
          <a:chExt cx="0" cy="0"/>
        </a:xfrm>
      </p:grpSpPr>
      <p:sp>
        <p:nvSpPr>
          <p:cNvPr id="146" name="Google Shape;146;p2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5"/>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5"/>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9" name="Google Shape;149;p25"/>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50" name="Google Shape;150;p25"/>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 name="Google Shape;151;p25"/>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2" name="Google Shape;152;p25"/>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53" name="Google Shape;153;p25"/>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5"/>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5" name="Google Shape;155;p25"/>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56" name="Google Shape;156;p25"/>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7" name="Google Shape;157;p25"/>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58" name="Google Shape;158;p25"/>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59" name="Google Shape;159;p25"/>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 name="Google Shape;160;p25"/>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1" name="Google Shape;161;p25"/>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62" name="Google Shape;162;p25"/>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5"/>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64" name="Google Shape;164;p25"/>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65" name="Google Shape;165;p25"/>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66" name="Google Shape;166;p25"/>
          <p:cNvGrpSpPr/>
          <p:nvPr/>
        </p:nvGrpSpPr>
        <p:grpSpPr>
          <a:xfrm>
            <a:off x="713100" y="442056"/>
            <a:ext cx="7706069" cy="184842"/>
            <a:chOff x="2600575" y="-312369"/>
            <a:chExt cx="7706069" cy="184842"/>
          </a:xfrm>
        </p:grpSpPr>
        <p:sp>
          <p:nvSpPr>
            <p:cNvPr id="167" name="Google Shape;167;p25"/>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169" name="Shape 169"/>
        <p:cNvGrpSpPr/>
        <p:nvPr/>
      </p:nvGrpSpPr>
      <p:grpSpPr>
        <a:xfrm>
          <a:off x="0" y="0"/>
          <a:ext cx="0" cy="0"/>
          <a:chOff x="0" y="0"/>
          <a:chExt cx="0" cy="0"/>
        </a:xfrm>
      </p:grpSpPr>
      <p:sp>
        <p:nvSpPr>
          <p:cNvPr id="170" name="Google Shape;170;p26"/>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2" name="Google Shape;172;p26"/>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3" name="Google Shape;173;p26"/>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74" name="Google Shape;174;p26"/>
          <p:cNvGrpSpPr/>
          <p:nvPr/>
        </p:nvGrpSpPr>
        <p:grpSpPr>
          <a:xfrm>
            <a:off x="713100" y="445025"/>
            <a:ext cx="590726" cy="108000"/>
            <a:chOff x="713175" y="723975"/>
            <a:chExt cx="590726" cy="108000"/>
          </a:xfrm>
        </p:grpSpPr>
        <p:sp>
          <p:nvSpPr>
            <p:cNvPr id="175" name="Google Shape;175;p26"/>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179" name="Shape 179"/>
        <p:cNvGrpSpPr/>
        <p:nvPr/>
      </p:nvGrpSpPr>
      <p:grpSpPr>
        <a:xfrm>
          <a:off x="0" y="0"/>
          <a:ext cx="0" cy="0"/>
          <a:chOff x="0" y="0"/>
          <a:chExt cx="0" cy="0"/>
        </a:xfrm>
      </p:grpSpPr>
      <p:sp>
        <p:nvSpPr>
          <p:cNvPr id="180" name="Google Shape;180;p27"/>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82" name="Google Shape;182;p27"/>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83" name="Google Shape;183;p27"/>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84" name="Google Shape;184;p27"/>
          <p:cNvGrpSpPr/>
          <p:nvPr/>
        </p:nvGrpSpPr>
        <p:grpSpPr>
          <a:xfrm>
            <a:off x="713100" y="445025"/>
            <a:ext cx="590726" cy="108000"/>
            <a:chOff x="713175" y="723975"/>
            <a:chExt cx="590726" cy="108000"/>
          </a:xfrm>
        </p:grpSpPr>
        <p:sp>
          <p:nvSpPr>
            <p:cNvPr id="185" name="Google Shape;185;p27"/>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89" name="Shape 189"/>
        <p:cNvGrpSpPr/>
        <p:nvPr/>
      </p:nvGrpSpPr>
      <p:grpSpPr>
        <a:xfrm>
          <a:off x="0" y="0"/>
          <a:ext cx="0" cy="0"/>
          <a:chOff x="0" y="0"/>
          <a:chExt cx="0" cy="0"/>
        </a:xfrm>
      </p:grpSpPr>
      <p:sp>
        <p:nvSpPr>
          <p:cNvPr id="190" name="Google Shape;190;p28"/>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191" name="Google Shape;191;p2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2" name="Google Shape;192;p28"/>
          <p:cNvGrpSpPr/>
          <p:nvPr/>
        </p:nvGrpSpPr>
        <p:grpSpPr>
          <a:xfrm>
            <a:off x="338575" y="238644"/>
            <a:ext cx="8457300" cy="4666200"/>
            <a:chOff x="338575" y="238644"/>
            <a:chExt cx="8457300" cy="4666200"/>
          </a:xfrm>
        </p:grpSpPr>
        <p:sp>
          <p:nvSpPr>
            <p:cNvPr id="193" name="Google Shape;193;p2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2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95" name="Google Shape;195;p28"/>
          <p:cNvGrpSpPr/>
          <p:nvPr/>
        </p:nvGrpSpPr>
        <p:grpSpPr>
          <a:xfrm>
            <a:off x="713100" y="445025"/>
            <a:ext cx="590726" cy="108000"/>
            <a:chOff x="713175" y="723975"/>
            <a:chExt cx="590726" cy="108000"/>
          </a:xfrm>
        </p:grpSpPr>
        <p:sp>
          <p:nvSpPr>
            <p:cNvPr id="196" name="Google Shape;196;p2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200" name="Shape 200"/>
        <p:cNvGrpSpPr/>
        <p:nvPr/>
      </p:nvGrpSpPr>
      <p:grpSpPr>
        <a:xfrm>
          <a:off x="0" y="0"/>
          <a:ext cx="0" cy="0"/>
          <a:chOff x="0" y="0"/>
          <a:chExt cx="0" cy="0"/>
        </a:xfrm>
      </p:grpSpPr>
      <p:sp>
        <p:nvSpPr>
          <p:cNvPr id="201" name="Google Shape;201;p29"/>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2" name="Google Shape;202;p29"/>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203" name="Google Shape;203;p29"/>
          <p:cNvGrpSpPr/>
          <p:nvPr/>
        </p:nvGrpSpPr>
        <p:grpSpPr>
          <a:xfrm>
            <a:off x="713100" y="445025"/>
            <a:ext cx="590726" cy="108000"/>
            <a:chOff x="713175" y="723975"/>
            <a:chExt cx="590726" cy="108000"/>
          </a:xfrm>
        </p:grpSpPr>
        <p:sp>
          <p:nvSpPr>
            <p:cNvPr id="204" name="Google Shape;204;p29"/>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9"/>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9"/>
          <p:cNvGrpSpPr/>
          <p:nvPr/>
        </p:nvGrpSpPr>
        <p:grpSpPr>
          <a:xfrm>
            <a:off x="713100" y="4516675"/>
            <a:ext cx="7706069" cy="181800"/>
            <a:chOff x="2600575" y="3762250"/>
            <a:chExt cx="7706069" cy="181800"/>
          </a:xfrm>
        </p:grpSpPr>
        <p:sp>
          <p:nvSpPr>
            <p:cNvPr id="210" name="Google Shape;210;p29"/>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212" name="Shape 212"/>
        <p:cNvGrpSpPr/>
        <p:nvPr/>
      </p:nvGrpSpPr>
      <p:grpSpPr>
        <a:xfrm>
          <a:off x="0" y="0"/>
          <a:ext cx="0" cy="0"/>
          <a:chOff x="0" y="0"/>
          <a:chExt cx="0" cy="0"/>
        </a:xfrm>
      </p:grpSpPr>
      <p:sp>
        <p:nvSpPr>
          <p:cNvPr id="213" name="Google Shape;213;p30"/>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30"/>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5" name="Google Shape;215;p30"/>
          <p:cNvGrpSpPr/>
          <p:nvPr/>
        </p:nvGrpSpPr>
        <p:grpSpPr>
          <a:xfrm>
            <a:off x="338575" y="238644"/>
            <a:ext cx="8457300" cy="4666200"/>
            <a:chOff x="338575" y="238644"/>
            <a:chExt cx="8457300" cy="4666200"/>
          </a:xfrm>
        </p:grpSpPr>
        <p:sp>
          <p:nvSpPr>
            <p:cNvPr id="216" name="Google Shape;216;p3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3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18" name="Google Shape;218;p30"/>
          <p:cNvGrpSpPr/>
          <p:nvPr/>
        </p:nvGrpSpPr>
        <p:grpSpPr>
          <a:xfrm>
            <a:off x="713100" y="445025"/>
            <a:ext cx="590726" cy="108000"/>
            <a:chOff x="713175" y="723975"/>
            <a:chExt cx="590726" cy="108000"/>
          </a:xfrm>
        </p:grpSpPr>
        <p:sp>
          <p:nvSpPr>
            <p:cNvPr id="219" name="Google Shape;219;p3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23" name="Shape 223"/>
        <p:cNvGrpSpPr/>
        <p:nvPr/>
      </p:nvGrpSpPr>
      <p:grpSpPr>
        <a:xfrm>
          <a:off x="0" y="0"/>
          <a:ext cx="0" cy="0"/>
          <a:chOff x="0" y="0"/>
          <a:chExt cx="0" cy="0"/>
        </a:xfrm>
      </p:grpSpPr>
      <p:sp>
        <p:nvSpPr>
          <p:cNvPr id="224" name="Google Shape;224;p31"/>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5" name="Google Shape;225;p31"/>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6" name="Google Shape;226;p31"/>
          <p:cNvGrpSpPr/>
          <p:nvPr/>
        </p:nvGrpSpPr>
        <p:grpSpPr>
          <a:xfrm>
            <a:off x="338575" y="238644"/>
            <a:ext cx="8457300" cy="4666200"/>
            <a:chOff x="338575" y="238644"/>
            <a:chExt cx="8457300" cy="4666200"/>
          </a:xfrm>
        </p:grpSpPr>
        <p:sp>
          <p:nvSpPr>
            <p:cNvPr id="227" name="Google Shape;227;p3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8" name="Google Shape;228;p3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29" name="Google Shape;229;p31"/>
          <p:cNvGrpSpPr/>
          <p:nvPr/>
        </p:nvGrpSpPr>
        <p:grpSpPr>
          <a:xfrm>
            <a:off x="713100" y="445025"/>
            <a:ext cx="590726" cy="108000"/>
            <a:chOff x="713175" y="723975"/>
            <a:chExt cx="590726" cy="108000"/>
          </a:xfrm>
        </p:grpSpPr>
        <p:sp>
          <p:nvSpPr>
            <p:cNvPr id="230" name="Google Shape;230;p3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34" name="Shape 234"/>
        <p:cNvGrpSpPr/>
        <p:nvPr/>
      </p:nvGrpSpPr>
      <p:grpSpPr>
        <a:xfrm>
          <a:off x="0" y="0"/>
          <a:ext cx="0" cy="0"/>
          <a:chOff x="0" y="0"/>
          <a:chExt cx="0" cy="0"/>
        </a:xfrm>
      </p:grpSpPr>
      <p:sp>
        <p:nvSpPr>
          <p:cNvPr id="235" name="Google Shape;235;p32"/>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 name="Google Shape;236;p32"/>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7" name="Google Shape;237;p32"/>
          <p:cNvGrpSpPr/>
          <p:nvPr/>
        </p:nvGrpSpPr>
        <p:grpSpPr>
          <a:xfrm>
            <a:off x="338575" y="238644"/>
            <a:ext cx="8457300" cy="4666200"/>
            <a:chOff x="338575" y="238644"/>
            <a:chExt cx="8457300" cy="4666200"/>
          </a:xfrm>
        </p:grpSpPr>
        <p:sp>
          <p:nvSpPr>
            <p:cNvPr id="238" name="Google Shape;238;p3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3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40" name="Google Shape;240;p32"/>
          <p:cNvGrpSpPr/>
          <p:nvPr/>
        </p:nvGrpSpPr>
        <p:grpSpPr>
          <a:xfrm>
            <a:off x="713100" y="445025"/>
            <a:ext cx="590726" cy="108000"/>
            <a:chOff x="713175" y="723975"/>
            <a:chExt cx="590726" cy="108000"/>
          </a:xfrm>
        </p:grpSpPr>
        <p:sp>
          <p:nvSpPr>
            <p:cNvPr id="241" name="Google Shape;241;p3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245" name="Shape 245"/>
        <p:cNvGrpSpPr/>
        <p:nvPr/>
      </p:nvGrpSpPr>
      <p:grpSpPr>
        <a:xfrm>
          <a:off x="0" y="0"/>
          <a:ext cx="0" cy="0"/>
          <a:chOff x="0" y="0"/>
          <a:chExt cx="0" cy="0"/>
        </a:xfrm>
      </p:grpSpPr>
      <p:sp>
        <p:nvSpPr>
          <p:cNvPr id="246" name="Google Shape;246;p33"/>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7" name="Google Shape;247;p33"/>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48" name="Google Shape;248;p33"/>
          <p:cNvGrpSpPr/>
          <p:nvPr/>
        </p:nvGrpSpPr>
        <p:grpSpPr>
          <a:xfrm>
            <a:off x="338575" y="238644"/>
            <a:ext cx="8457300" cy="4666200"/>
            <a:chOff x="338575" y="238644"/>
            <a:chExt cx="8457300" cy="4666200"/>
          </a:xfrm>
        </p:grpSpPr>
        <p:sp>
          <p:nvSpPr>
            <p:cNvPr id="249" name="Google Shape;249;p3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3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51" name="Google Shape;251;p33"/>
          <p:cNvGrpSpPr/>
          <p:nvPr/>
        </p:nvGrpSpPr>
        <p:grpSpPr>
          <a:xfrm>
            <a:off x="713100" y="445025"/>
            <a:ext cx="590726" cy="108000"/>
            <a:chOff x="713175" y="723975"/>
            <a:chExt cx="590726" cy="108000"/>
          </a:xfrm>
        </p:grpSpPr>
        <p:sp>
          <p:nvSpPr>
            <p:cNvPr id="252" name="Google Shape;252;p3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256" name="Shape 256"/>
        <p:cNvGrpSpPr/>
        <p:nvPr/>
      </p:nvGrpSpPr>
      <p:grpSpPr>
        <a:xfrm>
          <a:off x="0" y="0"/>
          <a:ext cx="0" cy="0"/>
          <a:chOff x="0" y="0"/>
          <a:chExt cx="0" cy="0"/>
        </a:xfrm>
      </p:grpSpPr>
      <p:grpSp>
        <p:nvGrpSpPr>
          <p:cNvPr id="257" name="Google Shape;257;p34"/>
          <p:cNvGrpSpPr/>
          <p:nvPr/>
        </p:nvGrpSpPr>
        <p:grpSpPr>
          <a:xfrm>
            <a:off x="338575" y="238644"/>
            <a:ext cx="8457300" cy="4666200"/>
            <a:chOff x="338575" y="238644"/>
            <a:chExt cx="8457300" cy="4666200"/>
          </a:xfrm>
        </p:grpSpPr>
        <p:sp>
          <p:nvSpPr>
            <p:cNvPr id="258" name="Google Shape;258;p3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3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260" name="Google Shape;260;p34"/>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61" name="Google Shape;261;p34"/>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62" name="Google Shape;262;p34"/>
          <p:cNvGrpSpPr/>
          <p:nvPr/>
        </p:nvGrpSpPr>
        <p:grpSpPr>
          <a:xfrm>
            <a:off x="713100" y="445025"/>
            <a:ext cx="590726" cy="108000"/>
            <a:chOff x="713175" y="723975"/>
            <a:chExt cx="590726" cy="108000"/>
          </a:xfrm>
        </p:grpSpPr>
        <p:sp>
          <p:nvSpPr>
            <p:cNvPr id="263" name="Google Shape;263;p3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267" name="Shape 267"/>
        <p:cNvGrpSpPr/>
        <p:nvPr/>
      </p:nvGrpSpPr>
      <p:grpSpPr>
        <a:xfrm>
          <a:off x="0" y="0"/>
          <a:ext cx="0" cy="0"/>
          <a:chOff x="0" y="0"/>
          <a:chExt cx="0" cy="0"/>
        </a:xfrm>
      </p:grpSpPr>
      <p:sp>
        <p:nvSpPr>
          <p:cNvPr id="268" name="Google Shape;268;p35"/>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9" name="Google Shape;269;p35"/>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35"/>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1" name="Google Shape;271;p35"/>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35"/>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3" name="Google Shape;273;p35"/>
          <p:cNvGrpSpPr/>
          <p:nvPr/>
        </p:nvGrpSpPr>
        <p:grpSpPr>
          <a:xfrm>
            <a:off x="338575" y="238644"/>
            <a:ext cx="8457300" cy="4666200"/>
            <a:chOff x="338575" y="238644"/>
            <a:chExt cx="8457300" cy="4666200"/>
          </a:xfrm>
        </p:grpSpPr>
        <p:sp>
          <p:nvSpPr>
            <p:cNvPr id="274" name="Google Shape;274;p3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76" name="Google Shape;276;p35"/>
          <p:cNvGrpSpPr/>
          <p:nvPr/>
        </p:nvGrpSpPr>
        <p:grpSpPr>
          <a:xfrm>
            <a:off x="713100" y="445025"/>
            <a:ext cx="590726" cy="108000"/>
            <a:chOff x="713175" y="723975"/>
            <a:chExt cx="590726" cy="108000"/>
          </a:xfrm>
        </p:grpSpPr>
        <p:sp>
          <p:nvSpPr>
            <p:cNvPr id="277" name="Google Shape;277;p3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281" name="Shape 281"/>
        <p:cNvGrpSpPr/>
        <p:nvPr/>
      </p:nvGrpSpPr>
      <p:grpSpPr>
        <a:xfrm>
          <a:off x="0" y="0"/>
          <a:ext cx="0" cy="0"/>
          <a:chOff x="0" y="0"/>
          <a:chExt cx="0" cy="0"/>
        </a:xfrm>
      </p:grpSpPr>
      <p:sp>
        <p:nvSpPr>
          <p:cNvPr id="282" name="Google Shape;282;p36"/>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36"/>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284" name="Google Shape;284;p36"/>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285" name="Google Shape;285;p36"/>
          <p:cNvGrpSpPr/>
          <p:nvPr/>
        </p:nvGrpSpPr>
        <p:grpSpPr>
          <a:xfrm>
            <a:off x="338575" y="238644"/>
            <a:ext cx="8457300" cy="4666200"/>
            <a:chOff x="338575" y="238644"/>
            <a:chExt cx="8457300" cy="4666200"/>
          </a:xfrm>
        </p:grpSpPr>
        <p:sp>
          <p:nvSpPr>
            <p:cNvPr id="286" name="Google Shape;286;p3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3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288" name="Google Shape;288;p36"/>
          <p:cNvGrpSpPr/>
          <p:nvPr/>
        </p:nvGrpSpPr>
        <p:grpSpPr>
          <a:xfrm>
            <a:off x="713100" y="445025"/>
            <a:ext cx="590726" cy="108000"/>
            <a:chOff x="713175" y="723975"/>
            <a:chExt cx="590726" cy="108000"/>
          </a:xfrm>
        </p:grpSpPr>
        <p:sp>
          <p:nvSpPr>
            <p:cNvPr id="289" name="Google Shape;289;p3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93" name="Shape 293"/>
        <p:cNvGrpSpPr/>
        <p:nvPr/>
      </p:nvGrpSpPr>
      <p:grpSpPr>
        <a:xfrm>
          <a:off x="0" y="0"/>
          <a:ext cx="0" cy="0"/>
          <a:chOff x="0" y="0"/>
          <a:chExt cx="0" cy="0"/>
        </a:xfrm>
      </p:grpSpPr>
      <p:sp>
        <p:nvSpPr>
          <p:cNvPr id="294" name="Google Shape;294;p3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 name="Google Shape;295;p37"/>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37"/>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37"/>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8" name="Google Shape;298;p37"/>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37"/>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0" name="Google Shape;300;p37"/>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01" name="Google Shape;301;p37"/>
          <p:cNvGrpSpPr/>
          <p:nvPr/>
        </p:nvGrpSpPr>
        <p:grpSpPr>
          <a:xfrm>
            <a:off x="713100" y="445025"/>
            <a:ext cx="590726" cy="108000"/>
            <a:chOff x="713175" y="723975"/>
            <a:chExt cx="590726" cy="108000"/>
          </a:xfrm>
        </p:grpSpPr>
        <p:sp>
          <p:nvSpPr>
            <p:cNvPr id="302" name="Google Shape;302;p3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37"/>
          <p:cNvGrpSpPr/>
          <p:nvPr/>
        </p:nvGrpSpPr>
        <p:grpSpPr>
          <a:xfrm>
            <a:off x="338575" y="238644"/>
            <a:ext cx="8457300" cy="4666200"/>
            <a:chOff x="338575" y="238644"/>
            <a:chExt cx="8457300" cy="4666200"/>
          </a:xfrm>
        </p:grpSpPr>
        <p:sp>
          <p:nvSpPr>
            <p:cNvPr id="307" name="Google Shape;307;p3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309" name="Shape 309"/>
        <p:cNvGrpSpPr/>
        <p:nvPr/>
      </p:nvGrpSpPr>
      <p:grpSpPr>
        <a:xfrm>
          <a:off x="0" y="0"/>
          <a:ext cx="0" cy="0"/>
          <a:chOff x="0" y="0"/>
          <a:chExt cx="0" cy="0"/>
        </a:xfrm>
      </p:grpSpPr>
      <p:sp>
        <p:nvSpPr>
          <p:cNvPr id="310" name="Google Shape;310;p38"/>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1" name="Google Shape;311;p38"/>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38"/>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38"/>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38"/>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38"/>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38"/>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7" name="Google Shape;317;p38"/>
          <p:cNvGrpSpPr/>
          <p:nvPr/>
        </p:nvGrpSpPr>
        <p:grpSpPr>
          <a:xfrm>
            <a:off x="338575" y="238644"/>
            <a:ext cx="8457300" cy="4666200"/>
            <a:chOff x="338575" y="238644"/>
            <a:chExt cx="8457300" cy="4666200"/>
          </a:xfrm>
        </p:grpSpPr>
        <p:sp>
          <p:nvSpPr>
            <p:cNvPr id="318" name="Google Shape;318;p3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320" name="Google Shape;320;p38"/>
          <p:cNvGrpSpPr/>
          <p:nvPr/>
        </p:nvGrpSpPr>
        <p:grpSpPr>
          <a:xfrm>
            <a:off x="713100" y="445025"/>
            <a:ext cx="590726" cy="108000"/>
            <a:chOff x="713175" y="723975"/>
            <a:chExt cx="590726" cy="108000"/>
          </a:xfrm>
        </p:grpSpPr>
        <p:sp>
          <p:nvSpPr>
            <p:cNvPr id="321" name="Google Shape;321;p3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5" name="Shape 325"/>
        <p:cNvGrpSpPr/>
        <p:nvPr/>
      </p:nvGrpSpPr>
      <p:grpSpPr>
        <a:xfrm>
          <a:off x="0" y="0"/>
          <a:ext cx="0" cy="0"/>
          <a:chOff x="0" y="0"/>
          <a:chExt cx="0" cy="0"/>
        </a:xfrm>
      </p:grpSpPr>
      <p:sp>
        <p:nvSpPr>
          <p:cNvPr id="326" name="Google Shape;326;p39"/>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39"/>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8" name="Google Shape;328;p39"/>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39"/>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39"/>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1" name="Google Shape;331;p39"/>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39"/>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3" name="Google Shape;333;p39"/>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39"/>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35" name="Google Shape;335;p39"/>
          <p:cNvGrpSpPr/>
          <p:nvPr/>
        </p:nvGrpSpPr>
        <p:grpSpPr>
          <a:xfrm>
            <a:off x="338575" y="238644"/>
            <a:ext cx="8457300" cy="4666200"/>
            <a:chOff x="338575" y="238644"/>
            <a:chExt cx="8457300" cy="4666200"/>
          </a:xfrm>
        </p:grpSpPr>
        <p:sp>
          <p:nvSpPr>
            <p:cNvPr id="336" name="Google Shape;336;p3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338" name="Google Shape;338;p39"/>
          <p:cNvGrpSpPr/>
          <p:nvPr/>
        </p:nvGrpSpPr>
        <p:grpSpPr>
          <a:xfrm>
            <a:off x="713100" y="445025"/>
            <a:ext cx="590726" cy="108000"/>
            <a:chOff x="713175" y="723975"/>
            <a:chExt cx="590726" cy="108000"/>
          </a:xfrm>
        </p:grpSpPr>
        <p:sp>
          <p:nvSpPr>
            <p:cNvPr id="339" name="Google Shape;339;p3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43" name="Shape 343"/>
        <p:cNvGrpSpPr/>
        <p:nvPr/>
      </p:nvGrpSpPr>
      <p:grpSpPr>
        <a:xfrm>
          <a:off x="0" y="0"/>
          <a:ext cx="0" cy="0"/>
          <a:chOff x="0" y="0"/>
          <a:chExt cx="0" cy="0"/>
        </a:xfrm>
      </p:grpSpPr>
      <p:sp>
        <p:nvSpPr>
          <p:cNvPr id="344" name="Google Shape;344;p40"/>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5" name="Google Shape;345;p40"/>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40"/>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7" name="Google Shape;347;p40"/>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40"/>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9" name="Google Shape;349;p40"/>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0" name="Google Shape;350;p40"/>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40"/>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40"/>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3" name="Google Shape;353;p40"/>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40"/>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5" name="Google Shape;355;p40"/>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40"/>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7" name="Google Shape;357;p40"/>
          <p:cNvGrpSpPr/>
          <p:nvPr/>
        </p:nvGrpSpPr>
        <p:grpSpPr>
          <a:xfrm>
            <a:off x="338575" y="238644"/>
            <a:ext cx="8457300" cy="4666200"/>
            <a:chOff x="338575" y="238644"/>
            <a:chExt cx="8457300" cy="4666200"/>
          </a:xfrm>
        </p:grpSpPr>
        <p:sp>
          <p:nvSpPr>
            <p:cNvPr id="358" name="Google Shape;358;p4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4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360" name="Google Shape;360;p40"/>
          <p:cNvGrpSpPr/>
          <p:nvPr/>
        </p:nvGrpSpPr>
        <p:grpSpPr>
          <a:xfrm>
            <a:off x="713100" y="445025"/>
            <a:ext cx="590726" cy="108000"/>
            <a:chOff x="713175" y="723975"/>
            <a:chExt cx="590726" cy="108000"/>
          </a:xfrm>
        </p:grpSpPr>
        <p:sp>
          <p:nvSpPr>
            <p:cNvPr id="361" name="Google Shape;361;p4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365" name="Shape 365"/>
        <p:cNvGrpSpPr/>
        <p:nvPr/>
      </p:nvGrpSpPr>
      <p:grpSpPr>
        <a:xfrm>
          <a:off x="0" y="0"/>
          <a:ext cx="0" cy="0"/>
          <a:chOff x="0" y="0"/>
          <a:chExt cx="0" cy="0"/>
        </a:xfrm>
      </p:grpSpPr>
      <p:sp>
        <p:nvSpPr>
          <p:cNvPr id="366" name="Google Shape;366;p4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7" name="Google Shape;367;p41"/>
          <p:cNvGrpSpPr/>
          <p:nvPr/>
        </p:nvGrpSpPr>
        <p:grpSpPr>
          <a:xfrm>
            <a:off x="338575" y="238644"/>
            <a:ext cx="8457300" cy="4666200"/>
            <a:chOff x="338575" y="238644"/>
            <a:chExt cx="8457300" cy="4666200"/>
          </a:xfrm>
        </p:grpSpPr>
        <p:sp>
          <p:nvSpPr>
            <p:cNvPr id="368" name="Google Shape;368;p4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4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370" name="Google Shape;370;p41"/>
          <p:cNvGrpSpPr/>
          <p:nvPr/>
        </p:nvGrpSpPr>
        <p:grpSpPr>
          <a:xfrm>
            <a:off x="713100" y="445025"/>
            <a:ext cx="590726" cy="108000"/>
            <a:chOff x="713175" y="723975"/>
            <a:chExt cx="590726" cy="108000"/>
          </a:xfrm>
        </p:grpSpPr>
        <p:sp>
          <p:nvSpPr>
            <p:cNvPr id="371" name="Google Shape;371;p4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75" name="Shape 375"/>
        <p:cNvGrpSpPr/>
        <p:nvPr/>
      </p:nvGrpSpPr>
      <p:grpSpPr>
        <a:xfrm>
          <a:off x="0" y="0"/>
          <a:ext cx="0" cy="0"/>
          <a:chOff x="0" y="0"/>
          <a:chExt cx="0" cy="0"/>
        </a:xfrm>
      </p:grpSpPr>
      <p:sp>
        <p:nvSpPr>
          <p:cNvPr id="376" name="Google Shape;376;p42"/>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7" name="Google Shape;377;p42"/>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78" name="Google Shape;378;p42"/>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9" name="Google Shape;379;p42"/>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80" name="Google Shape;380;p42"/>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1" name="Google Shape;381;p42"/>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82" name="Google Shape;382;p42"/>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3" name="Google Shape;383;p42"/>
          <p:cNvGrpSpPr/>
          <p:nvPr/>
        </p:nvGrpSpPr>
        <p:grpSpPr>
          <a:xfrm>
            <a:off x="338575" y="238644"/>
            <a:ext cx="8457300" cy="4666200"/>
            <a:chOff x="338575" y="238644"/>
            <a:chExt cx="8457300" cy="4666200"/>
          </a:xfrm>
        </p:grpSpPr>
        <p:sp>
          <p:nvSpPr>
            <p:cNvPr id="384" name="Google Shape;384;p4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4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386" name="Google Shape;386;p42"/>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7" name="Google Shape;387;p42"/>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8" name="Google Shape;388;p42"/>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389" name="Google Shape;389;p42"/>
          <p:cNvGrpSpPr/>
          <p:nvPr/>
        </p:nvGrpSpPr>
        <p:grpSpPr>
          <a:xfrm>
            <a:off x="713100" y="445025"/>
            <a:ext cx="590726" cy="108000"/>
            <a:chOff x="713175" y="723975"/>
            <a:chExt cx="590726" cy="108000"/>
          </a:xfrm>
        </p:grpSpPr>
        <p:sp>
          <p:nvSpPr>
            <p:cNvPr id="390" name="Google Shape;390;p4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94" name="Shape 394"/>
        <p:cNvGrpSpPr/>
        <p:nvPr/>
      </p:nvGrpSpPr>
      <p:grpSpPr>
        <a:xfrm>
          <a:off x="0" y="0"/>
          <a:ext cx="0" cy="0"/>
          <a:chOff x="0" y="0"/>
          <a:chExt cx="0" cy="0"/>
        </a:xfrm>
      </p:grpSpPr>
      <p:sp>
        <p:nvSpPr>
          <p:cNvPr id="395" name="Google Shape;395;p4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3"/>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7" name="Google Shape;397;p43"/>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8" name="Google Shape;398;p43"/>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99" name="Shape 399"/>
        <p:cNvGrpSpPr/>
        <p:nvPr/>
      </p:nvGrpSpPr>
      <p:grpSpPr>
        <a:xfrm>
          <a:off x="0" y="0"/>
          <a:ext cx="0" cy="0"/>
          <a:chOff x="0" y="0"/>
          <a:chExt cx="0" cy="0"/>
        </a:xfrm>
      </p:grpSpPr>
      <p:grpSp>
        <p:nvGrpSpPr>
          <p:cNvPr id="400" name="Google Shape;400;p44"/>
          <p:cNvGrpSpPr/>
          <p:nvPr/>
        </p:nvGrpSpPr>
        <p:grpSpPr>
          <a:xfrm>
            <a:off x="338575" y="238644"/>
            <a:ext cx="8457300" cy="4666200"/>
            <a:chOff x="338575" y="238644"/>
            <a:chExt cx="8457300" cy="4666200"/>
          </a:xfrm>
        </p:grpSpPr>
        <p:sp>
          <p:nvSpPr>
            <p:cNvPr id="401" name="Google Shape;401;p4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2" name="Google Shape;402;p4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403" name="Google Shape;403;p44"/>
          <p:cNvGrpSpPr/>
          <p:nvPr/>
        </p:nvGrpSpPr>
        <p:grpSpPr>
          <a:xfrm>
            <a:off x="713100" y="445025"/>
            <a:ext cx="590726" cy="108000"/>
            <a:chOff x="713175" y="723975"/>
            <a:chExt cx="590726" cy="108000"/>
          </a:xfrm>
        </p:grpSpPr>
        <p:sp>
          <p:nvSpPr>
            <p:cNvPr id="404" name="Google Shape;404;p4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 name="Google Shape;408;p44"/>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409" name="Google Shape;409;p44"/>
          <p:cNvGrpSpPr/>
          <p:nvPr/>
        </p:nvGrpSpPr>
        <p:grpSpPr>
          <a:xfrm>
            <a:off x="7774198" y="1271033"/>
            <a:ext cx="656700" cy="656686"/>
            <a:chOff x="8030050" y="2613550"/>
            <a:chExt cx="1147475" cy="1147450"/>
          </a:xfrm>
        </p:grpSpPr>
        <p:sp>
          <p:nvSpPr>
            <p:cNvPr id="410" name="Google Shape;410;p44"/>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4"/>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4"/>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4"/>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4"/>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4"/>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4"/>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4"/>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4"/>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4"/>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4"/>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4"/>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4"/>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4"/>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4"/>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44"/>
          <p:cNvGrpSpPr/>
          <p:nvPr/>
        </p:nvGrpSpPr>
        <p:grpSpPr>
          <a:xfrm>
            <a:off x="1741313" y="4379925"/>
            <a:ext cx="5666187" cy="318550"/>
            <a:chOff x="2764725" y="4448400"/>
            <a:chExt cx="5666187" cy="318550"/>
          </a:xfrm>
        </p:grpSpPr>
        <p:sp>
          <p:nvSpPr>
            <p:cNvPr id="434" name="Google Shape;434;p44"/>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5" name="Google Shape;435;p44"/>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436" name="Google Shape;436;p44"/>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437" name="Google Shape;437;p44"/>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38" name="Shape 438"/>
        <p:cNvGrpSpPr/>
        <p:nvPr/>
      </p:nvGrpSpPr>
      <p:grpSpPr>
        <a:xfrm>
          <a:off x="0" y="0"/>
          <a:ext cx="0" cy="0"/>
          <a:chOff x="0" y="0"/>
          <a:chExt cx="0" cy="0"/>
        </a:xfrm>
      </p:grpSpPr>
      <p:grpSp>
        <p:nvGrpSpPr>
          <p:cNvPr id="439" name="Google Shape;439;p45"/>
          <p:cNvGrpSpPr/>
          <p:nvPr/>
        </p:nvGrpSpPr>
        <p:grpSpPr>
          <a:xfrm>
            <a:off x="351128" y="228595"/>
            <a:ext cx="8430000" cy="4686251"/>
            <a:chOff x="351128" y="228595"/>
            <a:chExt cx="8430000" cy="4686251"/>
          </a:xfrm>
        </p:grpSpPr>
        <p:sp>
          <p:nvSpPr>
            <p:cNvPr id="440" name="Google Shape;440;p4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45"/>
            <p:cNvGrpSpPr/>
            <p:nvPr/>
          </p:nvGrpSpPr>
          <p:grpSpPr>
            <a:xfrm>
              <a:off x="713171" y="228595"/>
              <a:ext cx="7717725" cy="4686251"/>
              <a:chOff x="713175" y="432300"/>
              <a:chExt cx="7717725" cy="4278900"/>
            </a:xfrm>
          </p:grpSpPr>
          <p:cxnSp>
            <p:nvCxnSpPr>
              <p:cNvPr id="442" name="Google Shape;442;p45"/>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443" name="Google Shape;443;p45"/>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444" name="Google Shape;444;p45"/>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45"/>
          <p:cNvGrpSpPr/>
          <p:nvPr/>
        </p:nvGrpSpPr>
        <p:grpSpPr>
          <a:xfrm>
            <a:off x="7177923" y="3462608"/>
            <a:ext cx="656700" cy="656686"/>
            <a:chOff x="8030050" y="2613550"/>
            <a:chExt cx="1147475" cy="1147450"/>
          </a:xfrm>
        </p:grpSpPr>
        <p:sp>
          <p:nvSpPr>
            <p:cNvPr id="446" name="Google Shape;446;p45"/>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5"/>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5"/>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5"/>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5"/>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5"/>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5"/>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5"/>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5"/>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5"/>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5"/>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5"/>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5"/>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5"/>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5"/>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5"/>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45"/>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470" name="Shape 470"/>
        <p:cNvGrpSpPr/>
        <p:nvPr/>
      </p:nvGrpSpPr>
      <p:grpSpPr>
        <a:xfrm>
          <a:off x="0" y="0"/>
          <a:ext cx="0" cy="0"/>
          <a:chOff x="0" y="0"/>
          <a:chExt cx="0" cy="0"/>
        </a:xfrm>
      </p:grpSpPr>
      <p:sp>
        <p:nvSpPr>
          <p:cNvPr id="471" name="Google Shape;471;p46"/>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46"/>
          <p:cNvGrpSpPr/>
          <p:nvPr/>
        </p:nvGrpSpPr>
        <p:grpSpPr>
          <a:xfrm>
            <a:off x="713100" y="449365"/>
            <a:ext cx="7706069" cy="4249110"/>
            <a:chOff x="2600575" y="-305060"/>
            <a:chExt cx="7706069" cy="4249110"/>
          </a:xfrm>
        </p:grpSpPr>
        <p:sp>
          <p:nvSpPr>
            <p:cNvPr id="473" name="Google Shape;473;p46"/>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46"/>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6"/>
          <p:cNvGrpSpPr/>
          <p:nvPr/>
        </p:nvGrpSpPr>
        <p:grpSpPr>
          <a:xfrm>
            <a:off x="713100" y="445025"/>
            <a:ext cx="590726" cy="108000"/>
            <a:chOff x="713175" y="723975"/>
            <a:chExt cx="590726" cy="108000"/>
          </a:xfrm>
        </p:grpSpPr>
        <p:sp>
          <p:nvSpPr>
            <p:cNvPr id="477" name="Google Shape;477;p46"/>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484" name="Shape 484"/>
        <p:cNvGrpSpPr/>
        <p:nvPr/>
      </p:nvGrpSpPr>
      <p:grpSpPr>
        <a:xfrm>
          <a:off x="0" y="0"/>
          <a:ext cx="0" cy="0"/>
          <a:chOff x="0" y="0"/>
          <a:chExt cx="0" cy="0"/>
        </a:xfrm>
      </p:grpSpPr>
      <p:sp>
        <p:nvSpPr>
          <p:cNvPr id="485" name="Google Shape;485;p48"/>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86" name="Google Shape;486;p48"/>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87" name="Google Shape;487;p4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48"/>
          <p:cNvGrpSpPr/>
          <p:nvPr/>
        </p:nvGrpSpPr>
        <p:grpSpPr>
          <a:xfrm>
            <a:off x="713100" y="445025"/>
            <a:ext cx="590726" cy="108000"/>
            <a:chOff x="713175" y="723975"/>
            <a:chExt cx="590726" cy="108000"/>
          </a:xfrm>
        </p:grpSpPr>
        <p:sp>
          <p:nvSpPr>
            <p:cNvPr id="489" name="Google Shape;489;p4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8"/>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8"/>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493" name="Shape 493"/>
        <p:cNvGrpSpPr/>
        <p:nvPr/>
      </p:nvGrpSpPr>
      <p:grpSpPr>
        <a:xfrm>
          <a:off x="0" y="0"/>
          <a:ext cx="0" cy="0"/>
          <a:chOff x="0" y="0"/>
          <a:chExt cx="0" cy="0"/>
        </a:xfrm>
      </p:grpSpPr>
      <p:sp>
        <p:nvSpPr>
          <p:cNvPr id="494" name="Google Shape;494;p49"/>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9"/>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96" name="Google Shape;496;p49"/>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7" name="Google Shape;497;p49"/>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498" name="Google Shape;498;p49"/>
          <p:cNvGrpSpPr/>
          <p:nvPr/>
        </p:nvGrpSpPr>
        <p:grpSpPr>
          <a:xfrm>
            <a:off x="713100" y="445025"/>
            <a:ext cx="590726" cy="108000"/>
            <a:chOff x="713175" y="723975"/>
            <a:chExt cx="590726" cy="108000"/>
          </a:xfrm>
        </p:grpSpPr>
        <p:sp>
          <p:nvSpPr>
            <p:cNvPr id="499" name="Google Shape;499;p49"/>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9"/>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9"/>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9"/>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3" name="Shape 503"/>
        <p:cNvGrpSpPr/>
        <p:nvPr/>
      </p:nvGrpSpPr>
      <p:grpSpPr>
        <a:xfrm>
          <a:off x="0" y="0"/>
          <a:ext cx="0" cy="0"/>
          <a:chOff x="0" y="0"/>
          <a:chExt cx="0" cy="0"/>
        </a:xfrm>
      </p:grpSpPr>
      <p:sp>
        <p:nvSpPr>
          <p:cNvPr id="504" name="Google Shape;504;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50"/>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506" name="Google Shape;506;p50"/>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7" name="Shape 507"/>
        <p:cNvGrpSpPr/>
        <p:nvPr/>
      </p:nvGrpSpPr>
      <p:grpSpPr>
        <a:xfrm>
          <a:off x="0" y="0"/>
          <a:ext cx="0" cy="0"/>
          <a:chOff x="0" y="0"/>
          <a:chExt cx="0" cy="0"/>
        </a:xfrm>
      </p:grpSpPr>
      <p:sp>
        <p:nvSpPr>
          <p:cNvPr id="508" name="Google Shape;508;p51"/>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9" name="Google Shape;509;p51"/>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0" name="Google Shape;510;p51"/>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1" name="Google Shape;511;p51"/>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2" name="Google Shape;512;p51"/>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13" name="Google Shape;513;p51"/>
          <p:cNvGrpSpPr/>
          <p:nvPr/>
        </p:nvGrpSpPr>
        <p:grpSpPr>
          <a:xfrm>
            <a:off x="338575" y="238644"/>
            <a:ext cx="8457300" cy="4666200"/>
            <a:chOff x="338575" y="238644"/>
            <a:chExt cx="8457300" cy="4666200"/>
          </a:xfrm>
        </p:grpSpPr>
        <p:sp>
          <p:nvSpPr>
            <p:cNvPr id="514" name="Google Shape;514;p5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5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516" name="Google Shape;516;p51"/>
          <p:cNvGrpSpPr/>
          <p:nvPr/>
        </p:nvGrpSpPr>
        <p:grpSpPr>
          <a:xfrm>
            <a:off x="713100" y="445025"/>
            <a:ext cx="590726" cy="108000"/>
            <a:chOff x="713175" y="723975"/>
            <a:chExt cx="590726" cy="108000"/>
          </a:xfrm>
        </p:grpSpPr>
        <p:sp>
          <p:nvSpPr>
            <p:cNvPr id="517" name="Google Shape;517;p5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1" name="Shape 521"/>
        <p:cNvGrpSpPr/>
        <p:nvPr/>
      </p:nvGrpSpPr>
      <p:grpSpPr>
        <a:xfrm>
          <a:off x="0" y="0"/>
          <a:ext cx="0" cy="0"/>
          <a:chOff x="0" y="0"/>
          <a:chExt cx="0" cy="0"/>
        </a:xfrm>
      </p:grpSpPr>
      <p:sp>
        <p:nvSpPr>
          <p:cNvPr id="522" name="Google Shape;522;p52"/>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23" name="Google Shape;523;p52"/>
          <p:cNvGrpSpPr/>
          <p:nvPr/>
        </p:nvGrpSpPr>
        <p:grpSpPr>
          <a:xfrm>
            <a:off x="338575" y="238644"/>
            <a:ext cx="8457300" cy="4666200"/>
            <a:chOff x="338575" y="238644"/>
            <a:chExt cx="8457300" cy="4666200"/>
          </a:xfrm>
        </p:grpSpPr>
        <p:sp>
          <p:nvSpPr>
            <p:cNvPr id="524" name="Google Shape;524;p5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5" name="Google Shape;525;p5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526" name="Google Shape;526;p52"/>
          <p:cNvGrpSpPr/>
          <p:nvPr/>
        </p:nvGrpSpPr>
        <p:grpSpPr>
          <a:xfrm>
            <a:off x="713100" y="445025"/>
            <a:ext cx="590726" cy="108000"/>
            <a:chOff x="713175" y="723975"/>
            <a:chExt cx="590726" cy="108000"/>
          </a:xfrm>
        </p:grpSpPr>
        <p:sp>
          <p:nvSpPr>
            <p:cNvPr id="527" name="Google Shape;527;p5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1" name="Shape 531"/>
        <p:cNvGrpSpPr/>
        <p:nvPr/>
      </p:nvGrpSpPr>
      <p:grpSpPr>
        <a:xfrm>
          <a:off x="0" y="0"/>
          <a:ext cx="0" cy="0"/>
          <a:chOff x="0" y="0"/>
          <a:chExt cx="0" cy="0"/>
        </a:xfrm>
      </p:grpSpPr>
      <p:sp>
        <p:nvSpPr>
          <p:cNvPr id="532" name="Google Shape;532;p53"/>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533" name="Google Shape;533;p53"/>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34" name="Google Shape;534;p53"/>
          <p:cNvGrpSpPr/>
          <p:nvPr/>
        </p:nvGrpSpPr>
        <p:grpSpPr>
          <a:xfrm>
            <a:off x="713100" y="445025"/>
            <a:ext cx="590726" cy="108000"/>
            <a:chOff x="713175" y="723975"/>
            <a:chExt cx="590726" cy="108000"/>
          </a:xfrm>
        </p:grpSpPr>
        <p:sp>
          <p:nvSpPr>
            <p:cNvPr id="535" name="Google Shape;535;p5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5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40" name="Shape 540"/>
        <p:cNvGrpSpPr/>
        <p:nvPr/>
      </p:nvGrpSpPr>
      <p:grpSpPr>
        <a:xfrm>
          <a:off x="0" y="0"/>
          <a:ext cx="0" cy="0"/>
          <a:chOff x="0" y="0"/>
          <a:chExt cx="0" cy="0"/>
        </a:xfrm>
      </p:grpSpPr>
      <p:sp>
        <p:nvSpPr>
          <p:cNvPr id="541" name="Google Shape;541;p54"/>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542" name="Google Shape;542;p54"/>
          <p:cNvGrpSpPr/>
          <p:nvPr/>
        </p:nvGrpSpPr>
        <p:grpSpPr>
          <a:xfrm>
            <a:off x="713100" y="445025"/>
            <a:ext cx="590726" cy="108000"/>
            <a:chOff x="713175" y="723975"/>
            <a:chExt cx="590726" cy="108000"/>
          </a:xfrm>
        </p:grpSpPr>
        <p:sp>
          <p:nvSpPr>
            <p:cNvPr id="543" name="Google Shape;543;p54"/>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54"/>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4"/>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54"/>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54"/>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4"/>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4"/>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1" name="Shape 551"/>
        <p:cNvGrpSpPr/>
        <p:nvPr/>
      </p:nvGrpSpPr>
      <p:grpSpPr>
        <a:xfrm>
          <a:off x="0" y="0"/>
          <a:ext cx="0" cy="0"/>
          <a:chOff x="0" y="0"/>
          <a:chExt cx="0" cy="0"/>
        </a:xfrm>
      </p:grpSpPr>
      <p:sp>
        <p:nvSpPr>
          <p:cNvPr id="552" name="Google Shape;552;p55"/>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53" name="Google Shape;553;p55"/>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54" name="Google Shape;554;p55"/>
          <p:cNvGrpSpPr/>
          <p:nvPr/>
        </p:nvGrpSpPr>
        <p:grpSpPr>
          <a:xfrm>
            <a:off x="351128" y="228595"/>
            <a:ext cx="8430000" cy="4686251"/>
            <a:chOff x="351128" y="228595"/>
            <a:chExt cx="8430000" cy="4686251"/>
          </a:xfrm>
        </p:grpSpPr>
        <p:sp>
          <p:nvSpPr>
            <p:cNvPr id="555" name="Google Shape;555;p5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55"/>
            <p:cNvGrpSpPr/>
            <p:nvPr/>
          </p:nvGrpSpPr>
          <p:grpSpPr>
            <a:xfrm>
              <a:off x="713171" y="228595"/>
              <a:ext cx="7717725" cy="4686251"/>
              <a:chOff x="713175" y="432300"/>
              <a:chExt cx="7717725" cy="4278900"/>
            </a:xfrm>
          </p:grpSpPr>
          <p:cxnSp>
            <p:nvCxnSpPr>
              <p:cNvPr id="557" name="Google Shape;557;p55"/>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558" name="Google Shape;558;p55"/>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9" name="Shape 559"/>
        <p:cNvGrpSpPr/>
        <p:nvPr/>
      </p:nvGrpSpPr>
      <p:grpSpPr>
        <a:xfrm>
          <a:off x="0" y="0"/>
          <a:ext cx="0" cy="0"/>
          <a:chOff x="0" y="0"/>
          <a:chExt cx="0" cy="0"/>
        </a:xfrm>
      </p:grpSpPr>
      <p:sp>
        <p:nvSpPr>
          <p:cNvPr id="560" name="Google Shape;560;p56"/>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561" name="Google Shape;561;p56"/>
          <p:cNvGrpSpPr/>
          <p:nvPr/>
        </p:nvGrpSpPr>
        <p:grpSpPr>
          <a:xfrm>
            <a:off x="713100" y="445025"/>
            <a:ext cx="590726" cy="108000"/>
            <a:chOff x="713175" y="723975"/>
            <a:chExt cx="590726" cy="108000"/>
          </a:xfrm>
        </p:grpSpPr>
        <p:sp>
          <p:nvSpPr>
            <p:cNvPr id="562" name="Google Shape;562;p5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5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67" name="Shape 567"/>
        <p:cNvGrpSpPr/>
        <p:nvPr/>
      </p:nvGrpSpPr>
      <p:grpSpPr>
        <a:xfrm>
          <a:off x="0" y="0"/>
          <a:ext cx="0" cy="0"/>
          <a:chOff x="0" y="0"/>
          <a:chExt cx="0" cy="0"/>
        </a:xfrm>
      </p:grpSpPr>
      <p:sp>
        <p:nvSpPr>
          <p:cNvPr id="568" name="Google Shape;568;p57"/>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69" name="Google Shape;569;p57"/>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70" name="Google Shape;570;p57"/>
          <p:cNvGrpSpPr/>
          <p:nvPr/>
        </p:nvGrpSpPr>
        <p:grpSpPr>
          <a:xfrm>
            <a:off x="351128" y="228595"/>
            <a:ext cx="8430000" cy="4686251"/>
            <a:chOff x="351128" y="228595"/>
            <a:chExt cx="8430000" cy="4686251"/>
          </a:xfrm>
        </p:grpSpPr>
        <p:sp>
          <p:nvSpPr>
            <p:cNvPr id="571" name="Google Shape;571;p57"/>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7"/>
            <p:cNvGrpSpPr/>
            <p:nvPr/>
          </p:nvGrpSpPr>
          <p:grpSpPr>
            <a:xfrm>
              <a:off x="713171" y="228595"/>
              <a:ext cx="7717725" cy="4686251"/>
              <a:chOff x="713175" y="432300"/>
              <a:chExt cx="7717725" cy="4278900"/>
            </a:xfrm>
          </p:grpSpPr>
          <p:cxnSp>
            <p:nvCxnSpPr>
              <p:cNvPr id="573" name="Google Shape;573;p57"/>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574" name="Google Shape;574;p57"/>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575" name="Shape 575"/>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576" name="Shape 576"/>
        <p:cNvGrpSpPr/>
        <p:nvPr/>
      </p:nvGrpSpPr>
      <p:grpSpPr>
        <a:xfrm>
          <a:off x="0" y="0"/>
          <a:ext cx="0" cy="0"/>
          <a:chOff x="0" y="0"/>
          <a:chExt cx="0" cy="0"/>
        </a:xfrm>
      </p:grpSpPr>
      <p:sp>
        <p:nvSpPr>
          <p:cNvPr id="577" name="Google Shape;577;p5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9"/>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9" name="Google Shape;579;p59"/>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0" name="Google Shape;580;p59"/>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81" name="Google Shape;581;p59"/>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2" name="Google Shape;582;p59"/>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3" name="Google Shape;583;p59"/>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84" name="Google Shape;584;p59"/>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5" name="Google Shape;585;p59"/>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86" name="Google Shape;586;p59"/>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87" name="Google Shape;587;p59"/>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8" name="Google Shape;588;p59"/>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89" name="Google Shape;589;p59"/>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90" name="Google Shape;590;p59"/>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1" name="Google Shape;591;p59"/>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92" name="Google Shape;592;p59"/>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93" name="Google Shape;593;p59"/>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4" name="Google Shape;594;p59"/>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595" name="Google Shape;595;p59"/>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596" name="Google Shape;596;p59"/>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97" name="Google Shape;597;p59"/>
          <p:cNvGrpSpPr/>
          <p:nvPr/>
        </p:nvGrpSpPr>
        <p:grpSpPr>
          <a:xfrm>
            <a:off x="713100" y="442056"/>
            <a:ext cx="7706069" cy="184842"/>
            <a:chOff x="2600575" y="-312369"/>
            <a:chExt cx="7706069" cy="184842"/>
          </a:xfrm>
        </p:grpSpPr>
        <p:sp>
          <p:nvSpPr>
            <p:cNvPr id="598" name="Google Shape;598;p59"/>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9"/>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600" name="Shape 600"/>
        <p:cNvGrpSpPr/>
        <p:nvPr/>
      </p:nvGrpSpPr>
      <p:grpSpPr>
        <a:xfrm>
          <a:off x="0" y="0"/>
          <a:ext cx="0" cy="0"/>
          <a:chOff x="0" y="0"/>
          <a:chExt cx="0" cy="0"/>
        </a:xfrm>
      </p:grpSpPr>
      <p:sp>
        <p:nvSpPr>
          <p:cNvPr id="601" name="Google Shape;601;p60"/>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0"/>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3" name="Google Shape;603;p60"/>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04" name="Google Shape;604;p60"/>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605" name="Google Shape;605;p60"/>
          <p:cNvGrpSpPr/>
          <p:nvPr/>
        </p:nvGrpSpPr>
        <p:grpSpPr>
          <a:xfrm>
            <a:off x="713100" y="445025"/>
            <a:ext cx="590726" cy="108000"/>
            <a:chOff x="713175" y="723975"/>
            <a:chExt cx="590726" cy="108000"/>
          </a:xfrm>
        </p:grpSpPr>
        <p:sp>
          <p:nvSpPr>
            <p:cNvPr id="606" name="Google Shape;606;p60"/>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0"/>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0"/>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0"/>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610" name="Shape 610"/>
        <p:cNvGrpSpPr/>
        <p:nvPr/>
      </p:nvGrpSpPr>
      <p:grpSpPr>
        <a:xfrm>
          <a:off x="0" y="0"/>
          <a:ext cx="0" cy="0"/>
          <a:chOff x="0" y="0"/>
          <a:chExt cx="0" cy="0"/>
        </a:xfrm>
      </p:grpSpPr>
      <p:sp>
        <p:nvSpPr>
          <p:cNvPr id="611" name="Google Shape;611;p61"/>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1"/>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13" name="Google Shape;613;p61"/>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14" name="Google Shape;614;p61"/>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615" name="Google Shape;615;p61"/>
          <p:cNvGrpSpPr/>
          <p:nvPr/>
        </p:nvGrpSpPr>
        <p:grpSpPr>
          <a:xfrm>
            <a:off x="713100" y="445025"/>
            <a:ext cx="590726" cy="108000"/>
            <a:chOff x="713175" y="723975"/>
            <a:chExt cx="590726" cy="108000"/>
          </a:xfrm>
        </p:grpSpPr>
        <p:sp>
          <p:nvSpPr>
            <p:cNvPr id="616" name="Google Shape;616;p61"/>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1"/>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1"/>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1"/>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620" name="Shape 620"/>
        <p:cNvGrpSpPr/>
        <p:nvPr/>
      </p:nvGrpSpPr>
      <p:grpSpPr>
        <a:xfrm>
          <a:off x="0" y="0"/>
          <a:ext cx="0" cy="0"/>
          <a:chOff x="0" y="0"/>
          <a:chExt cx="0" cy="0"/>
        </a:xfrm>
      </p:grpSpPr>
      <p:sp>
        <p:nvSpPr>
          <p:cNvPr id="621" name="Google Shape;621;p62"/>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622" name="Google Shape;622;p62"/>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23" name="Google Shape;623;p62"/>
          <p:cNvGrpSpPr/>
          <p:nvPr/>
        </p:nvGrpSpPr>
        <p:grpSpPr>
          <a:xfrm>
            <a:off x="338575" y="238644"/>
            <a:ext cx="8457300" cy="4666200"/>
            <a:chOff x="338575" y="238644"/>
            <a:chExt cx="8457300" cy="4666200"/>
          </a:xfrm>
        </p:grpSpPr>
        <p:sp>
          <p:nvSpPr>
            <p:cNvPr id="624" name="Google Shape;624;p6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6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626" name="Google Shape;626;p62"/>
          <p:cNvGrpSpPr/>
          <p:nvPr/>
        </p:nvGrpSpPr>
        <p:grpSpPr>
          <a:xfrm>
            <a:off x="713100" y="445025"/>
            <a:ext cx="590726" cy="108000"/>
            <a:chOff x="713175" y="723975"/>
            <a:chExt cx="590726" cy="108000"/>
          </a:xfrm>
        </p:grpSpPr>
        <p:sp>
          <p:nvSpPr>
            <p:cNvPr id="627" name="Google Shape;627;p6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6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631" name="Shape 631"/>
        <p:cNvGrpSpPr/>
        <p:nvPr/>
      </p:nvGrpSpPr>
      <p:grpSpPr>
        <a:xfrm>
          <a:off x="0" y="0"/>
          <a:ext cx="0" cy="0"/>
          <a:chOff x="0" y="0"/>
          <a:chExt cx="0" cy="0"/>
        </a:xfrm>
      </p:grpSpPr>
      <p:sp>
        <p:nvSpPr>
          <p:cNvPr id="632" name="Google Shape;632;p63"/>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3" name="Google Shape;633;p63"/>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634" name="Google Shape;634;p63"/>
          <p:cNvGrpSpPr/>
          <p:nvPr/>
        </p:nvGrpSpPr>
        <p:grpSpPr>
          <a:xfrm>
            <a:off x="713100" y="445025"/>
            <a:ext cx="590726" cy="108000"/>
            <a:chOff x="713175" y="723975"/>
            <a:chExt cx="590726" cy="108000"/>
          </a:xfrm>
        </p:grpSpPr>
        <p:sp>
          <p:nvSpPr>
            <p:cNvPr id="635" name="Google Shape;635;p63"/>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3"/>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3"/>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3"/>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63"/>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63"/>
          <p:cNvGrpSpPr/>
          <p:nvPr/>
        </p:nvGrpSpPr>
        <p:grpSpPr>
          <a:xfrm>
            <a:off x="713100" y="4516675"/>
            <a:ext cx="7706069" cy="181800"/>
            <a:chOff x="2600575" y="3762250"/>
            <a:chExt cx="7706069" cy="181800"/>
          </a:xfrm>
        </p:grpSpPr>
        <p:sp>
          <p:nvSpPr>
            <p:cNvPr id="641" name="Google Shape;641;p63"/>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3"/>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643" name="Shape 643"/>
        <p:cNvGrpSpPr/>
        <p:nvPr/>
      </p:nvGrpSpPr>
      <p:grpSpPr>
        <a:xfrm>
          <a:off x="0" y="0"/>
          <a:ext cx="0" cy="0"/>
          <a:chOff x="0" y="0"/>
          <a:chExt cx="0" cy="0"/>
        </a:xfrm>
      </p:grpSpPr>
      <p:sp>
        <p:nvSpPr>
          <p:cNvPr id="644" name="Google Shape;644;p64"/>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5" name="Google Shape;645;p64"/>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46" name="Google Shape;646;p64"/>
          <p:cNvGrpSpPr/>
          <p:nvPr/>
        </p:nvGrpSpPr>
        <p:grpSpPr>
          <a:xfrm>
            <a:off x="338575" y="238644"/>
            <a:ext cx="8457300" cy="4666200"/>
            <a:chOff x="338575" y="238644"/>
            <a:chExt cx="8457300" cy="4666200"/>
          </a:xfrm>
        </p:grpSpPr>
        <p:sp>
          <p:nvSpPr>
            <p:cNvPr id="647" name="Google Shape;647;p6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6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649" name="Google Shape;649;p64"/>
          <p:cNvGrpSpPr/>
          <p:nvPr/>
        </p:nvGrpSpPr>
        <p:grpSpPr>
          <a:xfrm>
            <a:off x="713100" y="445025"/>
            <a:ext cx="590726" cy="108000"/>
            <a:chOff x="713175" y="723975"/>
            <a:chExt cx="590726" cy="108000"/>
          </a:xfrm>
        </p:grpSpPr>
        <p:sp>
          <p:nvSpPr>
            <p:cNvPr id="650" name="Google Shape;650;p6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654" name="Shape 654"/>
        <p:cNvGrpSpPr/>
        <p:nvPr/>
      </p:nvGrpSpPr>
      <p:grpSpPr>
        <a:xfrm>
          <a:off x="0" y="0"/>
          <a:ext cx="0" cy="0"/>
          <a:chOff x="0" y="0"/>
          <a:chExt cx="0" cy="0"/>
        </a:xfrm>
      </p:grpSpPr>
      <p:sp>
        <p:nvSpPr>
          <p:cNvPr id="655" name="Google Shape;655;p65"/>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6" name="Google Shape;656;p65"/>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57" name="Google Shape;657;p65"/>
          <p:cNvGrpSpPr/>
          <p:nvPr/>
        </p:nvGrpSpPr>
        <p:grpSpPr>
          <a:xfrm>
            <a:off x="338575" y="238644"/>
            <a:ext cx="8457300" cy="4666200"/>
            <a:chOff x="338575" y="238644"/>
            <a:chExt cx="8457300" cy="4666200"/>
          </a:xfrm>
        </p:grpSpPr>
        <p:sp>
          <p:nvSpPr>
            <p:cNvPr id="658" name="Google Shape;658;p6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9" name="Google Shape;659;p6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660" name="Google Shape;660;p65"/>
          <p:cNvGrpSpPr/>
          <p:nvPr/>
        </p:nvGrpSpPr>
        <p:grpSpPr>
          <a:xfrm>
            <a:off x="713100" y="445025"/>
            <a:ext cx="590726" cy="108000"/>
            <a:chOff x="713175" y="723975"/>
            <a:chExt cx="590726" cy="108000"/>
          </a:xfrm>
        </p:grpSpPr>
        <p:sp>
          <p:nvSpPr>
            <p:cNvPr id="661" name="Google Shape;661;p6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665" name="Shape 665"/>
        <p:cNvGrpSpPr/>
        <p:nvPr/>
      </p:nvGrpSpPr>
      <p:grpSpPr>
        <a:xfrm>
          <a:off x="0" y="0"/>
          <a:ext cx="0" cy="0"/>
          <a:chOff x="0" y="0"/>
          <a:chExt cx="0" cy="0"/>
        </a:xfrm>
      </p:grpSpPr>
      <p:sp>
        <p:nvSpPr>
          <p:cNvPr id="666" name="Google Shape;666;p66"/>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7" name="Google Shape;667;p66"/>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8" name="Google Shape;668;p66"/>
          <p:cNvGrpSpPr/>
          <p:nvPr/>
        </p:nvGrpSpPr>
        <p:grpSpPr>
          <a:xfrm>
            <a:off x="338575" y="238644"/>
            <a:ext cx="8457300" cy="4666200"/>
            <a:chOff x="338575" y="238644"/>
            <a:chExt cx="8457300" cy="4666200"/>
          </a:xfrm>
        </p:grpSpPr>
        <p:sp>
          <p:nvSpPr>
            <p:cNvPr id="669" name="Google Shape;669;p6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0" name="Google Shape;670;p6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671" name="Google Shape;671;p66"/>
          <p:cNvGrpSpPr/>
          <p:nvPr/>
        </p:nvGrpSpPr>
        <p:grpSpPr>
          <a:xfrm>
            <a:off x="713100" y="445025"/>
            <a:ext cx="590726" cy="108000"/>
            <a:chOff x="713175" y="723975"/>
            <a:chExt cx="590726" cy="108000"/>
          </a:xfrm>
        </p:grpSpPr>
        <p:sp>
          <p:nvSpPr>
            <p:cNvPr id="672" name="Google Shape;672;p6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676" name="Shape 676"/>
        <p:cNvGrpSpPr/>
        <p:nvPr/>
      </p:nvGrpSpPr>
      <p:grpSpPr>
        <a:xfrm>
          <a:off x="0" y="0"/>
          <a:ext cx="0" cy="0"/>
          <a:chOff x="0" y="0"/>
          <a:chExt cx="0" cy="0"/>
        </a:xfrm>
      </p:grpSpPr>
      <p:sp>
        <p:nvSpPr>
          <p:cNvPr id="677" name="Google Shape;677;p67"/>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8" name="Google Shape;678;p67"/>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79" name="Google Shape;679;p67"/>
          <p:cNvGrpSpPr/>
          <p:nvPr/>
        </p:nvGrpSpPr>
        <p:grpSpPr>
          <a:xfrm>
            <a:off x="338575" y="238644"/>
            <a:ext cx="8457300" cy="4666200"/>
            <a:chOff x="338575" y="238644"/>
            <a:chExt cx="8457300" cy="4666200"/>
          </a:xfrm>
        </p:grpSpPr>
        <p:sp>
          <p:nvSpPr>
            <p:cNvPr id="680" name="Google Shape;680;p6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67"/>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682" name="Google Shape;682;p67"/>
          <p:cNvGrpSpPr/>
          <p:nvPr/>
        </p:nvGrpSpPr>
        <p:grpSpPr>
          <a:xfrm>
            <a:off x="713100" y="445025"/>
            <a:ext cx="590726" cy="108000"/>
            <a:chOff x="713175" y="723975"/>
            <a:chExt cx="590726" cy="108000"/>
          </a:xfrm>
        </p:grpSpPr>
        <p:sp>
          <p:nvSpPr>
            <p:cNvPr id="683" name="Google Shape;683;p6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687" name="Shape 687"/>
        <p:cNvGrpSpPr/>
        <p:nvPr/>
      </p:nvGrpSpPr>
      <p:grpSpPr>
        <a:xfrm>
          <a:off x="0" y="0"/>
          <a:ext cx="0" cy="0"/>
          <a:chOff x="0" y="0"/>
          <a:chExt cx="0" cy="0"/>
        </a:xfrm>
      </p:grpSpPr>
      <p:grpSp>
        <p:nvGrpSpPr>
          <p:cNvPr id="688" name="Google Shape;688;p68"/>
          <p:cNvGrpSpPr/>
          <p:nvPr/>
        </p:nvGrpSpPr>
        <p:grpSpPr>
          <a:xfrm>
            <a:off x="338575" y="238644"/>
            <a:ext cx="8457300" cy="4666200"/>
            <a:chOff x="338575" y="238644"/>
            <a:chExt cx="8457300" cy="4666200"/>
          </a:xfrm>
        </p:grpSpPr>
        <p:sp>
          <p:nvSpPr>
            <p:cNvPr id="689" name="Google Shape;689;p6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0" name="Google Shape;690;p6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691" name="Google Shape;691;p68"/>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692" name="Google Shape;692;p68"/>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93" name="Google Shape;693;p68"/>
          <p:cNvGrpSpPr/>
          <p:nvPr/>
        </p:nvGrpSpPr>
        <p:grpSpPr>
          <a:xfrm>
            <a:off x="713100" y="445025"/>
            <a:ext cx="590726" cy="108000"/>
            <a:chOff x="713175" y="723975"/>
            <a:chExt cx="590726" cy="108000"/>
          </a:xfrm>
        </p:grpSpPr>
        <p:sp>
          <p:nvSpPr>
            <p:cNvPr id="694" name="Google Shape;694;p6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698" name="Shape 698"/>
        <p:cNvGrpSpPr/>
        <p:nvPr/>
      </p:nvGrpSpPr>
      <p:grpSpPr>
        <a:xfrm>
          <a:off x="0" y="0"/>
          <a:ext cx="0" cy="0"/>
          <a:chOff x="0" y="0"/>
          <a:chExt cx="0" cy="0"/>
        </a:xfrm>
      </p:grpSpPr>
      <p:sp>
        <p:nvSpPr>
          <p:cNvPr id="699" name="Google Shape;699;p69"/>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0" name="Google Shape;700;p69"/>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1" name="Google Shape;701;p69"/>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2" name="Google Shape;702;p69"/>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3" name="Google Shape;703;p69"/>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04" name="Google Shape;704;p69"/>
          <p:cNvGrpSpPr/>
          <p:nvPr/>
        </p:nvGrpSpPr>
        <p:grpSpPr>
          <a:xfrm>
            <a:off x="338575" y="238644"/>
            <a:ext cx="8457300" cy="4666200"/>
            <a:chOff x="338575" y="238644"/>
            <a:chExt cx="8457300" cy="4666200"/>
          </a:xfrm>
        </p:grpSpPr>
        <p:sp>
          <p:nvSpPr>
            <p:cNvPr id="705" name="Google Shape;705;p6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6" name="Google Shape;706;p6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707" name="Google Shape;707;p69"/>
          <p:cNvGrpSpPr/>
          <p:nvPr/>
        </p:nvGrpSpPr>
        <p:grpSpPr>
          <a:xfrm>
            <a:off x="713100" y="445025"/>
            <a:ext cx="590726" cy="108000"/>
            <a:chOff x="713175" y="723975"/>
            <a:chExt cx="590726" cy="108000"/>
          </a:xfrm>
        </p:grpSpPr>
        <p:sp>
          <p:nvSpPr>
            <p:cNvPr id="708" name="Google Shape;708;p6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
    <p:spTree>
      <p:nvGrpSpPr>
        <p:cNvPr id="712" name="Shape 712"/>
        <p:cNvGrpSpPr/>
        <p:nvPr/>
      </p:nvGrpSpPr>
      <p:grpSpPr>
        <a:xfrm>
          <a:off x="0" y="0"/>
          <a:ext cx="0" cy="0"/>
          <a:chOff x="0" y="0"/>
          <a:chExt cx="0" cy="0"/>
        </a:xfrm>
      </p:grpSpPr>
      <p:sp>
        <p:nvSpPr>
          <p:cNvPr id="713" name="Google Shape;713;p70"/>
          <p:cNvSpPr txBox="1"/>
          <p:nvPr>
            <p:ph type="title"/>
          </p:nvPr>
        </p:nvSpPr>
        <p:spPr>
          <a:xfrm>
            <a:off x="720000" y="445025"/>
            <a:ext cx="77040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4" name="Google Shape;714;p70"/>
          <p:cNvSpPr txBox="1"/>
          <p:nvPr>
            <p:ph idx="1" type="body"/>
          </p:nvPr>
        </p:nvSpPr>
        <p:spPr>
          <a:xfrm>
            <a:off x="720000" y="1101450"/>
            <a:ext cx="3852000" cy="3228900"/>
          </a:xfrm>
          <a:prstGeom prst="rect">
            <a:avLst/>
          </a:prstGeom>
        </p:spPr>
        <p:txBody>
          <a:bodyPr anchorCtr="0" anchor="t" bIns="91425" lIns="91425" spcFirstLastPara="1" rIns="91425" wrap="square" tIns="91425">
            <a:noAutofit/>
          </a:bodyPr>
          <a:lstStyle>
            <a:lvl1pPr indent="-279400" lvl="0" marL="457200" rtl="0">
              <a:lnSpc>
                <a:spcPct val="100000"/>
              </a:lnSpc>
              <a:spcBef>
                <a:spcPts val="0"/>
              </a:spcBef>
              <a:spcAft>
                <a:spcPts val="0"/>
              </a:spcAft>
              <a:buClr>
                <a:schemeClr val="dk2"/>
              </a:buClr>
              <a:buSzPts val="8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sp>
        <p:nvSpPr>
          <p:cNvPr id="715" name="Google Shape;715;p70"/>
          <p:cNvSpPr txBox="1"/>
          <p:nvPr>
            <p:ph idx="2" type="body"/>
          </p:nvPr>
        </p:nvSpPr>
        <p:spPr>
          <a:xfrm>
            <a:off x="4572000" y="1672950"/>
            <a:ext cx="3852000" cy="1937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2"/>
              </a:buClr>
              <a:buSzPts val="1200"/>
              <a:buChar char="●"/>
              <a:defRPr sz="1250"/>
            </a:lvl1pPr>
            <a:lvl2pPr indent="-304800" lvl="1" marL="914400" rtl="0">
              <a:lnSpc>
                <a:spcPct val="115000"/>
              </a:lnSpc>
              <a:spcBef>
                <a:spcPts val="0"/>
              </a:spcBef>
              <a:spcAft>
                <a:spcPts val="0"/>
              </a:spcAft>
              <a:buSzPts val="1200"/>
              <a:buFont typeface="Roboto Condensed Light"/>
              <a:buChar char="○"/>
              <a:defRPr/>
            </a:lvl2pPr>
            <a:lvl3pPr indent="-304800" lvl="2" marL="1371600" rtl="0">
              <a:lnSpc>
                <a:spcPct val="115000"/>
              </a:lnSpc>
              <a:spcBef>
                <a:spcPts val="0"/>
              </a:spcBef>
              <a:spcAft>
                <a:spcPts val="0"/>
              </a:spcAft>
              <a:buSzPts val="1200"/>
              <a:buFont typeface="Roboto Condensed Light"/>
              <a:buChar char="■"/>
              <a:defRPr/>
            </a:lvl3pPr>
            <a:lvl4pPr indent="-304800" lvl="3" marL="1828800" rtl="0">
              <a:lnSpc>
                <a:spcPct val="115000"/>
              </a:lnSpc>
              <a:spcBef>
                <a:spcPts val="0"/>
              </a:spcBef>
              <a:spcAft>
                <a:spcPts val="0"/>
              </a:spcAft>
              <a:buSzPts val="1200"/>
              <a:buFont typeface="Roboto Condensed Light"/>
              <a:buChar char="●"/>
              <a:defRPr/>
            </a:lvl4pPr>
            <a:lvl5pPr indent="-304800" lvl="4" marL="2286000" rtl="0">
              <a:lnSpc>
                <a:spcPct val="115000"/>
              </a:lnSpc>
              <a:spcBef>
                <a:spcPts val="0"/>
              </a:spcBef>
              <a:spcAft>
                <a:spcPts val="0"/>
              </a:spcAft>
              <a:buSzPts val="1200"/>
              <a:buFont typeface="Roboto Condensed Light"/>
              <a:buChar char="○"/>
              <a:defRPr/>
            </a:lvl5pPr>
            <a:lvl6pPr indent="-304800" lvl="5" marL="2743200" rtl="0">
              <a:lnSpc>
                <a:spcPct val="115000"/>
              </a:lnSpc>
              <a:spcBef>
                <a:spcPts val="0"/>
              </a:spcBef>
              <a:spcAft>
                <a:spcPts val="0"/>
              </a:spcAft>
              <a:buSzPts val="1200"/>
              <a:buFont typeface="Roboto Condensed Light"/>
              <a:buChar char="■"/>
              <a:defRPr/>
            </a:lvl6pPr>
            <a:lvl7pPr indent="-304800" lvl="6" marL="3200400" rtl="0">
              <a:lnSpc>
                <a:spcPct val="115000"/>
              </a:lnSpc>
              <a:spcBef>
                <a:spcPts val="0"/>
              </a:spcBef>
              <a:spcAft>
                <a:spcPts val="0"/>
              </a:spcAft>
              <a:buSzPts val="1200"/>
              <a:buFont typeface="Roboto Condensed Light"/>
              <a:buChar char="●"/>
              <a:defRPr/>
            </a:lvl7pPr>
            <a:lvl8pPr indent="-304800" lvl="7" marL="3657600" rtl="0">
              <a:lnSpc>
                <a:spcPct val="115000"/>
              </a:lnSpc>
              <a:spcBef>
                <a:spcPts val="0"/>
              </a:spcBef>
              <a:spcAft>
                <a:spcPts val="0"/>
              </a:spcAft>
              <a:buSzPts val="1200"/>
              <a:buFont typeface="Roboto Condensed Light"/>
              <a:buChar char="○"/>
              <a:defRPr/>
            </a:lvl8pPr>
            <a:lvl9pPr indent="-304800" lvl="8" marL="4114800" rtl="0">
              <a:lnSpc>
                <a:spcPct val="115000"/>
              </a:lnSpc>
              <a:spcBef>
                <a:spcPts val="0"/>
              </a:spcBef>
              <a:spcAft>
                <a:spcPts val="0"/>
              </a:spcAft>
              <a:buSzPts val="1200"/>
              <a:buFont typeface="Roboto Condensed Light"/>
              <a:buChar char="■"/>
              <a:defRPr/>
            </a:lvl9pPr>
          </a:lstStyle>
          <a:p/>
        </p:txBody>
      </p:sp>
      <p:grpSp>
        <p:nvGrpSpPr>
          <p:cNvPr id="716" name="Google Shape;716;p70"/>
          <p:cNvGrpSpPr/>
          <p:nvPr/>
        </p:nvGrpSpPr>
        <p:grpSpPr>
          <a:xfrm>
            <a:off x="338575" y="238644"/>
            <a:ext cx="8457300" cy="4666200"/>
            <a:chOff x="338575" y="238644"/>
            <a:chExt cx="8457300" cy="4666200"/>
          </a:xfrm>
        </p:grpSpPr>
        <p:sp>
          <p:nvSpPr>
            <p:cNvPr id="717" name="Google Shape;717;p7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7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719" name="Google Shape;719;p70"/>
          <p:cNvGrpSpPr/>
          <p:nvPr/>
        </p:nvGrpSpPr>
        <p:grpSpPr>
          <a:xfrm>
            <a:off x="713100" y="445025"/>
            <a:ext cx="590726" cy="108000"/>
            <a:chOff x="713175" y="723975"/>
            <a:chExt cx="590726" cy="108000"/>
          </a:xfrm>
        </p:grpSpPr>
        <p:sp>
          <p:nvSpPr>
            <p:cNvPr id="720" name="Google Shape;720;p7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7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7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24" name="Shape 724"/>
        <p:cNvGrpSpPr/>
        <p:nvPr/>
      </p:nvGrpSpPr>
      <p:grpSpPr>
        <a:xfrm>
          <a:off x="0" y="0"/>
          <a:ext cx="0" cy="0"/>
          <a:chOff x="0" y="0"/>
          <a:chExt cx="0" cy="0"/>
        </a:xfrm>
      </p:grpSpPr>
      <p:sp>
        <p:nvSpPr>
          <p:cNvPr id="725" name="Google Shape;725;p7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6" name="Google Shape;726;p71"/>
          <p:cNvSpPr txBox="1"/>
          <p:nvPr>
            <p:ph idx="2" type="title"/>
          </p:nvPr>
        </p:nvSpPr>
        <p:spPr>
          <a:xfrm>
            <a:off x="3599548" y="3383900"/>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7" name="Google Shape;727;p71"/>
          <p:cNvSpPr txBox="1"/>
          <p:nvPr>
            <p:ph idx="1" type="subTitle"/>
          </p:nvPr>
        </p:nvSpPr>
        <p:spPr>
          <a:xfrm>
            <a:off x="3599552" y="3911617"/>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8" name="Google Shape;728;p71"/>
          <p:cNvSpPr txBox="1"/>
          <p:nvPr>
            <p:ph idx="3" type="title"/>
          </p:nvPr>
        </p:nvSpPr>
        <p:spPr>
          <a:xfrm>
            <a:off x="720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29" name="Google Shape;729;p71"/>
          <p:cNvSpPr txBox="1"/>
          <p:nvPr>
            <p:ph idx="4" type="subTitle"/>
          </p:nvPr>
        </p:nvSpPr>
        <p:spPr>
          <a:xfrm>
            <a:off x="720025"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0" name="Google Shape;730;p71"/>
          <p:cNvSpPr txBox="1"/>
          <p:nvPr>
            <p:ph idx="5" type="title"/>
          </p:nvPr>
        </p:nvSpPr>
        <p:spPr>
          <a:xfrm>
            <a:off x="6486000" y="269371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31" name="Google Shape;731;p71"/>
          <p:cNvSpPr txBox="1"/>
          <p:nvPr>
            <p:ph idx="6" type="subTitle"/>
          </p:nvPr>
        </p:nvSpPr>
        <p:spPr>
          <a:xfrm>
            <a:off x="6486007" y="3221413"/>
            <a:ext cx="19449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32" name="Google Shape;732;p71"/>
          <p:cNvGrpSpPr/>
          <p:nvPr/>
        </p:nvGrpSpPr>
        <p:grpSpPr>
          <a:xfrm>
            <a:off x="713100" y="445025"/>
            <a:ext cx="590726" cy="108000"/>
            <a:chOff x="713175" y="723975"/>
            <a:chExt cx="590726" cy="108000"/>
          </a:xfrm>
        </p:grpSpPr>
        <p:sp>
          <p:nvSpPr>
            <p:cNvPr id="733" name="Google Shape;733;p7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7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7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71"/>
          <p:cNvGrpSpPr/>
          <p:nvPr/>
        </p:nvGrpSpPr>
        <p:grpSpPr>
          <a:xfrm>
            <a:off x="338575" y="238644"/>
            <a:ext cx="8457300" cy="4666200"/>
            <a:chOff x="338575" y="238644"/>
            <a:chExt cx="8457300" cy="4666200"/>
          </a:xfrm>
        </p:grpSpPr>
        <p:sp>
          <p:nvSpPr>
            <p:cNvPr id="738" name="Google Shape;738;p7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7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740" name="Shape 740"/>
        <p:cNvGrpSpPr/>
        <p:nvPr/>
      </p:nvGrpSpPr>
      <p:grpSpPr>
        <a:xfrm>
          <a:off x="0" y="0"/>
          <a:ext cx="0" cy="0"/>
          <a:chOff x="0" y="0"/>
          <a:chExt cx="0" cy="0"/>
        </a:xfrm>
      </p:grpSpPr>
      <p:sp>
        <p:nvSpPr>
          <p:cNvPr id="741" name="Google Shape;741;p72"/>
          <p:cNvSpPr txBox="1"/>
          <p:nvPr>
            <p:ph type="title"/>
          </p:nvPr>
        </p:nvSpPr>
        <p:spPr>
          <a:xfrm>
            <a:off x="3599550" y="2941694"/>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2" name="Google Shape;742;p72"/>
          <p:cNvSpPr txBox="1"/>
          <p:nvPr>
            <p:ph idx="1" type="subTitle"/>
          </p:nvPr>
        </p:nvSpPr>
        <p:spPr>
          <a:xfrm>
            <a:off x="3599550" y="3469413"/>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3" name="Google Shape;743;p72"/>
          <p:cNvSpPr txBox="1"/>
          <p:nvPr>
            <p:ph idx="2" type="title"/>
          </p:nvPr>
        </p:nvSpPr>
        <p:spPr>
          <a:xfrm>
            <a:off x="1017609"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4" name="Google Shape;744;p72"/>
          <p:cNvSpPr txBox="1"/>
          <p:nvPr>
            <p:ph idx="3" type="subTitle"/>
          </p:nvPr>
        </p:nvSpPr>
        <p:spPr>
          <a:xfrm>
            <a:off x="1017609"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5" name="Google Shape;745;p72"/>
          <p:cNvSpPr txBox="1"/>
          <p:nvPr>
            <p:ph idx="4" type="title"/>
          </p:nvPr>
        </p:nvSpPr>
        <p:spPr>
          <a:xfrm>
            <a:off x="6174000" y="294170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6" name="Google Shape;746;p72"/>
          <p:cNvSpPr txBox="1"/>
          <p:nvPr>
            <p:ph idx="5" type="subTitle"/>
          </p:nvPr>
        </p:nvSpPr>
        <p:spPr>
          <a:xfrm>
            <a:off x="6174000" y="3469406"/>
            <a:ext cx="1944900" cy="67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7" name="Google Shape;747;p72"/>
          <p:cNvSpPr txBox="1"/>
          <p:nvPr>
            <p:ph idx="6"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48" name="Google Shape;748;p72"/>
          <p:cNvGrpSpPr/>
          <p:nvPr/>
        </p:nvGrpSpPr>
        <p:grpSpPr>
          <a:xfrm>
            <a:off x="338575" y="238644"/>
            <a:ext cx="8457300" cy="4666200"/>
            <a:chOff x="338575" y="238644"/>
            <a:chExt cx="8457300" cy="4666200"/>
          </a:xfrm>
        </p:grpSpPr>
        <p:sp>
          <p:nvSpPr>
            <p:cNvPr id="749" name="Google Shape;749;p7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0" name="Google Shape;750;p7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751" name="Google Shape;751;p72"/>
          <p:cNvGrpSpPr/>
          <p:nvPr/>
        </p:nvGrpSpPr>
        <p:grpSpPr>
          <a:xfrm>
            <a:off x="713100" y="445025"/>
            <a:ext cx="590726" cy="108000"/>
            <a:chOff x="713175" y="723975"/>
            <a:chExt cx="590726" cy="108000"/>
          </a:xfrm>
        </p:grpSpPr>
        <p:sp>
          <p:nvSpPr>
            <p:cNvPr id="752" name="Google Shape;752;p7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56" name="Shape 756"/>
        <p:cNvGrpSpPr/>
        <p:nvPr/>
      </p:nvGrpSpPr>
      <p:grpSpPr>
        <a:xfrm>
          <a:off x="0" y="0"/>
          <a:ext cx="0" cy="0"/>
          <a:chOff x="0" y="0"/>
          <a:chExt cx="0" cy="0"/>
        </a:xfrm>
      </p:grpSpPr>
      <p:sp>
        <p:nvSpPr>
          <p:cNvPr id="757" name="Google Shape;757;p73"/>
          <p:cNvSpPr txBox="1"/>
          <p:nvPr>
            <p:ph type="title"/>
          </p:nvPr>
        </p:nvSpPr>
        <p:spPr>
          <a:xfrm>
            <a:off x="865488" y="1573918"/>
            <a:ext cx="1978200" cy="527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58" name="Google Shape;758;p73"/>
          <p:cNvSpPr txBox="1"/>
          <p:nvPr>
            <p:ph idx="1" type="subTitle"/>
          </p:nvPr>
        </p:nvSpPr>
        <p:spPr>
          <a:xfrm>
            <a:off x="865488" y="21081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9" name="Google Shape;759;p73"/>
          <p:cNvSpPr txBox="1"/>
          <p:nvPr>
            <p:ph idx="2" type="title"/>
          </p:nvPr>
        </p:nvSpPr>
        <p:spPr>
          <a:xfrm>
            <a:off x="6300295" y="15739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0" name="Google Shape;760;p73"/>
          <p:cNvSpPr txBox="1"/>
          <p:nvPr>
            <p:ph idx="3" type="subTitle"/>
          </p:nvPr>
        </p:nvSpPr>
        <p:spPr>
          <a:xfrm>
            <a:off x="6300288" y="21081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1" name="Google Shape;761;p73"/>
          <p:cNvSpPr txBox="1"/>
          <p:nvPr>
            <p:ph idx="4" type="title"/>
          </p:nvPr>
        </p:nvSpPr>
        <p:spPr>
          <a:xfrm>
            <a:off x="865488" y="3307718"/>
            <a:ext cx="19782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2" name="Google Shape;762;p73"/>
          <p:cNvSpPr txBox="1"/>
          <p:nvPr>
            <p:ph idx="5" type="subTitle"/>
          </p:nvPr>
        </p:nvSpPr>
        <p:spPr>
          <a:xfrm>
            <a:off x="865488" y="3841945"/>
            <a:ext cx="1978200" cy="448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3" name="Google Shape;763;p73"/>
          <p:cNvSpPr txBox="1"/>
          <p:nvPr>
            <p:ph idx="6" type="title"/>
          </p:nvPr>
        </p:nvSpPr>
        <p:spPr>
          <a:xfrm>
            <a:off x="6300295" y="3307718"/>
            <a:ext cx="19782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4" name="Google Shape;764;p73"/>
          <p:cNvSpPr txBox="1"/>
          <p:nvPr>
            <p:ph idx="7" type="subTitle"/>
          </p:nvPr>
        </p:nvSpPr>
        <p:spPr>
          <a:xfrm>
            <a:off x="6300288" y="3841945"/>
            <a:ext cx="1978200" cy="44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5" name="Google Shape;765;p73"/>
          <p:cNvSpPr txBox="1"/>
          <p:nvPr>
            <p:ph idx="8"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66" name="Google Shape;766;p73"/>
          <p:cNvGrpSpPr/>
          <p:nvPr/>
        </p:nvGrpSpPr>
        <p:grpSpPr>
          <a:xfrm>
            <a:off x="338575" y="238644"/>
            <a:ext cx="8457300" cy="4666200"/>
            <a:chOff x="338575" y="238644"/>
            <a:chExt cx="8457300" cy="4666200"/>
          </a:xfrm>
        </p:grpSpPr>
        <p:sp>
          <p:nvSpPr>
            <p:cNvPr id="767" name="Google Shape;767;p7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8" name="Google Shape;768;p7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769" name="Google Shape;769;p73"/>
          <p:cNvGrpSpPr/>
          <p:nvPr/>
        </p:nvGrpSpPr>
        <p:grpSpPr>
          <a:xfrm>
            <a:off x="713100" y="445025"/>
            <a:ext cx="590726" cy="108000"/>
            <a:chOff x="713175" y="723975"/>
            <a:chExt cx="590726" cy="108000"/>
          </a:xfrm>
        </p:grpSpPr>
        <p:sp>
          <p:nvSpPr>
            <p:cNvPr id="770" name="Google Shape;770;p7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74" name="Shape 774"/>
        <p:cNvGrpSpPr/>
        <p:nvPr/>
      </p:nvGrpSpPr>
      <p:grpSpPr>
        <a:xfrm>
          <a:off x="0" y="0"/>
          <a:ext cx="0" cy="0"/>
          <a:chOff x="0" y="0"/>
          <a:chExt cx="0" cy="0"/>
        </a:xfrm>
      </p:grpSpPr>
      <p:sp>
        <p:nvSpPr>
          <p:cNvPr id="775" name="Google Shape;775;p74"/>
          <p:cNvSpPr txBox="1"/>
          <p:nvPr>
            <p:ph type="title"/>
          </p:nvPr>
        </p:nvSpPr>
        <p:spPr>
          <a:xfrm>
            <a:off x="2174175" y="1233834"/>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6" name="Google Shape;776;p74"/>
          <p:cNvSpPr txBox="1"/>
          <p:nvPr>
            <p:ph idx="1" type="subTitle"/>
          </p:nvPr>
        </p:nvSpPr>
        <p:spPr>
          <a:xfrm>
            <a:off x="2174175" y="1761534"/>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7" name="Google Shape;777;p74"/>
          <p:cNvSpPr txBox="1"/>
          <p:nvPr>
            <p:ph idx="2" type="title"/>
          </p:nvPr>
        </p:nvSpPr>
        <p:spPr>
          <a:xfrm>
            <a:off x="6145098" y="12338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78" name="Google Shape;778;p74"/>
          <p:cNvSpPr txBox="1"/>
          <p:nvPr>
            <p:ph idx="3" type="subTitle"/>
          </p:nvPr>
        </p:nvSpPr>
        <p:spPr>
          <a:xfrm>
            <a:off x="6145150" y="17615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9" name="Google Shape;779;p74"/>
          <p:cNvSpPr txBox="1"/>
          <p:nvPr>
            <p:ph idx="4" type="title"/>
          </p:nvPr>
        </p:nvSpPr>
        <p:spPr>
          <a:xfrm>
            <a:off x="2174175"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0" name="Google Shape;780;p74"/>
          <p:cNvSpPr txBox="1"/>
          <p:nvPr>
            <p:ph idx="5" type="subTitle"/>
          </p:nvPr>
        </p:nvSpPr>
        <p:spPr>
          <a:xfrm>
            <a:off x="2174175"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1" name="Google Shape;781;p74"/>
          <p:cNvSpPr txBox="1"/>
          <p:nvPr>
            <p:ph idx="6" type="title"/>
          </p:nvPr>
        </p:nvSpPr>
        <p:spPr>
          <a:xfrm>
            <a:off x="6145098" y="35586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2" name="Google Shape;782;p74"/>
          <p:cNvSpPr txBox="1"/>
          <p:nvPr>
            <p:ph idx="7" type="subTitle"/>
          </p:nvPr>
        </p:nvSpPr>
        <p:spPr>
          <a:xfrm>
            <a:off x="6145097" y="40863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3" name="Google Shape;783;p74"/>
          <p:cNvSpPr txBox="1"/>
          <p:nvPr>
            <p:ph idx="8" type="title"/>
          </p:nvPr>
        </p:nvSpPr>
        <p:spPr>
          <a:xfrm>
            <a:off x="2174177"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4" name="Google Shape;784;p74"/>
          <p:cNvSpPr txBox="1"/>
          <p:nvPr>
            <p:ph idx="9" type="subTitle"/>
          </p:nvPr>
        </p:nvSpPr>
        <p:spPr>
          <a:xfrm>
            <a:off x="2174175"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5" name="Google Shape;785;p74"/>
          <p:cNvSpPr txBox="1"/>
          <p:nvPr>
            <p:ph idx="13" type="title"/>
          </p:nvPr>
        </p:nvSpPr>
        <p:spPr>
          <a:xfrm>
            <a:off x="6145102" y="2396246"/>
            <a:ext cx="1986000" cy="527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6" name="Google Shape;786;p74"/>
          <p:cNvSpPr txBox="1"/>
          <p:nvPr>
            <p:ph idx="14" type="subTitle"/>
          </p:nvPr>
        </p:nvSpPr>
        <p:spPr>
          <a:xfrm>
            <a:off x="6145100" y="2923946"/>
            <a:ext cx="1986000" cy="46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7" name="Google Shape;787;p74"/>
          <p:cNvSpPr txBox="1"/>
          <p:nvPr>
            <p:ph idx="15"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88" name="Google Shape;788;p74"/>
          <p:cNvGrpSpPr/>
          <p:nvPr/>
        </p:nvGrpSpPr>
        <p:grpSpPr>
          <a:xfrm>
            <a:off x="338575" y="238644"/>
            <a:ext cx="8457300" cy="4666200"/>
            <a:chOff x="338575" y="238644"/>
            <a:chExt cx="8457300" cy="4666200"/>
          </a:xfrm>
        </p:grpSpPr>
        <p:sp>
          <p:nvSpPr>
            <p:cNvPr id="789" name="Google Shape;789;p74"/>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0" name="Google Shape;790;p74"/>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791" name="Google Shape;791;p74"/>
          <p:cNvGrpSpPr/>
          <p:nvPr/>
        </p:nvGrpSpPr>
        <p:grpSpPr>
          <a:xfrm>
            <a:off x="713100" y="445025"/>
            <a:ext cx="590726" cy="108000"/>
            <a:chOff x="713175" y="723975"/>
            <a:chExt cx="590726" cy="108000"/>
          </a:xfrm>
        </p:grpSpPr>
        <p:sp>
          <p:nvSpPr>
            <p:cNvPr id="792" name="Google Shape;792;p74"/>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74"/>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74"/>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4"/>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796" name="Shape 796"/>
        <p:cNvGrpSpPr/>
        <p:nvPr/>
      </p:nvGrpSpPr>
      <p:grpSpPr>
        <a:xfrm>
          <a:off x="0" y="0"/>
          <a:ext cx="0" cy="0"/>
          <a:chOff x="0" y="0"/>
          <a:chExt cx="0" cy="0"/>
        </a:xfrm>
      </p:grpSpPr>
      <p:sp>
        <p:nvSpPr>
          <p:cNvPr id="797" name="Google Shape;797;p75"/>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98" name="Google Shape;798;p75"/>
          <p:cNvGrpSpPr/>
          <p:nvPr/>
        </p:nvGrpSpPr>
        <p:grpSpPr>
          <a:xfrm>
            <a:off x="338575" y="238644"/>
            <a:ext cx="8457300" cy="4666200"/>
            <a:chOff x="338575" y="238644"/>
            <a:chExt cx="8457300" cy="4666200"/>
          </a:xfrm>
        </p:grpSpPr>
        <p:sp>
          <p:nvSpPr>
            <p:cNvPr id="799" name="Google Shape;799;p7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0" name="Google Shape;800;p7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801" name="Google Shape;801;p75"/>
          <p:cNvGrpSpPr/>
          <p:nvPr/>
        </p:nvGrpSpPr>
        <p:grpSpPr>
          <a:xfrm>
            <a:off x="713100" y="445025"/>
            <a:ext cx="590726" cy="108000"/>
            <a:chOff x="713175" y="723975"/>
            <a:chExt cx="590726" cy="108000"/>
          </a:xfrm>
        </p:grpSpPr>
        <p:sp>
          <p:nvSpPr>
            <p:cNvPr id="802" name="Google Shape;802;p7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06" name="Shape 806"/>
        <p:cNvGrpSpPr/>
        <p:nvPr/>
      </p:nvGrpSpPr>
      <p:grpSpPr>
        <a:xfrm>
          <a:off x="0" y="0"/>
          <a:ext cx="0" cy="0"/>
          <a:chOff x="0" y="0"/>
          <a:chExt cx="0" cy="0"/>
        </a:xfrm>
      </p:grpSpPr>
      <p:sp>
        <p:nvSpPr>
          <p:cNvPr id="807" name="Google Shape;807;p76"/>
          <p:cNvSpPr txBox="1"/>
          <p:nvPr>
            <p:ph hasCustomPrompt="1" type="title"/>
          </p:nvPr>
        </p:nvSpPr>
        <p:spPr>
          <a:xfrm>
            <a:off x="713100" y="1439698"/>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08" name="Google Shape;808;p76"/>
          <p:cNvSpPr txBox="1"/>
          <p:nvPr>
            <p:ph idx="1" type="subTitle"/>
          </p:nvPr>
        </p:nvSpPr>
        <p:spPr>
          <a:xfrm>
            <a:off x="713100" y="3642833"/>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09" name="Google Shape;809;p76"/>
          <p:cNvSpPr txBox="1"/>
          <p:nvPr>
            <p:ph hasCustomPrompt="1" idx="2" type="title"/>
          </p:nvPr>
        </p:nvSpPr>
        <p:spPr>
          <a:xfrm>
            <a:off x="3442950" y="1439689"/>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0" name="Google Shape;810;p76"/>
          <p:cNvSpPr txBox="1"/>
          <p:nvPr>
            <p:ph idx="3" type="subTitle"/>
          </p:nvPr>
        </p:nvSpPr>
        <p:spPr>
          <a:xfrm>
            <a:off x="3442950" y="3642814"/>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11" name="Google Shape;811;p76"/>
          <p:cNvSpPr txBox="1"/>
          <p:nvPr>
            <p:ph hasCustomPrompt="1" idx="4" type="title"/>
          </p:nvPr>
        </p:nvSpPr>
        <p:spPr>
          <a:xfrm>
            <a:off x="6172800" y="1439694"/>
            <a:ext cx="22581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12" name="Google Shape;812;p76"/>
          <p:cNvSpPr txBox="1"/>
          <p:nvPr>
            <p:ph idx="5" type="subTitle"/>
          </p:nvPr>
        </p:nvSpPr>
        <p:spPr>
          <a:xfrm>
            <a:off x="6172800" y="3642812"/>
            <a:ext cx="2258100" cy="57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813" name="Google Shape;813;p76"/>
          <p:cNvSpPr txBox="1"/>
          <p:nvPr>
            <p:ph idx="6" type="title"/>
          </p:nvPr>
        </p:nvSpPr>
        <p:spPr>
          <a:xfrm>
            <a:off x="720000" y="442800"/>
            <a:ext cx="7704000" cy="5748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4" name="Google Shape;814;p76"/>
          <p:cNvGrpSpPr/>
          <p:nvPr/>
        </p:nvGrpSpPr>
        <p:grpSpPr>
          <a:xfrm>
            <a:off x="338575" y="238644"/>
            <a:ext cx="8457300" cy="4666200"/>
            <a:chOff x="338575" y="238644"/>
            <a:chExt cx="8457300" cy="4666200"/>
          </a:xfrm>
        </p:grpSpPr>
        <p:sp>
          <p:nvSpPr>
            <p:cNvPr id="815" name="Google Shape;815;p7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6" name="Google Shape;816;p7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817" name="Google Shape;817;p76"/>
          <p:cNvSpPr txBox="1"/>
          <p:nvPr>
            <p:ph idx="7" type="title"/>
          </p:nvPr>
        </p:nvSpPr>
        <p:spPr>
          <a:xfrm>
            <a:off x="344295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8" name="Google Shape;818;p76"/>
          <p:cNvSpPr txBox="1"/>
          <p:nvPr>
            <p:ph idx="8" type="title"/>
          </p:nvPr>
        </p:nvSpPr>
        <p:spPr>
          <a:xfrm>
            <a:off x="7131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9" name="Google Shape;819;p76"/>
          <p:cNvSpPr txBox="1"/>
          <p:nvPr>
            <p:ph idx="9" type="title"/>
          </p:nvPr>
        </p:nvSpPr>
        <p:spPr>
          <a:xfrm>
            <a:off x="6172800" y="3149275"/>
            <a:ext cx="2258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grpSp>
        <p:nvGrpSpPr>
          <p:cNvPr id="820" name="Google Shape;820;p76"/>
          <p:cNvGrpSpPr/>
          <p:nvPr/>
        </p:nvGrpSpPr>
        <p:grpSpPr>
          <a:xfrm>
            <a:off x="713100" y="445025"/>
            <a:ext cx="590726" cy="108000"/>
            <a:chOff x="713175" y="723975"/>
            <a:chExt cx="590726" cy="108000"/>
          </a:xfrm>
        </p:grpSpPr>
        <p:sp>
          <p:nvSpPr>
            <p:cNvPr id="821" name="Google Shape;821;p7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7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7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7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25" name="Shape 825"/>
        <p:cNvGrpSpPr/>
        <p:nvPr/>
      </p:nvGrpSpPr>
      <p:grpSpPr>
        <a:xfrm>
          <a:off x="0" y="0"/>
          <a:ext cx="0" cy="0"/>
          <a:chOff x="0" y="0"/>
          <a:chExt cx="0" cy="0"/>
        </a:xfrm>
      </p:grpSpPr>
      <p:sp>
        <p:nvSpPr>
          <p:cNvPr id="826" name="Google Shape;826;p7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7"/>
          <p:cNvSpPr txBox="1"/>
          <p:nvPr>
            <p:ph type="title"/>
          </p:nvPr>
        </p:nvSpPr>
        <p:spPr>
          <a:xfrm flipH="1">
            <a:off x="2199707" y="908794"/>
            <a:ext cx="4738800" cy="8979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56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8" name="Google Shape;828;p77"/>
          <p:cNvSpPr txBox="1"/>
          <p:nvPr>
            <p:ph idx="1" type="subTitle"/>
          </p:nvPr>
        </p:nvSpPr>
        <p:spPr>
          <a:xfrm flipH="1">
            <a:off x="2199675" y="1806700"/>
            <a:ext cx="4738800" cy="11610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9" name="Google Shape;829;p77"/>
          <p:cNvSpPr txBox="1"/>
          <p:nvPr/>
        </p:nvSpPr>
        <p:spPr>
          <a:xfrm flipH="1">
            <a:off x="2488307" y="4392550"/>
            <a:ext cx="4161300" cy="33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lt2"/>
                </a:solidFill>
                <a:latin typeface="Assistant"/>
                <a:ea typeface="Assistant"/>
                <a:cs typeface="Assistant"/>
                <a:sym typeface="Assistant"/>
              </a:rPr>
              <a:t>CREDITS: This presentation template was created by </a:t>
            </a:r>
            <a:r>
              <a:rPr b="1" lang="en" sz="1000">
                <a:solidFill>
                  <a:schemeClr val="lt2"/>
                </a:solidFill>
                <a:uFill>
                  <a:noFill/>
                </a:uFill>
                <a:latin typeface="Assistant"/>
                <a:ea typeface="Assistant"/>
                <a:cs typeface="Assistant"/>
                <a:sym typeface="Assistant"/>
                <a:hlinkClick r:id="rId2">
                  <a:extLst>
                    <a:ext uri="{A12FA001-AC4F-418D-AE19-62706E023703}">
                      <ahyp:hlinkClr val="tx"/>
                    </a:ext>
                  </a:extLst>
                </a:hlinkClick>
              </a:rPr>
              <a:t>Slidesgo</a:t>
            </a:r>
            <a:r>
              <a:rPr lang="en" sz="1000">
                <a:solidFill>
                  <a:schemeClr val="lt2"/>
                </a:solidFill>
                <a:latin typeface="Assistant"/>
                <a:ea typeface="Assistant"/>
                <a:cs typeface="Assistant"/>
                <a:sym typeface="Assistant"/>
              </a:rPr>
              <a:t>, including icons by </a:t>
            </a:r>
            <a:r>
              <a:rPr b="1" lang="en" sz="1000">
                <a:solidFill>
                  <a:schemeClr val="lt2"/>
                </a:solidFill>
                <a:uFill>
                  <a:noFill/>
                </a:uFill>
                <a:latin typeface="Assistant"/>
                <a:ea typeface="Assistant"/>
                <a:cs typeface="Assistant"/>
                <a:sym typeface="Assistant"/>
                <a:hlinkClick r:id="rId3">
                  <a:extLst>
                    <a:ext uri="{A12FA001-AC4F-418D-AE19-62706E023703}">
                      <ahyp:hlinkClr val="tx"/>
                    </a:ext>
                  </a:extLst>
                </a:hlinkClick>
              </a:rPr>
              <a:t>Flaticon</a:t>
            </a:r>
            <a:r>
              <a:rPr lang="en" sz="1000">
                <a:solidFill>
                  <a:schemeClr val="lt2"/>
                </a:solidFill>
                <a:latin typeface="Assistant"/>
                <a:ea typeface="Assistant"/>
                <a:cs typeface="Assistant"/>
                <a:sym typeface="Assistant"/>
              </a:rPr>
              <a:t>, infographics and images by </a:t>
            </a:r>
            <a:r>
              <a:rPr b="1" lang="en" sz="1000">
                <a:solidFill>
                  <a:schemeClr val="lt2"/>
                </a:solidFill>
                <a:uFill>
                  <a:noFill/>
                </a:uFill>
                <a:latin typeface="Assistant"/>
                <a:ea typeface="Assistant"/>
                <a:cs typeface="Assistant"/>
                <a:sym typeface="Assistant"/>
                <a:hlinkClick r:id="rId4">
                  <a:extLst>
                    <a:ext uri="{A12FA001-AC4F-418D-AE19-62706E023703}">
                      <ahyp:hlinkClr val="tx"/>
                    </a:ext>
                  </a:extLst>
                </a:hlinkClick>
              </a:rPr>
              <a:t>Freepik</a:t>
            </a:r>
            <a:endParaRPr b="1" sz="1000">
              <a:solidFill>
                <a:schemeClr val="lt2"/>
              </a:solidFill>
              <a:latin typeface="Assistant"/>
              <a:ea typeface="Assistant"/>
              <a:cs typeface="Assistant"/>
              <a:sym typeface="Assistant"/>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30" name="Shape 830"/>
        <p:cNvGrpSpPr/>
        <p:nvPr/>
      </p:nvGrpSpPr>
      <p:grpSpPr>
        <a:xfrm>
          <a:off x="0" y="0"/>
          <a:ext cx="0" cy="0"/>
          <a:chOff x="0" y="0"/>
          <a:chExt cx="0" cy="0"/>
        </a:xfrm>
      </p:grpSpPr>
      <p:grpSp>
        <p:nvGrpSpPr>
          <p:cNvPr id="831" name="Google Shape;831;p78"/>
          <p:cNvGrpSpPr/>
          <p:nvPr/>
        </p:nvGrpSpPr>
        <p:grpSpPr>
          <a:xfrm>
            <a:off x="338575" y="238644"/>
            <a:ext cx="8457300" cy="4666200"/>
            <a:chOff x="338575" y="238644"/>
            <a:chExt cx="8457300" cy="4666200"/>
          </a:xfrm>
        </p:grpSpPr>
        <p:sp>
          <p:nvSpPr>
            <p:cNvPr id="832" name="Google Shape;832;p7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3" name="Google Shape;833;p7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834" name="Google Shape;834;p78"/>
          <p:cNvGrpSpPr/>
          <p:nvPr/>
        </p:nvGrpSpPr>
        <p:grpSpPr>
          <a:xfrm>
            <a:off x="713100" y="445025"/>
            <a:ext cx="590726" cy="108000"/>
            <a:chOff x="713175" y="723975"/>
            <a:chExt cx="590726" cy="108000"/>
          </a:xfrm>
        </p:grpSpPr>
        <p:sp>
          <p:nvSpPr>
            <p:cNvPr id="835" name="Google Shape;835;p7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7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7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7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9" name="Google Shape;839;p78"/>
          <p:cNvSpPr/>
          <p:nvPr/>
        </p:nvSpPr>
        <p:spPr>
          <a:xfrm>
            <a:off x="1992438" y="32097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840" name="Google Shape;840;p78"/>
          <p:cNvGrpSpPr/>
          <p:nvPr/>
        </p:nvGrpSpPr>
        <p:grpSpPr>
          <a:xfrm>
            <a:off x="7774198" y="1271033"/>
            <a:ext cx="656700" cy="656686"/>
            <a:chOff x="8030050" y="2613550"/>
            <a:chExt cx="1147475" cy="1147450"/>
          </a:xfrm>
        </p:grpSpPr>
        <p:sp>
          <p:nvSpPr>
            <p:cNvPr id="841" name="Google Shape;841;p78"/>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78"/>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78"/>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78"/>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78"/>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78"/>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78"/>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78"/>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78"/>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78"/>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78"/>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8"/>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78"/>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8"/>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78"/>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8"/>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8"/>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8"/>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8"/>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78"/>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8"/>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78"/>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8"/>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4" name="Google Shape;864;p78"/>
          <p:cNvGrpSpPr/>
          <p:nvPr/>
        </p:nvGrpSpPr>
        <p:grpSpPr>
          <a:xfrm>
            <a:off x="1741313" y="4379925"/>
            <a:ext cx="5666187" cy="318550"/>
            <a:chOff x="2764725" y="4448400"/>
            <a:chExt cx="5666187" cy="318550"/>
          </a:xfrm>
        </p:grpSpPr>
        <p:sp>
          <p:nvSpPr>
            <p:cNvPr id="865" name="Google Shape;865;p78"/>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6" name="Google Shape;866;p78"/>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
        <p:nvSpPr>
          <p:cNvPr id="867" name="Google Shape;867;p78"/>
          <p:cNvSpPr/>
          <p:nvPr/>
        </p:nvSpPr>
        <p:spPr>
          <a:xfrm>
            <a:off x="1987663" y="24130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868" name="Google Shape;868;p78"/>
          <p:cNvSpPr/>
          <p:nvPr/>
        </p:nvSpPr>
        <p:spPr>
          <a:xfrm>
            <a:off x="1987663" y="161637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69" name="Shape 869"/>
        <p:cNvGrpSpPr/>
        <p:nvPr/>
      </p:nvGrpSpPr>
      <p:grpSpPr>
        <a:xfrm>
          <a:off x="0" y="0"/>
          <a:ext cx="0" cy="0"/>
          <a:chOff x="0" y="0"/>
          <a:chExt cx="0" cy="0"/>
        </a:xfrm>
      </p:grpSpPr>
      <p:grpSp>
        <p:nvGrpSpPr>
          <p:cNvPr id="870" name="Google Shape;870;p79"/>
          <p:cNvGrpSpPr/>
          <p:nvPr/>
        </p:nvGrpSpPr>
        <p:grpSpPr>
          <a:xfrm>
            <a:off x="351128" y="228595"/>
            <a:ext cx="8430000" cy="4686251"/>
            <a:chOff x="351128" y="228595"/>
            <a:chExt cx="8430000" cy="4686251"/>
          </a:xfrm>
        </p:grpSpPr>
        <p:sp>
          <p:nvSpPr>
            <p:cNvPr id="871" name="Google Shape;871;p7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79"/>
            <p:cNvGrpSpPr/>
            <p:nvPr/>
          </p:nvGrpSpPr>
          <p:grpSpPr>
            <a:xfrm>
              <a:off x="713171" y="228595"/>
              <a:ext cx="7717725" cy="4686251"/>
              <a:chOff x="713175" y="432300"/>
              <a:chExt cx="7717725" cy="4278900"/>
            </a:xfrm>
          </p:grpSpPr>
          <p:cxnSp>
            <p:nvCxnSpPr>
              <p:cNvPr id="873" name="Google Shape;873;p79"/>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874" name="Google Shape;874;p79"/>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
        <p:nvSpPr>
          <p:cNvPr id="875" name="Google Shape;875;p79"/>
          <p:cNvSpPr/>
          <p:nvPr/>
        </p:nvSpPr>
        <p:spPr>
          <a:xfrm>
            <a:off x="6744573" y="3029250"/>
            <a:ext cx="1523400" cy="15234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79"/>
          <p:cNvGrpSpPr/>
          <p:nvPr/>
        </p:nvGrpSpPr>
        <p:grpSpPr>
          <a:xfrm>
            <a:off x="7177923" y="3462608"/>
            <a:ext cx="656700" cy="656686"/>
            <a:chOff x="8030050" y="2613550"/>
            <a:chExt cx="1147475" cy="1147450"/>
          </a:xfrm>
        </p:grpSpPr>
        <p:sp>
          <p:nvSpPr>
            <p:cNvPr id="877" name="Google Shape;877;p79"/>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9"/>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79"/>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9"/>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79"/>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9"/>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79"/>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79"/>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79"/>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79"/>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79"/>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79"/>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79"/>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79"/>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79"/>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79"/>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79"/>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79"/>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79"/>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79"/>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79"/>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79"/>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9"/>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79"/>
          <p:cNvSpPr/>
          <p:nvPr/>
        </p:nvSpPr>
        <p:spPr>
          <a:xfrm>
            <a:off x="5216513" y="3898775"/>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bg>
      <p:bgPr>
        <a:solidFill>
          <a:schemeClr val="lt2"/>
        </a:solidFill>
      </p:bgPr>
    </p:bg>
    <p:spTree>
      <p:nvGrpSpPr>
        <p:cNvPr id="901" name="Shape 901"/>
        <p:cNvGrpSpPr/>
        <p:nvPr/>
      </p:nvGrpSpPr>
      <p:grpSpPr>
        <a:xfrm>
          <a:off x="0" y="0"/>
          <a:ext cx="0" cy="0"/>
          <a:chOff x="0" y="0"/>
          <a:chExt cx="0" cy="0"/>
        </a:xfrm>
      </p:grpSpPr>
      <p:sp>
        <p:nvSpPr>
          <p:cNvPr id="902" name="Google Shape;902;p80"/>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80"/>
          <p:cNvGrpSpPr/>
          <p:nvPr/>
        </p:nvGrpSpPr>
        <p:grpSpPr>
          <a:xfrm>
            <a:off x="713100" y="449365"/>
            <a:ext cx="7706069" cy="4249110"/>
            <a:chOff x="2600575" y="-305060"/>
            <a:chExt cx="7706069" cy="4249110"/>
          </a:xfrm>
        </p:grpSpPr>
        <p:sp>
          <p:nvSpPr>
            <p:cNvPr id="904" name="Google Shape;904;p80"/>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0"/>
            <p:cNvSpPr/>
            <p:nvPr/>
          </p:nvSpPr>
          <p:spPr>
            <a:xfrm>
              <a:off x="10124844" y="-30506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80"/>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7" name="Google Shape;907;p80"/>
          <p:cNvGrpSpPr/>
          <p:nvPr/>
        </p:nvGrpSpPr>
        <p:grpSpPr>
          <a:xfrm>
            <a:off x="713100" y="445025"/>
            <a:ext cx="590726" cy="108000"/>
            <a:chOff x="713175" y="723975"/>
            <a:chExt cx="590726" cy="108000"/>
          </a:xfrm>
        </p:grpSpPr>
        <p:sp>
          <p:nvSpPr>
            <p:cNvPr id="908" name="Google Shape;908;p80"/>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0"/>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80"/>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80"/>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15" name="Shape 915"/>
        <p:cNvGrpSpPr/>
        <p:nvPr/>
      </p:nvGrpSpPr>
      <p:grpSpPr>
        <a:xfrm>
          <a:off x="0" y="0"/>
          <a:ext cx="0" cy="0"/>
          <a:chOff x="0" y="0"/>
          <a:chExt cx="0" cy="0"/>
        </a:xfrm>
      </p:grpSpPr>
      <p:sp>
        <p:nvSpPr>
          <p:cNvPr id="916" name="Google Shape;916;p82"/>
          <p:cNvSpPr txBox="1"/>
          <p:nvPr>
            <p:ph type="ctrTitle"/>
          </p:nvPr>
        </p:nvSpPr>
        <p:spPr>
          <a:xfrm>
            <a:off x="1277302" y="673625"/>
            <a:ext cx="6581100" cy="2196600"/>
          </a:xfrm>
          <a:prstGeom prst="rect">
            <a:avLst/>
          </a:prstGeom>
          <a:noFill/>
        </p:spPr>
        <p:txBody>
          <a:bodyPr anchorCtr="0" anchor="ctr" bIns="91425" lIns="91425" spcFirstLastPara="1" rIns="91425" wrap="square" tIns="91425">
            <a:noAutofit/>
          </a:bodyPr>
          <a:lstStyle>
            <a:lvl1pPr lvl="0" rtl="0">
              <a:lnSpc>
                <a:spcPct val="80000"/>
              </a:lnSpc>
              <a:spcBef>
                <a:spcPts val="0"/>
              </a:spcBef>
              <a:spcAft>
                <a:spcPts val="0"/>
              </a:spcAft>
              <a:buClr>
                <a:schemeClr val="lt2"/>
              </a:buClr>
              <a:buSzPts val="5200"/>
              <a:buNone/>
              <a:defRPr sz="5200">
                <a:solidFill>
                  <a:schemeClr val="lt2"/>
                </a:solidFill>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17" name="Google Shape;917;p82"/>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2"/>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18" name="Google Shape;918;p8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82"/>
          <p:cNvGrpSpPr/>
          <p:nvPr/>
        </p:nvGrpSpPr>
        <p:grpSpPr>
          <a:xfrm>
            <a:off x="713100" y="445025"/>
            <a:ext cx="590726" cy="108000"/>
            <a:chOff x="713175" y="723975"/>
            <a:chExt cx="590726" cy="108000"/>
          </a:xfrm>
        </p:grpSpPr>
        <p:sp>
          <p:nvSpPr>
            <p:cNvPr id="920" name="Google Shape;920;p8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2"/>
            <p:cNvSpPr/>
            <p:nvPr/>
          </p:nvSpPr>
          <p:spPr>
            <a:xfrm>
              <a:off x="874084"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2"/>
            <p:cNvSpPr/>
            <p:nvPr/>
          </p:nvSpPr>
          <p:spPr>
            <a:xfrm>
              <a:off x="1034992"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2"/>
            <p:cNvSpPr/>
            <p:nvPr/>
          </p:nvSpPr>
          <p:spPr>
            <a:xfrm>
              <a:off x="1195901"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924" name="Shape 924"/>
        <p:cNvGrpSpPr/>
        <p:nvPr/>
      </p:nvGrpSpPr>
      <p:grpSpPr>
        <a:xfrm>
          <a:off x="0" y="0"/>
          <a:ext cx="0" cy="0"/>
          <a:chOff x="0" y="0"/>
          <a:chExt cx="0" cy="0"/>
        </a:xfrm>
      </p:grpSpPr>
      <p:sp>
        <p:nvSpPr>
          <p:cNvPr id="925" name="Google Shape;925;p83"/>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3"/>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7" name="Google Shape;927;p83"/>
          <p:cNvSpPr txBox="1"/>
          <p:nvPr>
            <p:ph hasCustomPrompt="1" idx="2" type="title"/>
          </p:nvPr>
        </p:nvSpPr>
        <p:spPr>
          <a:xfrm>
            <a:off x="3819893" y="1166825"/>
            <a:ext cx="1504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28" name="Google Shape;928;p83"/>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929" name="Google Shape;929;p83"/>
          <p:cNvGrpSpPr/>
          <p:nvPr/>
        </p:nvGrpSpPr>
        <p:grpSpPr>
          <a:xfrm>
            <a:off x="713100" y="445025"/>
            <a:ext cx="590726" cy="108000"/>
            <a:chOff x="713175" y="723975"/>
            <a:chExt cx="590726" cy="108000"/>
          </a:xfrm>
        </p:grpSpPr>
        <p:sp>
          <p:nvSpPr>
            <p:cNvPr id="930" name="Google Shape;930;p83"/>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3"/>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3"/>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3"/>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4" name="Shape 934"/>
        <p:cNvGrpSpPr/>
        <p:nvPr/>
      </p:nvGrpSpPr>
      <p:grpSpPr>
        <a:xfrm>
          <a:off x="0" y="0"/>
          <a:ext cx="0" cy="0"/>
          <a:chOff x="0" y="0"/>
          <a:chExt cx="0" cy="0"/>
        </a:xfrm>
      </p:grpSpPr>
      <p:sp>
        <p:nvSpPr>
          <p:cNvPr id="935" name="Google Shape;935;p8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6" name="Google Shape;936;p84"/>
          <p:cNvSpPr txBox="1"/>
          <p:nvPr>
            <p:ph idx="1" type="body"/>
          </p:nvPr>
        </p:nvSpPr>
        <p:spPr>
          <a:xfrm>
            <a:off x="720000" y="1215750"/>
            <a:ext cx="7704000" cy="563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cxnSp>
        <p:nvCxnSpPr>
          <p:cNvPr id="937" name="Google Shape;937;p84"/>
          <p:cNvCxnSpPr/>
          <p:nvPr/>
        </p:nvCxnSpPr>
        <p:spPr>
          <a:xfrm>
            <a:off x="-21600" y="972500"/>
            <a:ext cx="9170400" cy="0"/>
          </a:xfrm>
          <a:prstGeom prst="straightConnector1">
            <a:avLst/>
          </a:prstGeom>
          <a:noFill/>
          <a:ln cap="flat" cmpd="sng" w="28575">
            <a:solidFill>
              <a:schemeClr val="lt2"/>
            </a:solidFill>
            <a:prstDash val="solid"/>
            <a:round/>
            <a:headEnd len="med" w="med" type="none"/>
            <a:tailEnd len="med" w="med" type="none"/>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8" name="Shape 938"/>
        <p:cNvGrpSpPr/>
        <p:nvPr/>
      </p:nvGrpSpPr>
      <p:grpSpPr>
        <a:xfrm>
          <a:off x="0" y="0"/>
          <a:ext cx="0" cy="0"/>
          <a:chOff x="0" y="0"/>
          <a:chExt cx="0" cy="0"/>
        </a:xfrm>
      </p:grpSpPr>
      <p:sp>
        <p:nvSpPr>
          <p:cNvPr id="939" name="Google Shape;939;p85"/>
          <p:cNvSpPr txBox="1"/>
          <p:nvPr>
            <p:ph type="title"/>
          </p:nvPr>
        </p:nvSpPr>
        <p:spPr>
          <a:xfrm>
            <a:off x="1080575" y="1445652"/>
            <a:ext cx="3168000" cy="558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2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0" name="Google Shape;940;p85"/>
          <p:cNvSpPr txBox="1"/>
          <p:nvPr>
            <p:ph idx="2" type="title"/>
          </p:nvPr>
        </p:nvSpPr>
        <p:spPr>
          <a:xfrm>
            <a:off x="4895400" y="3195075"/>
            <a:ext cx="3168000" cy="558900"/>
          </a:xfrm>
          <a:prstGeom prst="rect">
            <a:avLst/>
          </a:prstGeom>
          <a:ln>
            <a:noFill/>
          </a:ln>
        </p:spPr>
        <p:txBody>
          <a:bodyPr anchorCtr="0" anchor="ctr" bIns="91425" lIns="91425" spcFirstLastPara="1" rIns="91425" wrap="square" tIns="91425">
            <a:noAutofit/>
          </a:bodyPr>
          <a:lstStyle>
            <a:lvl1pPr lvl="0" rtl="0" algn="l">
              <a:spcBef>
                <a:spcPts val="0"/>
              </a:spcBef>
              <a:spcAft>
                <a:spcPts val="0"/>
              </a:spcAft>
              <a:buSzPts val="3200"/>
              <a:buNone/>
              <a:defRPr sz="2000">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1" name="Google Shape;941;p85"/>
          <p:cNvSpPr txBox="1"/>
          <p:nvPr>
            <p:ph idx="1" type="subTitle"/>
          </p:nvPr>
        </p:nvSpPr>
        <p:spPr>
          <a:xfrm>
            <a:off x="4895400" y="3753975"/>
            <a:ext cx="3168000" cy="689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2" name="Google Shape;942;p85"/>
          <p:cNvSpPr txBox="1"/>
          <p:nvPr>
            <p:ph idx="3" type="subTitle"/>
          </p:nvPr>
        </p:nvSpPr>
        <p:spPr>
          <a:xfrm>
            <a:off x="1080575" y="2004552"/>
            <a:ext cx="3168000" cy="6897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3" name="Google Shape;943;p85"/>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44" name="Google Shape;944;p85"/>
          <p:cNvGrpSpPr/>
          <p:nvPr/>
        </p:nvGrpSpPr>
        <p:grpSpPr>
          <a:xfrm>
            <a:off x="338575" y="238644"/>
            <a:ext cx="8457300" cy="4666200"/>
            <a:chOff x="338575" y="238644"/>
            <a:chExt cx="8457300" cy="4666200"/>
          </a:xfrm>
        </p:grpSpPr>
        <p:sp>
          <p:nvSpPr>
            <p:cNvPr id="945" name="Google Shape;945;p85"/>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6" name="Google Shape;946;p85"/>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947" name="Google Shape;947;p85"/>
          <p:cNvGrpSpPr/>
          <p:nvPr/>
        </p:nvGrpSpPr>
        <p:grpSpPr>
          <a:xfrm>
            <a:off x="713100" y="445025"/>
            <a:ext cx="590726" cy="108000"/>
            <a:chOff x="713175" y="723975"/>
            <a:chExt cx="590726" cy="108000"/>
          </a:xfrm>
        </p:grpSpPr>
        <p:sp>
          <p:nvSpPr>
            <p:cNvPr id="948" name="Google Shape;948;p85"/>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5"/>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5"/>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5"/>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2" name="Shape 952"/>
        <p:cNvGrpSpPr/>
        <p:nvPr/>
      </p:nvGrpSpPr>
      <p:grpSpPr>
        <a:xfrm>
          <a:off x="0" y="0"/>
          <a:ext cx="0" cy="0"/>
          <a:chOff x="0" y="0"/>
          <a:chExt cx="0" cy="0"/>
        </a:xfrm>
      </p:grpSpPr>
      <p:sp>
        <p:nvSpPr>
          <p:cNvPr id="953" name="Google Shape;953;p8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54" name="Google Shape;954;p86"/>
          <p:cNvGrpSpPr/>
          <p:nvPr/>
        </p:nvGrpSpPr>
        <p:grpSpPr>
          <a:xfrm>
            <a:off x="338575" y="238644"/>
            <a:ext cx="8457300" cy="4666200"/>
            <a:chOff x="338575" y="238644"/>
            <a:chExt cx="8457300" cy="4666200"/>
          </a:xfrm>
        </p:grpSpPr>
        <p:sp>
          <p:nvSpPr>
            <p:cNvPr id="955" name="Google Shape;955;p8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8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957" name="Google Shape;957;p86"/>
          <p:cNvGrpSpPr/>
          <p:nvPr/>
        </p:nvGrpSpPr>
        <p:grpSpPr>
          <a:xfrm>
            <a:off x="713100" y="445025"/>
            <a:ext cx="590726" cy="108000"/>
            <a:chOff x="713175" y="723975"/>
            <a:chExt cx="590726" cy="108000"/>
          </a:xfrm>
        </p:grpSpPr>
        <p:sp>
          <p:nvSpPr>
            <p:cNvPr id="958" name="Google Shape;958;p8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8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8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2" name="Shape 962"/>
        <p:cNvGrpSpPr/>
        <p:nvPr/>
      </p:nvGrpSpPr>
      <p:grpSpPr>
        <a:xfrm>
          <a:off x="0" y="0"/>
          <a:ext cx="0" cy="0"/>
          <a:chOff x="0" y="0"/>
          <a:chExt cx="0" cy="0"/>
        </a:xfrm>
      </p:grpSpPr>
      <p:sp>
        <p:nvSpPr>
          <p:cNvPr id="963" name="Google Shape;963;p87"/>
          <p:cNvSpPr txBox="1"/>
          <p:nvPr>
            <p:ph idx="1" type="body"/>
          </p:nvPr>
        </p:nvSpPr>
        <p:spPr>
          <a:xfrm>
            <a:off x="1995458" y="1699275"/>
            <a:ext cx="5150700" cy="2616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964" name="Google Shape;964;p87"/>
          <p:cNvSpPr txBox="1"/>
          <p:nvPr>
            <p:ph type="title"/>
          </p:nvPr>
        </p:nvSpPr>
        <p:spPr>
          <a:xfrm>
            <a:off x="1995458" y="1095000"/>
            <a:ext cx="5150700" cy="6042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65" name="Google Shape;965;p87"/>
          <p:cNvGrpSpPr/>
          <p:nvPr/>
        </p:nvGrpSpPr>
        <p:grpSpPr>
          <a:xfrm>
            <a:off x="713100" y="445025"/>
            <a:ext cx="590726" cy="108000"/>
            <a:chOff x="713175" y="723975"/>
            <a:chExt cx="590726" cy="108000"/>
          </a:xfrm>
        </p:grpSpPr>
        <p:sp>
          <p:nvSpPr>
            <p:cNvPr id="966" name="Google Shape;966;p87"/>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7"/>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7"/>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7"/>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87"/>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71" name="Shape 971"/>
        <p:cNvGrpSpPr/>
        <p:nvPr/>
      </p:nvGrpSpPr>
      <p:grpSpPr>
        <a:xfrm>
          <a:off x="0" y="0"/>
          <a:ext cx="0" cy="0"/>
          <a:chOff x="0" y="0"/>
          <a:chExt cx="0" cy="0"/>
        </a:xfrm>
      </p:grpSpPr>
      <p:sp>
        <p:nvSpPr>
          <p:cNvPr id="972" name="Google Shape;972;p88"/>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Clr>
                <a:schemeClr val="lt1"/>
              </a:buClr>
              <a:buSzPts val="4800"/>
              <a:buNone/>
              <a:defRPr sz="73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973" name="Google Shape;973;p88"/>
          <p:cNvGrpSpPr/>
          <p:nvPr/>
        </p:nvGrpSpPr>
        <p:grpSpPr>
          <a:xfrm>
            <a:off x="713100" y="445025"/>
            <a:ext cx="590726" cy="108000"/>
            <a:chOff x="713175" y="723975"/>
            <a:chExt cx="590726" cy="108000"/>
          </a:xfrm>
        </p:grpSpPr>
        <p:sp>
          <p:nvSpPr>
            <p:cNvPr id="974" name="Google Shape;974;p88"/>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8"/>
            <p:cNvSpPr/>
            <p:nvPr/>
          </p:nvSpPr>
          <p:spPr>
            <a:xfrm>
              <a:off x="874084"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8"/>
            <p:cNvSpPr/>
            <p:nvPr/>
          </p:nvSpPr>
          <p:spPr>
            <a:xfrm>
              <a:off x="1034992"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8"/>
            <p:cNvSpPr/>
            <p:nvPr/>
          </p:nvSpPr>
          <p:spPr>
            <a:xfrm>
              <a:off x="1195901"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88"/>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8"/>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88"/>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8"/>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2" name="Shape 982"/>
        <p:cNvGrpSpPr/>
        <p:nvPr/>
      </p:nvGrpSpPr>
      <p:grpSpPr>
        <a:xfrm>
          <a:off x="0" y="0"/>
          <a:ext cx="0" cy="0"/>
          <a:chOff x="0" y="0"/>
          <a:chExt cx="0" cy="0"/>
        </a:xfrm>
      </p:grpSpPr>
      <p:sp>
        <p:nvSpPr>
          <p:cNvPr id="983" name="Google Shape;983;p89"/>
          <p:cNvSpPr txBox="1"/>
          <p:nvPr>
            <p:ph type="title"/>
          </p:nvPr>
        </p:nvSpPr>
        <p:spPr>
          <a:xfrm>
            <a:off x="1017900" y="1685688"/>
            <a:ext cx="4695000" cy="658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4" name="Google Shape;984;p89"/>
          <p:cNvSpPr txBox="1"/>
          <p:nvPr>
            <p:ph idx="1" type="subTitle"/>
          </p:nvPr>
        </p:nvSpPr>
        <p:spPr>
          <a:xfrm>
            <a:off x="1017900" y="2343913"/>
            <a:ext cx="4695000" cy="111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85" name="Google Shape;985;p89"/>
          <p:cNvGrpSpPr/>
          <p:nvPr/>
        </p:nvGrpSpPr>
        <p:grpSpPr>
          <a:xfrm>
            <a:off x="351128" y="228595"/>
            <a:ext cx="8430000" cy="4686251"/>
            <a:chOff x="351128" y="228595"/>
            <a:chExt cx="8430000" cy="4686251"/>
          </a:xfrm>
        </p:grpSpPr>
        <p:sp>
          <p:nvSpPr>
            <p:cNvPr id="986" name="Google Shape;986;p8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89"/>
            <p:cNvGrpSpPr/>
            <p:nvPr/>
          </p:nvGrpSpPr>
          <p:grpSpPr>
            <a:xfrm>
              <a:off x="713171" y="228595"/>
              <a:ext cx="7717725" cy="4686251"/>
              <a:chOff x="713175" y="432300"/>
              <a:chExt cx="7717725" cy="4278900"/>
            </a:xfrm>
          </p:grpSpPr>
          <p:cxnSp>
            <p:nvCxnSpPr>
              <p:cNvPr id="988" name="Google Shape;988;p89"/>
              <p:cNvCxnSpPr/>
              <p:nvPr/>
            </p:nvCxnSpPr>
            <p:spPr>
              <a:xfrm>
                <a:off x="713175" y="453850"/>
                <a:ext cx="0" cy="4242000"/>
              </a:xfrm>
              <a:prstGeom prst="straightConnector1">
                <a:avLst/>
              </a:prstGeom>
              <a:noFill/>
              <a:ln cap="flat" cmpd="sng" w="28575">
                <a:solidFill>
                  <a:schemeClr val="lt2"/>
                </a:solidFill>
                <a:prstDash val="solid"/>
                <a:round/>
                <a:headEnd len="med" w="med" type="none"/>
                <a:tailEnd len="med" w="med" type="none"/>
              </a:ln>
            </p:spPr>
          </p:cxnSp>
          <p:cxnSp>
            <p:nvCxnSpPr>
              <p:cNvPr id="989" name="Google Shape;989;p89"/>
              <p:cNvCxnSpPr/>
              <p:nvPr/>
            </p:nvCxnSpPr>
            <p:spPr>
              <a:xfrm>
                <a:off x="8430900" y="432300"/>
                <a:ext cx="0" cy="4278900"/>
              </a:xfrm>
              <a:prstGeom prst="straightConnector1">
                <a:avLst/>
              </a:prstGeom>
              <a:noFill/>
              <a:ln cap="flat" cmpd="sng" w="28575">
                <a:solidFill>
                  <a:schemeClr val="lt2"/>
                </a:solidFill>
                <a:prstDash val="solid"/>
                <a:round/>
                <a:headEnd len="med" w="med" type="none"/>
                <a:tailEnd len="med" w="med" type="none"/>
              </a:ln>
            </p:spPr>
          </p:cxnSp>
        </p:gr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0" name="Shape 990"/>
        <p:cNvGrpSpPr/>
        <p:nvPr/>
      </p:nvGrpSpPr>
      <p:grpSpPr>
        <a:xfrm>
          <a:off x="0" y="0"/>
          <a:ext cx="0" cy="0"/>
          <a:chOff x="0" y="0"/>
          <a:chExt cx="0" cy="0"/>
        </a:xfrm>
      </p:grpSpPr>
      <p:sp>
        <p:nvSpPr>
          <p:cNvPr id="991" name="Google Shape;991;p90"/>
          <p:cNvSpPr txBox="1"/>
          <p:nvPr>
            <p:ph type="title"/>
          </p:nvPr>
        </p:nvSpPr>
        <p:spPr>
          <a:xfrm>
            <a:off x="5784625" y="2705400"/>
            <a:ext cx="2646300" cy="1992900"/>
          </a:xfrm>
          <a:prstGeom prst="rect">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200"/>
              <a:buNone/>
              <a:defRPr sz="3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992" name="Google Shape;992;p90"/>
          <p:cNvGrpSpPr/>
          <p:nvPr/>
        </p:nvGrpSpPr>
        <p:grpSpPr>
          <a:xfrm>
            <a:off x="713100" y="445025"/>
            <a:ext cx="590726" cy="108000"/>
            <a:chOff x="713175" y="723975"/>
            <a:chExt cx="590726" cy="108000"/>
          </a:xfrm>
        </p:grpSpPr>
        <p:sp>
          <p:nvSpPr>
            <p:cNvPr id="993" name="Google Shape;993;p9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9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9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9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9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998" name="Shape 998"/>
        <p:cNvGrpSpPr/>
        <p:nvPr/>
      </p:nvGrpSpPr>
      <p:grpSpPr>
        <a:xfrm>
          <a:off x="0" y="0"/>
          <a:ext cx="0" cy="0"/>
          <a:chOff x="0" y="0"/>
          <a:chExt cx="0" cy="0"/>
        </a:xfrm>
      </p:grpSpPr>
      <p:sp>
        <p:nvSpPr>
          <p:cNvPr id="999" name="Google Shape;999;p91"/>
          <p:cNvSpPr txBox="1"/>
          <p:nvPr>
            <p:ph hasCustomPrompt="1" type="title"/>
          </p:nvPr>
        </p:nvSpPr>
        <p:spPr>
          <a:xfrm>
            <a:off x="1284000" y="1582218"/>
            <a:ext cx="6576000" cy="18594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00" name="Google Shape;1000;p91"/>
          <p:cNvSpPr txBox="1"/>
          <p:nvPr>
            <p:ph idx="1" type="subTitle"/>
          </p:nvPr>
        </p:nvSpPr>
        <p:spPr>
          <a:xfrm>
            <a:off x="1284000" y="3441622"/>
            <a:ext cx="6576000" cy="407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01" name="Google Shape;1001;p91"/>
          <p:cNvGrpSpPr/>
          <p:nvPr/>
        </p:nvGrpSpPr>
        <p:grpSpPr>
          <a:xfrm>
            <a:off x="351128" y="228595"/>
            <a:ext cx="8430000" cy="4686251"/>
            <a:chOff x="351128" y="228595"/>
            <a:chExt cx="8430000" cy="4686251"/>
          </a:xfrm>
        </p:grpSpPr>
        <p:sp>
          <p:nvSpPr>
            <p:cNvPr id="1002" name="Google Shape;1002;p91"/>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3" name="Google Shape;1003;p91"/>
            <p:cNvGrpSpPr/>
            <p:nvPr/>
          </p:nvGrpSpPr>
          <p:grpSpPr>
            <a:xfrm>
              <a:off x="713171" y="228595"/>
              <a:ext cx="7717725" cy="4686251"/>
              <a:chOff x="713175" y="432300"/>
              <a:chExt cx="7717725" cy="4278900"/>
            </a:xfrm>
          </p:grpSpPr>
          <p:cxnSp>
            <p:nvCxnSpPr>
              <p:cNvPr id="1004" name="Google Shape;1004;p91"/>
              <p:cNvCxnSpPr/>
              <p:nvPr/>
            </p:nvCxnSpPr>
            <p:spPr>
              <a:xfrm>
                <a:off x="713175" y="453850"/>
                <a:ext cx="0" cy="4242000"/>
              </a:xfrm>
              <a:prstGeom prst="straightConnector1">
                <a:avLst/>
              </a:prstGeom>
              <a:noFill/>
              <a:ln cap="flat" cmpd="sng" w="28575">
                <a:solidFill>
                  <a:schemeClr val="lt1"/>
                </a:solidFill>
                <a:prstDash val="solid"/>
                <a:round/>
                <a:headEnd len="med" w="med" type="none"/>
                <a:tailEnd len="med" w="med" type="none"/>
              </a:ln>
            </p:spPr>
          </p:cxnSp>
          <p:cxnSp>
            <p:nvCxnSpPr>
              <p:cNvPr id="1005" name="Google Shape;1005;p91"/>
              <p:cNvCxnSpPr/>
              <p:nvPr/>
            </p:nvCxnSpPr>
            <p:spPr>
              <a:xfrm>
                <a:off x="8430900" y="432300"/>
                <a:ext cx="0" cy="4278900"/>
              </a:xfrm>
              <a:prstGeom prst="straightConnector1">
                <a:avLst/>
              </a:prstGeom>
              <a:noFill/>
              <a:ln cap="flat" cmpd="sng" w="28575">
                <a:solidFill>
                  <a:schemeClr val="lt1"/>
                </a:solidFill>
                <a:prstDash val="solid"/>
                <a:round/>
                <a:headEnd len="med" w="med" type="none"/>
                <a:tailEnd len="med" w="med" type="none"/>
              </a:ln>
            </p:spPr>
          </p:cxnSp>
        </p:gr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06" name="Shape 1006"/>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lt1"/>
        </a:solidFill>
      </p:bgPr>
    </p:bg>
    <p:spTree>
      <p:nvGrpSpPr>
        <p:cNvPr id="1007" name="Shape 1007"/>
        <p:cNvGrpSpPr/>
        <p:nvPr/>
      </p:nvGrpSpPr>
      <p:grpSpPr>
        <a:xfrm>
          <a:off x="0" y="0"/>
          <a:ext cx="0" cy="0"/>
          <a:chOff x="0" y="0"/>
          <a:chExt cx="0" cy="0"/>
        </a:xfrm>
      </p:grpSpPr>
      <p:sp>
        <p:nvSpPr>
          <p:cNvPr id="1008" name="Google Shape;1008;p9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93"/>
          <p:cNvSpPr txBox="1"/>
          <p:nvPr>
            <p:ph type="title"/>
          </p:nvPr>
        </p:nvSpPr>
        <p:spPr>
          <a:xfrm>
            <a:off x="7200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0" name="Google Shape;1010;p93"/>
          <p:cNvSpPr txBox="1"/>
          <p:nvPr>
            <p:ph hasCustomPrompt="1" idx="2" type="title"/>
          </p:nvPr>
        </p:nvSpPr>
        <p:spPr>
          <a:xfrm>
            <a:off x="1306239"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11" name="Google Shape;1011;p93"/>
          <p:cNvSpPr txBox="1"/>
          <p:nvPr>
            <p:ph idx="1" type="subTitle"/>
          </p:nvPr>
        </p:nvSpPr>
        <p:spPr>
          <a:xfrm>
            <a:off x="7200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12" name="Google Shape;1012;p93"/>
          <p:cNvSpPr txBox="1"/>
          <p:nvPr>
            <p:ph idx="3" type="title"/>
          </p:nvPr>
        </p:nvSpPr>
        <p:spPr>
          <a:xfrm>
            <a:off x="3485524"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3" name="Google Shape;1013;p93"/>
          <p:cNvSpPr txBox="1"/>
          <p:nvPr>
            <p:ph hasCustomPrompt="1" idx="4" type="title"/>
          </p:nvPr>
        </p:nvSpPr>
        <p:spPr>
          <a:xfrm>
            <a:off x="4071756"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14" name="Google Shape;1014;p93"/>
          <p:cNvSpPr txBox="1"/>
          <p:nvPr>
            <p:ph idx="5" type="subTitle"/>
          </p:nvPr>
        </p:nvSpPr>
        <p:spPr>
          <a:xfrm>
            <a:off x="3485524"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15" name="Google Shape;1015;p93"/>
          <p:cNvSpPr txBox="1"/>
          <p:nvPr>
            <p:ph idx="6" type="title"/>
          </p:nvPr>
        </p:nvSpPr>
        <p:spPr>
          <a:xfrm>
            <a:off x="6240900" y="183205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6" name="Google Shape;1016;p93"/>
          <p:cNvSpPr txBox="1"/>
          <p:nvPr>
            <p:ph hasCustomPrompt="1" idx="7" type="title"/>
          </p:nvPr>
        </p:nvSpPr>
        <p:spPr>
          <a:xfrm>
            <a:off x="6827132" y="1437300"/>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17" name="Google Shape;1017;p93"/>
          <p:cNvSpPr txBox="1"/>
          <p:nvPr>
            <p:ph idx="8" type="subTitle"/>
          </p:nvPr>
        </p:nvSpPr>
        <p:spPr>
          <a:xfrm>
            <a:off x="6240900" y="2359750"/>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18" name="Google Shape;1018;p93"/>
          <p:cNvSpPr txBox="1"/>
          <p:nvPr>
            <p:ph idx="9" type="title"/>
          </p:nvPr>
        </p:nvSpPr>
        <p:spPr>
          <a:xfrm>
            <a:off x="7200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19" name="Google Shape;1019;p93"/>
          <p:cNvSpPr txBox="1"/>
          <p:nvPr>
            <p:ph hasCustomPrompt="1" idx="13" type="title"/>
          </p:nvPr>
        </p:nvSpPr>
        <p:spPr>
          <a:xfrm>
            <a:off x="134061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20" name="Google Shape;1020;p93"/>
          <p:cNvSpPr txBox="1"/>
          <p:nvPr>
            <p:ph idx="14" type="subTitle"/>
          </p:nvPr>
        </p:nvSpPr>
        <p:spPr>
          <a:xfrm>
            <a:off x="7200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21" name="Google Shape;1021;p93"/>
          <p:cNvSpPr txBox="1"/>
          <p:nvPr>
            <p:ph idx="15" type="title"/>
          </p:nvPr>
        </p:nvSpPr>
        <p:spPr>
          <a:xfrm>
            <a:off x="3485524"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2" name="Google Shape;1022;p93"/>
          <p:cNvSpPr txBox="1"/>
          <p:nvPr>
            <p:ph hasCustomPrompt="1" idx="16" type="title"/>
          </p:nvPr>
        </p:nvSpPr>
        <p:spPr>
          <a:xfrm>
            <a:off x="4071756"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23" name="Google Shape;1023;p93"/>
          <p:cNvSpPr txBox="1"/>
          <p:nvPr>
            <p:ph idx="17" type="subTitle"/>
          </p:nvPr>
        </p:nvSpPr>
        <p:spPr>
          <a:xfrm>
            <a:off x="3485524"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24" name="Google Shape;1024;p93"/>
          <p:cNvSpPr txBox="1"/>
          <p:nvPr>
            <p:ph idx="18" type="title"/>
          </p:nvPr>
        </p:nvSpPr>
        <p:spPr>
          <a:xfrm>
            <a:off x="6240900" y="3624304"/>
            <a:ext cx="2183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25" name="Google Shape;1025;p93"/>
          <p:cNvSpPr txBox="1"/>
          <p:nvPr>
            <p:ph hasCustomPrompt="1" idx="19" type="title"/>
          </p:nvPr>
        </p:nvSpPr>
        <p:spPr>
          <a:xfrm>
            <a:off x="6827132" y="3232759"/>
            <a:ext cx="942000" cy="3588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3000">
                <a:solidFill>
                  <a:schemeClr val="dk2"/>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a:r>
              <a:t>xx%</a:t>
            </a:r>
          </a:p>
        </p:txBody>
      </p:sp>
      <p:sp>
        <p:nvSpPr>
          <p:cNvPr id="1026" name="Google Shape;1026;p93"/>
          <p:cNvSpPr txBox="1"/>
          <p:nvPr>
            <p:ph idx="20" type="subTitle"/>
          </p:nvPr>
        </p:nvSpPr>
        <p:spPr>
          <a:xfrm>
            <a:off x="6240900" y="4152026"/>
            <a:ext cx="21831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1600"/>
              <a:buNone/>
              <a:defRPr/>
            </a:lvl1pPr>
            <a:lvl2pPr lvl="1" rtl="0" algn="ctr">
              <a:lnSpc>
                <a:spcPct val="100000"/>
              </a:lnSpc>
              <a:spcBef>
                <a:spcPts val="0"/>
              </a:spcBef>
              <a:spcAft>
                <a:spcPts val="0"/>
              </a:spcAft>
              <a:buClr>
                <a:schemeClr val="lt2"/>
              </a:buClr>
              <a:buSzPts val="1600"/>
              <a:buNone/>
              <a:defRPr sz="1600">
                <a:solidFill>
                  <a:schemeClr val="lt2"/>
                </a:solidFill>
              </a:defRPr>
            </a:lvl2pPr>
            <a:lvl3pPr lvl="2" rtl="0" algn="ctr">
              <a:lnSpc>
                <a:spcPct val="100000"/>
              </a:lnSpc>
              <a:spcBef>
                <a:spcPts val="0"/>
              </a:spcBef>
              <a:spcAft>
                <a:spcPts val="0"/>
              </a:spcAft>
              <a:buClr>
                <a:schemeClr val="lt2"/>
              </a:buClr>
              <a:buSzPts val="1600"/>
              <a:buNone/>
              <a:defRPr sz="1600">
                <a:solidFill>
                  <a:schemeClr val="lt2"/>
                </a:solidFill>
              </a:defRPr>
            </a:lvl3pPr>
            <a:lvl4pPr lvl="3" rtl="0" algn="ctr">
              <a:lnSpc>
                <a:spcPct val="100000"/>
              </a:lnSpc>
              <a:spcBef>
                <a:spcPts val="0"/>
              </a:spcBef>
              <a:spcAft>
                <a:spcPts val="0"/>
              </a:spcAft>
              <a:buClr>
                <a:schemeClr val="lt2"/>
              </a:buClr>
              <a:buSzPts val="1600"/>
              <a:buNone/>
              <a:defRPr sz="1600">
                <a:solidFill>
                  <a:schemeClr val="lt2"/>
                </a:solidFill>
              </a:defRPr>
            </a:lvl4pPr>
            <a:lvl5pPr lvl="4" rtl="0" algn="ctr">
              <a:lnSpc>
                <a:spcPct val="100000"/>
              </a:lnSpc>
              <a:spcBef>
                <a:spcPts val="0"/>
              </a:spcBef>
              <a:spcAft>
                <a:spcPts val="0"/>
              </a:spcAft>
              <a:buClr>
                <a:schemeClr val="lt2"/>
              </a:buClr>
              <a:buSzPts val="1600"/>
              <a:buNone/>
              <a:defRPr sz="1600">
                <a:solidFill>
                  <a:schemeClr val="lt2"/>
                </a:solidFill>
              </a:defRPr>
            </a:lvl5pPr>
            <a:lvl6pPr lvl="5" rtl="0" algn="ctr">
              <a:lnSpc>
                <a:spcPct val="100000"/>
              </a:lnSpc>
              <a:spcBef>
                <a:spcPts val="0"/>
              </a:spcBef>
              <a:spcAft>
                <a:spcPts val="0"/>
              </a:spcAft>
              <a:buClr>
                <a:schemeClr val="lt2"/>
              </a:buClr>
              <a:buSzPts val="1600"/>
              <a:buNone/>
              <a:defRPr sz="1600">
                <a:solidFill>
                  <a:schemeClr val="lt2"/>
                </a:solidFill>
              </a:defRPr>
            </a:lvl6pPr>
            <a:lvl7pPr lvl="6" rtl="0" algn="ctr">
              <a:lnSpc>
                <a:spcPct val="100000"/>
              </a:lnSpc>
              <a:spcBef>
                <a:spcPts val="0"/>
              </a:spcBef>
              <a:spcAft>
                <a:spcPts val="0"/>
              </a:spcAft>
              <a:buClr>
                <a:schemeClr val="lt2"/>
              </a:buClr>
              <a:buSzPts val="1600"/>
              <a:buNone/>
              <a:defRPr sz="1600">
                <a:solidFill>
                  <a:schemeClr val="lt2"/>
                </a:solidFill>
              </a:defRPr>
            </a:lvl7pPr>
            <a:lvl8pPr lvl="7" rtl="0" algn="ctr">
              <a:lnSpc>
                <a:spcPct val="100000"/>
              </a:lnSpc>
              <a:spcBef>
                <a:spcPts val="0"/>
              </a:spcBef>
              <a:spcAft>
                <a:spcPts val="0"/>
              </a:spcAft>
              <a:buClr>
                <a:schemeClr val="lt2"/>
              </a:buClr>
              <a:buSzPts val="1600"/>
              <a:buNone/>
              <a:defRPr sz="1600">
                <a:solidFill>
                  <a:schemeClr val="lt2"/>
                </a:solidFill>
              </a:defRPr>
            </a:lvl8pPr>
            <a:lvl9pPr lvl="8" rtl="0" algn="ctr">
              <a:lnSpc>
                <a:spcPct val="100000"/>
              </a:lnSpc>
              <a:spcBef>
                <a:spcPts val="0"/>
              </a:spcBef>
              <a:spcAft>
                <a:spcPts val="0"/>
              </a:spcAft>
              <a:buClr>
                <a:schemeClr val="lt2"/>
              </a:buClr>
              <a:buSzPts val="1600"/>
              <a:buNone/>
              <a:defRPr sz="1600">
                <a:solidFill>
                  <a:schemeClr val="lt2"/>
                </a:solidFill>
              </a:defRPr>
            </a:lvl9pPr>
          </a:lstStyle>
          <a:p/>
        </p:txBody>
      </p:sp>
      <p:sp>
        <p:nvSpPr>
          <p:cNvPr id="1027" name="Google Shape;1027;p93"/>
          <p:cNvSpPr txBox="1"/>
          <p:nvPr>
            <p:ph idx="21"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3200"/>
              <a:buNone/>
              <a:defRPr>
                <a:solidFill>
                  <a:schemeClr val="l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28" name="Google Shape;1028;p93"/>
          <p:cNvGrpSpPr/>
          <p:nvPr/>
        </p:nvGrpSpPr>
        <p:grpSpPr>
          <a:xfrm>
            <a:off x="713100" y="442056"/>
            <a:ext cx="7706069" cy="184842"/>
            <a:chOff x="2600575" y="-312369"/>
            <a:chExt cx="7706069" cy="184842"/>
          </a:xfrm>
        </p:grpSpPr>
        <p:sp>
          <p:nvSpPr>
            <p:cNvPr id="1029" name="Google Shape;1029;p93"/>
            <p:cNvSpPr/>
            <p:nvPr/>
          </p:nvSpPr>
          <p:spPr>
            <a:xfrm>
              <a:off x="2600575" y="-312369"/>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93"/>
            <p:cNvSpPr/>
            <p:nvPr/>
          </p:nvSpPr>
          <p:spPr>
            <a:xfrm>
              <a:off x="10124844" y="-309327"/>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3">
    <p:bg>
      <p:bgPr>
        <a:solidFill>
          <a:schemeClr val="lt2"/>
        </a:solidFill>
      </p:bgPr>
    </p:bg>
    <p:spTree>
      <p:nvGrpSpPr>
        <p:cNvPr id="1031" name="Shape 1031"/>
        <p:cNvGrpSpPr/>
        <p:nvPr/>
      </p:nvGrpSpPr>
      <p:grpSpPr>
        <a:xfrm>
          <a:off x="0" y="0"/>
          <a:ext cx="0" cy="0"/>
          <a:chOff x="0" y="0"/>
          <a:chExt cx="0" cy="0"/>
        </a:xfrm>
      </p:grpSpPr>
      <p:sp>
        <p:nvSpPr>
          <p:cNvPr id="1032" name="Google Shape;1032;p94"/>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94"/>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34" name="Google Shape;1034;p94"/>
          <p:cNvSpPr txBox="1"/>
          <p:nvPr>
            <p:ph hasCustomPrompt="1" idx="2" type="title"/>
          </p:nvPr>
        </p:nvSpPr>
        <p:spPr>
          <a:xfrm>
            <a:off x="830823"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35" name="Google Shape;1035;p94"/>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036" name="Google Shape;1036;p94"/>
          <p:cNvGrpSpPr/>
          <p:nvPr/>
        </p:nvGrpSpPr>
        <p:grpSpPr>
          <a:xfrm>
            <a:off x="713100" y="445025"/>
            <a:ext cx="590726" cy="108000"/>
            <a:chOff x="713175" y="723975"/>
            <a:chExt cx="590726" cy="108000"/>
          </a:xfrm>
        </p:grpSpPr>
        <p:sp>
          <p:nvSpPr>
            <p:cNvPr id="1037" name="Google Shape;1037;p94"/>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94"/>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94"/>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94"/>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3_1">
    <p:bg>
      <p:bgPr>
        <a:solidFill>
          <a:schemeClr val="lt2"/>
        </a:solidFill>
      </p:bgPr>
    </p:bg>
    <p:spTree>
      <p:nvGrpSpPr>
        <p:cNvPr id="1041" name="Shape 1041"/>
        <p:cNvGrpSpPr/>
        <p:nvPr/>
      </p:nvGrpSpPr>
      <p:grpSpPr>
        <a:xfrm>
          <a:off x="0" y="0"/>
          <a:ext cx="0" cy="0"/>
          <a:chOff x="0" y="0"/>
          <a:chExt cx="0" cy="0"/>
        </a:xfrm>
      </p:grpSpPr>
      <p:sp>
        <p:nvSpPr>
          <p:cNvPr id="1042" name="Google Shape;1042;p95"/>
          <p:cNvSpPr/>
          <p:nvPr/>
        </p:nvSpPr>
        <p:spPr>
          <a:xfrm>
            <a:off x="358665" y="239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5"/>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45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44" name="Google Shape;1044;p95"/>
          <p:cNvSpPr txBox="1"/>
          <p:nvPr>
            <p:ph hasCustomPrompt="1" idx="2" type="title"/>
          </p:nvPr>
        </p:nvSpPr>
        <p:spPr>
          <a:xfrm flipH="1">
            <a:off x="6107379" y="1711248"/>
            <a:ext cx="2209500" cy="1726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85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5" name="Google Shape;1045;p95"/>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grpSp>
        <p:nvGrpSpPr>
          <p:cNvPr id="1046" name="Google Shape;1046;p95"/>
          <p:cNvGrpSpPr/>
          <p:nvPr/>
        </p:nvGrpSpPr>
        <p:grpSpPr>
          <a:xfrm>
            <a:off x="713100" y="445025"/>
            <a:ext cx="590726" cy="108000"/>
            <a:chOff x="713175" y="723975"/>
            <a:chExt cx="590726" cy="108000"/>
          </a:xfrm>
        </p:grpSpPr>
        <p:sp>
          <p:nvSpPr>
            <p:cNvPr id="1047" name="Google Shape;1047;p95"/>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5"/>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5"/>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5"/>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051" name="Shape 1051"/>
        <p:cNvGrpSpPr/>
        <p:nvPr/>
      </p:nvGrpSpPr>
      <p:grpSpPr>
        <a:xfrm>
          <a:off x="0" y="0"/>
          <a:ext cx="0" cy="0"/>
          <a:chOff x="0" y="0"/>
          <a:chExt cx="0" cy="0"/>
        </a:xfrm>
      </p:grpSpPr>
      <p:sp>
        <p:nvSpPr>
          <p:cNvPr id="1052" name="Google Shape;1052;p96"/>
          <p:cNvSpPr txBox="1"/>
          <p:nvPr>
            <p:ph idx="1" type="body"/>
          </p:nvPr>
        </p:nvSpPr>
        <p:spPr>
          <a:xfrm>
            <a:off x="713100" y="1201504"/>
            <a:ext cx="3858900" cy="1557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PT Sans"/>
              <a:buChar char="●"/>
              <a:defRPr sz="1200"/>
            </a:lvl1pPr>
            <a:lvl2pPr indent="-317500" lvl="1" marL="914400" rtl="0">
              <a:lnSpc>
                <a:spcPct val="115000"/>
              </a:lnSpc>
              <a:spcBef>
                <a:spcPts val="1000"/>
              </a:spcBef>
              <a:spcAft>
                <a:spcPts val="0"/>
              </a:spcAft>
              <a:buClr>
                <a:schemeClr val="dk1"/>
              </a:buClr>
              <a:buSzPts val="1400"/>
              <a:buFont typeface="PT Sans"/>
              <a:buChar char="○"/>
              <a:defRPr/>
            </a:lvl2pPr>
            <a:lvl3pPr indent="-317500" lvl="2" marL="1371600" rtl="0">
              <a:lnSpc>
                <a:spcPct val="115000"/>
              </a:lnSpc>
              <a:spcBef>
                <a:spcPts val="0"/>
              </a:spcBef>
              <a:spcAft>
                <a:spcPts val="0"/>
              </a:spcAft>
              <a:buClr>
                <a:schemeClr val="dk1"/>
              </a:buClr>
              <a:buSzPts val="1400"/>
              <a:buFont typeface="PT Sans"/>
              <a:buChar char="■"/>
              <a:defRPr/>
            </a:lvl3pPr>
            <a:lvl4pPr indent="-317500" lvl="3" marL="1828800" rtl="0">
              <a:lnSpc>
                <a:spcPct val="115000"/>
              </a:lnSpc>
              <a:spcBef>
                <a:spcPts val="0"/>
              </a:spcBef>
              <a:spcAft>
                <a:spcPts val="0"/>
              </a:spcAft>
              <a:buClr>
                <a:schemeClr val="dk1"/>
              </a:buClr>
              <a:buSzPts val="1400"/>
              <a:buFont typeface="PT Sans"/>
              <a:buChar char="●"/>
              <a:defRPr/>
            </a:lvl4pPr>
            <a:lvl5pPr indent="-317500" lvl="4" marL="2286000" rtl="0">
              <a:lnSpc>
                <a:spcPct val="115000"/>
              </a:lnSpc>
              <a:spcBef>
                <a:spcPts val="0"/>
              </a:spcBef>
              <a:spcAft>
                <a:spcPts val="0"/>
              </a:spcAft>
              <a:buClr>
                <a:schemeClr val="dk1"/>
              </a:buClr>
              <a:buSzPts val="1400"/>
              <a:buFont typeface="PT Sans"/>
              <a:buChar char="○"/>
              <a:defRPr/>
            </a:lvl5pPr>
            <a:lvl6pPr indent="-317500" lvl="5" marL="2743200" rtl="0">
              <a:lnSpc>
                <a:spcPct val="115000"/>
              </a:lnSpc>
              <a:spcBef>
                <a:spcPts val="0"/>
              </a:spcBef>
              <a:spcAft>
                <a:spcPts val="0"/>
              </a:spcAft>
              <a:buClr>
                <a:schemeClr val="dk1"/>
              </a:buClr>
              <a:buSzPts val="1400"/>
              <a:buFont typeface="PT Sans"/>
              <a:buChar char="■"/>
              <a:defRPr/>
            </a:lvl6pPr>
            <a:lvl7pPr indent="-317500" lvl="6" marL="3200400" rtl="0">
              <a:lnSpc>
                <a:spcPct val="115000"/>
              </a:lnSpc>
              <a:spcBef>
                <a:spcPts val="0"/>
              </a:spcBef>
              <a:spcAft>
                <a:spcPts val="0"/>
              </a:spcAft>
              <a:buClr>
                <a:schemeClr val="dk1"/>
              </a:buClr>
              <a:buSzPts val="1400"/>
              <a:buFont typeface="PT Sans"/>
              <a:buChar char="●"/>
              <a:defRPr/>
            </a:lvl7pPr>
            <a:lvl8pPr indent="-317500" lvl="7" marL="3657600" rtl="0">
              <a:lnSpc>
                <a:spcPct val="115000"/>
              </a:lnSpc>
              <a:spcBef>
                <a:spcPts val="0"/>
              </a:spcBef>
              <a:spcAft>
                <a:spcPts val="0"/>
              </a:spcAft>
              <a:buClr>
                <a:schemeClr val="dk1"/>
              </a:buClr>
              <a:buSzPts val="1400"/>
              <a:buFont typeface="PT Sans"/>
              <a:buChar char="○"/>
              <a:defRPr/>
            </a:lvl8pPr>
            <a:lvl9pPr indent="-317500" lvl="8" marL="4114800" rtl="0">
              <a:lnSpc>
                <a:spcPct val="115000"/>
              </a:lnSpc>
              <a:spcBef>
                <a:spcPts val="0"/>
              </a:spcBef>
              <a:spcAft>
                <a:spcPts val="0"/>
              </a:spcAft>
              <a:buClr>
                <a:schemeClr val="dk1"/>
              </a:buClr>
              <a:buSzPts val="1400"/>
              <a:buFont typeface="PT Sans"/>
              <a:buChar char="■"/>
              <a:defRPr/>
            </a:lvl9pPr>
          </a:lstStyle>
          <a:p/>
        </p:txBody>
      </p:sp>
      <p:sp>
        <p:nvSpPr>
          <p:cNvPr id="1053" name="Google Shape;1053;p9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54" name="Google Shape;1054;p96"/>
          <p:cNvGrpSpPr/>
          <p:nvPr/>
        </p:nvGrpSpPr>
        <p:grpSpPr>
          <a:xfrm>
            <a:off x="338575" y="238644"/>
            <a:ext cx="8457300" cy="4666200"/>
            <a:chOff x="338575" y="238644"/>
            <a:chExt cx="8457300" cy="4666200"/>
          </a:xfrm>
        </p:grpSpPr>
        <p:sp>
          <p:nvSpPr>
            <p:cNvPr id="1055" name="Google Shape;1055;p96"/>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96"/>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057" name="Google Shape;1057;p96"/>
          <p:cNvGrpSpPr/>
          <p:nvPr/>
        </p:nvGrpSpPr>
        <p:grpSpPr>
          <a:xfrm>
            <a:off x="713100" y="445025"/>
            <a:ext cx="590726" cy="108000"/>
            <a:chOff x="713175" y="723975"/>
            <a:chExt cx="590726" cy="108000"/>
          </a:xfrm>
        </p:grpSpPr>
        <p:sp>
          <p:nvSpPr>
            <p:cNvPr id="1058" name="Google Shape;1058;p96"/>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6"/>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6"/>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6"/>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1062" name="Shape 1062"/>
        <p:cNvGrpSpPr/>
        <p:nvPr/>
      </p:nvGrpSpPr>
      <p:grpSpPr>
        <a:xfrm>
          <a:off x="0" y="0"/>
          <a:ext cx="0" cy="0"/>
          <a:chOff x="0" y="0"/>
          <a:chExt cx="0" cy="0"/>
        </a:xfrm>
      </p:grpSpPr>
      <p:sp>
        <p:nvSpPr>
          <p:cNvPr id="1063" name="Google Shape;1063;p97"/>
          <p:cNvSpPr txBox="1"/>
          <p:nvPr>
            <p:ph type="title"/>
          </p:nvPr>
        </p:nvSpPr>
        <p:spPr>
          <a:xfrm>
            <a:off x="2751850" y="3553550"/>
            <a:ext cx="3637800" cy="4209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2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064" name="Google Shape;1064;p97"/>
          <p:cNvSpPr txBox="1"/>
          <p:nvPr>
            <p:ph idx="1" type="subTitle"/>
          </p:nvPr>
        </p:nvSpPr>
        <p:spPr>
          <a:xfrm>
            <a:off x="1902009" y="1160400"/>
            <a:ext cx="5335800" cy="222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500"/>
              <a:buNone/>
              <a:defRPr sz="3100">
                <a:solidFill>
                  <a:schemeClr val="lt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065" name="Google Shape;1065;p97"/>
          <p:cNvGrpSpPr/>
          <p:nvPr/>
        </p:nvGrpSpPr>
        <p:grpSpPr>
          <a:xfrm>
            <a:off x="713100" y="445025"/>
            <a:ext cx="590726" cy="108000"/>
            <a:chOff x="713175" y="723975"/>
            <a:chExt cx="590726" cy="108000"/>
          </a:xfrm>
        </p:grpSpPr>
        <p:sp>
          <p:nvSpPr>
            <p:cNvPr id="1066" name="Google Shape;1066;p97"/>
            <p:cNvSpPr/>
            <p:nvPr/>
          </p:nvSpPr>
          <p:spPr>
            <a:xfrm>
              <a:off x="713175" y="7239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97"/>
            <p:cNvSpPr/>
            <p:nvPr/>
          </p:nvSpPr>
          <p:spPr>
            <a:xfrm>
              <a:off x="874084"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97"/>
            <p:cNvSpPr/>
            <p:nvPr/>
          </p:nvSpPr>
          <p:spPr>
            <a:xfrm>
              <a:off x="1034992"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97"/>
            <p:cNvSpPr/>
            <p:nvPr/>
          </p:nvSpPr>
          <p:spPr>
            <a:xfrm>
              <a:off x="1195901" y="723975"/>
              <a:ext cx="108000" cy="108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97"/>
          <p:cNvSpPr/>
          <p:nvPr/>
        </p:nvSpPr>
        <p:spPr>
          <a:xfrm>
            <a:off x="351128" y="238644"/>
            <a:ext cx="8430000" cy="4666200"/>
          </a:xfrm>
          <a:prstGeom prst="roundRect">
            <a:avLst>
              <a:gd fmla="val 4973"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97"/>
          <p:cNvGrpSpPr/>
          <p:nvPr/>
        </p:nvGrpSpPr>
        <p:grpSpPr>
          <a:xfrm>
            <a:off x="713100" y="4516675"/>
            <a:ext cx="7706069" cy="181800"/>
            <a:chOff x="2600575" y="3762250"/>
            <a:chExt cx="7706069" cy="181800"/>
          </a:xfrm>
        </p:grpSpPr>
        <p:sp>
          <p:nvSpPr>
            <p:cNvPr id="1072" name="Google Shape;1072;p97"/>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97"/>
            <p:cNvSpPr/>
            <p:nvPr/>
          </p:nvSpPr>
          <p:spPr>
            <a:xfrm>
              <a:off x="10124844"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074" name="Shape 1074"/>
        <p:cNvGrpSpPr/>
        <p:nvPr/>
      </p:nvGrpSpPr>
      <p:grpSpPr>
        <a:xfrm>
          <a:off x="0" y="0"/>
          <a:ext cx="0" cy="0"/>
          <a:chOff x="0" y="0"/>
          <a:chExt cx="0" cy="0"/>
        </a:xfrm>
      </p:grpSpPr>
      <p:sp>
        <p:nvSpPr>
          <p:cNvPr id="1075" name="Google Shape;1075;p98"/>
          <p:cNvSpPr txBox="1"/>
          <p:nvPr>
            <p:ph type="title"/>
          </p:nvPr>
        </p:nvSpPr>
        <p:spPr>
          <a:xfrm>
            <a:off x="4120575" y="1579526"/>
            <a:ext cx="4310100" cy="17241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6" name="Google Shape;1076;p98"/>
          <p:cNvSpPr txBox="1"/>
          <p:nvPr>
            <p:ph idx="1" type="subTitle"/>
          </p:nvPr>
        </p:nvSpPr>
        <p:spPr>
          <a:xfrm>
            <a:off x="4120575" y="3199226"/>
            <a:ext cx="4310100" cy="1101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77" name="Google Shape;1077;p98"/>
          <p:cNvGrpSpPr/>
          <p:nvPr/>
        </p:nvGrpSpPr>
        <p:grpSpPr>
          <a:xfrm>
            <a:off x="338575" y="238644"/>
            <a:ext cx="8457300" cy="4666200"/>
            <a:chOff x="338575" y="238644"/>
            <a:chExt cx="8457300" cy="4666200"/>
          </a:xfrm>
        </p:grpSpPr>
        <p:sp>
          <p:nvSpPr>
            <p:cNvPr id="1078" name="Google Shape;1078;p98"/>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9" name="Google Shape;1079;p98"/>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080" name="Google Shape;1080;p98"/>
          <p:cNvGrpSpPr/>
          <p:nvPr/>
        </p:nvGrpSpPr>
        <p:grpSpPr>
          <a:xfrm>
            <a:off x="713100" y="445025"/>
            <a:ext cx="590726" cy="108000"/>
            <a:chOff x="713175" y="723975"/>
            <a:chExt cx="590726" cy="108000"/>
          </a:xfrm>
        </p:grpSpPr>
        <p:sp>
          <p:nvSpPr>
            <p:cNvPr id="1081" name="Google Shape;1081;p98"/>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98"/>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98"/>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98"/>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085" name="Shape 1085"/>
        <p:cNvGrpSpPr/>
        <p:nvPr/>
      </p:nvGrpSpPr>
      <p:grpSpPr>
        <a:xfrm>
          <a:off x="0" y="0"/>
          <a:ext cx="0" cy="0"/>
          <a:chOff x="0" y="0"/>
          <a:chExt cx="0" cy="0"/>
        </a:xfrm>
      </p:grpSpPr>
      <p:sp>
        <p:nvSpPr>
          <p:cNvPr id="1086" name="Google Shape;1086;p99"/>
          <p:cNvSpPr txBox="1"/>
          <p:nvPr>
            <p:ph type="title"/>
          </p:nvPr>
        </p:nvSpPr>
        <p:spPr>
          <a:xfrm>
            <a:off x="5273175" y="2177800"/>
            <a:ext cx="3157800" cy="507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7" name="Google Shape;1087;p99"/>
          <p:cNvSpPr txBox="1"/>
          <p:nvPr>
            <p:ph idx="1" type="subTitle"/>
          </p:nvPr>
        </p:nvSpPr>
        <p:spPr>
          <a:xfrm>
            <a:off x="5273175" y="2685175"/>
            <a:ext cx="3157800" cy="13041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88" name="Google Shape;1088;p99"/>
          <p:cNvGrpSpPr/>
          <p:nvPr/>
        </p:nvGrpSpPr>
        <p:grpSpPr>
          <a:xfrm>
            <a:off x="338575" y="238644"/>
            <a:ext cx="8457300" cy="4666200"/>
            <a:chOff x="338575" y="238644"/>
            <a:chExt cx="8457300" cy="4666200"/>
          </a:xfrm>
        </p:grpSpPr>
        <p:sp>
          <p:nvSpPr>
            <p:cNvPr id="1089" name="Google Shape;1089;p99"/>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0" name="Google Shape;1090;p99"/>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091" name="Google Shape;1091;p99"/>
          <p:cNvGrpSpPr/>
          <p:nvPr/>
        </p:nvGrpSpPr>
        <p:grpSpPr>
          <a:xfrm>
            <a:off x="713100" y="445025"/>
            <a:ext cx="590726" cy="108000"/>
            <a:chOff x="713175" y="723975"/>
            <a:chExt cx="590726" cy="108000"/>
          </a:xfrm>
        </p:grpSpPr>
        <p:sp>
          <p:nvSpPr>
            <p:cNvPr id="1092" name="Google Shape;1092;p99"/>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99"/>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99"/>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99"/>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1096" name="Shape 1096"/>
        <p:cNvGrpSpPr/>
        <p:nvPr/>
      </p:nvGrpSpPr>
      <p:grpSpPr>
        <a:xfrm>
          <a:off x="0" y="0"/>
          <a:ext cx="0" cy="0"/>
          <a:chOff x="0" y="0"/>
          <a:chExt cx="0" cy="0"/>
        </a:xfrm>
      </p:grpSpPr>
      <p:sp>
        <p:nvSpPr>
          <p:cNvPr id="1097" name="Google Shape;1097;p100"/>
          <p:cNvSpPr txBox="1"/>
          <p:nvPr>
            <p:ph type="title"/>
          </p:nvPr>
        </p:nvSpPr>
        <p:spPr>
          <a:xfrm>
            <a:off x="4615223" y="2205483"/>
            <a:ext cx="3267900" cy="6036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8" name="Google Shape;1098;p100"/>
          <p:cNvSpPr txBox="1"/>
          <p:nvPr>
            <p:ph idx="1" type="subTitle"/>
          </p:nvPr>
        </p:nvSpPr>
        <p:spPr>
          <a:xfrm>
            <a:off x="4615223" y="2809083"/>
            <a:ext cx="3267900" cy="11583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99" name="Google Shape;1099;p100"/>
          <p:cNvGrpSpPr/>
          <p:nvPr/>
        </p:nvGrpSpPr>
        <p:grpSpPr>
          <a:xfrm>
            <a:off x="338575" y="238644"/>
            <a:ext cx="8457300" cy="4666200"/>
            <a:chOff x="338575" y="238644"/>
            <a:chExt cx="8457300" cy="4666200"/>
          </a:xfrm>
        </p:grpSpPr>
        <p:sp>
          <p:nvSpPr>
            <p:cNvPr id="1100" name="Google Shape;1100;p100"/>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1" name="Google Shape;1101;p100"/>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102" name="Google Shape;1102;p100"/>
          <p:cNvGrpSpPr/>
          <p:nvPr/>
        </p:nvGrpSpPr>
        <p:grpSpPr>
          <a:xfrm>
            <a:off x="713100" y="445025"/>
            <a:ext cx="590726" cy="108000"/>
            <a:chOff x="713175" y="723975"/>
            <a:chExt cx="590726" cy="108000"/>
          </a:xfrm>
        </p:grpSpPr>
        <p:sp>
          <p:nvSpPr>
            <p:cNvPr id="1103" name="Google Shape;1103;p100"/>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00"/>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00"/>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00"/>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1107" name="Shape 1107"/>
        <p:cNvGrpSpPr/>
        <p:nvPr/>
      </p:nvGrpSpPr>
      <p:grpSpPr>
        <a:xfrm>
          <a:off x="0" y="0"/>
          <a:ext cx="0" cy="0"/>
          <a:chOff x="0" y="0"/>
          <a:chExt cx="0" cy="0"/>
        </a:xfrm>
      </p:grpSpPr>
      <p:sp>
        <p:nvSpPr>
          <p:cNvPr id="1108" name="Google Shape;1108;p101"/>
          <p:cNvSpPr txBox="1"/>
          <p:nvPr>
            <p:ph type="title"/>
          </p:nvPr>
        </p:nvSpPr>
        <p:spPr>
          <a:xfrm>
            <a:off x="1265464" y="2205483"/>
            <a:ext cx="3267900" cy="6036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9" name="Google Shape;1109;p101"/>
          <p:cNvSpPr txBox="1"/>
          <p:nvPr>
            <p:ph idx="1" type="subTitle"/>
          </p:nvPr>
        </p:nvSpPr>
        <p:spPr>
          <a:xfrm>
            <a:off x="1265464" y="2809083"/>
            <a:ext cx="3267900" cy="1158300"/>
          </a:xfrm>
          <a:prstGeom prst="rect">
            <a:avLst/>
          </a:prstGeom>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110" name="Google Shape;1110;p101"/>
          <p:cNvGrpSpPr/>
          <p:nvPr/>
        </p:nvGrpSpPr>
        <p:grpSpPr>
          <a:xfrm>
            <a:off x="338575" y="238644"/>
            <a:ext cx="8457300" cy="4666200"/>
            <a:chOff x="338575" y="238644"/>
            <a:chExt cx="8457300" cy="4666200"/>
          </a:xfrm>
        </p:grpSpPr>
        <p:sp>
          <p:nvSpPr>
            <p:cNvPr id="1111" name="Google Shape;1111;p101"/>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2" name="Google Shape;1112;p101"/>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113" name="Google Shape;1113;p101"/>
          <p:cNvGrpSpPr/>
          <p:nvPr/>
        </p:nvGrpSpPr>
        <p:grpSpPr>
          <a:xfrm>
            <a:off x="713100" y="445025"/>
            <a:ext cx="590726" cy="108000"/>
            <a:chOff x="713175" y="723975"/>
            <a:chExt cx="590726" cy="108000"/>
          </a:xfrm>
        </p:grpSpPr>
        <p:sp>
          <p:nvSpPr>
            <p:cNvPr id="1114" name="Google Shape;1114;p101"/>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01"/>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01"/>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01"/>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
    <p:spTree>
      <p:nvGrpSpPr>
        <p:cNvPr id="1118" name="Shape 1118"/>
        <p:cNvGrpSpPr/>
        <p:nvPr/>
      </p:nvGrpSpPr>
      <p:grpSpPr>
        <a:xfrm>
          <a:off x="0" y="0"/>
          <a:ext cx="0" cy="0"/>
          <a:chOff x="0" y="0"/>
          <a:chExt cx="0" cy="0"/>
        </a:xfrm>
      </p:grpSpPr>
      <p:grpSp>
        <p:nvGrpSpPr>
          <p:cNvPr id="1119" name="Google Shape;1119;p102"/>
          <p:cNvGrpSpPr/>
          <p:nvPr/>
        </p:nvGrpSpPr>
        <p:grpSpPr>
          <a:xfrm>
            <a:off x="338575" y="238644"/>
            <a:ext cx="8457300" cy="4666200"/>
            <a:chOff x="338575" y="238644"/>
            <a:chExt cx="8457300" cy="4666200"/>
          </a:xfrm>
        </p:grpSpPr>
        <p:sp>
          <p:nvSpPr>
            <p:cNvPr id="1120" name="Google Shape;1120;p102"/>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1" name="Google Shape;1121;p102"/>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sp>
        <p:nvSpPr>
          <p:cNvPr id="1122" name="Google Shape;1122;p102"/>
          <p:cNvSpPr txBox="1"/>
          <p:nvPr>
            <p:ph idx="1" type="subTitle"/>
          </p:nvPr>
        </p:nvSpPr>
        <p:spPr>
          <a:xfrm>
            <a:off x="713100" y="1767950"/>
            <a:ext cx="4278600" cy="1898700"/>
          </a:xfrm>
          <a:prstGeom prst="rect">
            <a:avLst/>
          </a:prstGeom>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123" name="Google Shape;1123;p102"/>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24" name="Google Shape;1124;p102"/>
          <p:cNvGrpSpPr/>
          <p:nvPr/>
        </p:nvGrpSpPr>
        <p:grpSpPr>
          <a:xfrm>
            <a:off x="713100" y="445025"/>
            <a:ext cx="590726" cy="108000"/>
            <a:chOff x="713175" y="723975"/>
            <a:chExt cx="590726" cy="108000"/>
          </a:xfrm>
        </p:grpSpPr>
        <p:sp>
          <p:nvSpPr>
            <p:cNvPr id="1125" name="Google Shape;1125;p102"/>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02"/>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02"/>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02"/>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2">
    <p:spTree>
      <p:nvGrpSpPr>
        <p:cNvPr id="1129" name="Shape 1129"/>
        <p:cNvGrpSpPr/>
        <p:nvPr/>
      </p:nvGrpSpPr>
      <p:grpSpPr>
        <a:xfrm>
          <a:off x="0" y="0"/>
          <a:ext cx="0" cy="0"/>
          <a:chOff x="0" y="0"/>
          <a:chExt cx="0" cy="0"/>
        </a:xfrm>
      </p:grpSpPr>
      <p:sp>
        <p:nvSpPr>
          <p:cNvPr id="1130" name="Google Shape;1130;p103"/>
          <p:cNvSpPr txBox="1"/>
          <p:nvPr>
            <p:ph type="title"/>
          </p:nvPr>
        </p:nvSpPr>
        <p:spPr>
          <a:xfrm>
            <a:off x="3599543" y="2997463"/>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1" name="Google Shape;1131;p103"/>
          <p:cNvSpPr txBox="1"/>
          <p:nvPr>
            <p:ph idx="1" type="subTitle"/>
          </p:nvPr>
        </p:nvSpPr>
        <p:spPr>
          <a:xfrm>
            <a:off x="3599543" y="3525178"/>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2" name="Google Shape;1132;p103"/>
          <p:cNvSpPr txBox="1"/>
          <p:nvPr>
            <p:ph idx="2" type="title"/>
          </p:nvPr>
        </p:nvSpPr>
        <p:spPr>
          <a:xfrm>
            <a:off x="3599557" y="1871576"/>
            <a:ext cx="1944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3" name="Google Shape;1133;p103"/>
          <p:cNvSpPr txBox="1"/>
          <p:nvPr>
            <p:ph idx="3" type="subTitle"/>
          </p:nvPr>
        </p:nvSpPr>
        <p:spPr>
          <a:xfrm>
            <a:off x="3599557" y="2399276"/>
            <a:ext cx="1944900" cy="46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4" name="Google Shape;1134;p103"/>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35" name="Google Shape;1135;p103"/>
          <p:cNvGrpSpPr/>
          <p:nvPr/>
        </p:nvGrpSpPr>
        <p:grpSpPr>
          <a:xfrm>
            <a:off x="338575" y="238644"/>
            <a:ext cx="8457300" cy="4666200"/>
            <a:chOff x="338575" y="238644"/>
            <a:chExt cx="8457300" cy="4666200"/>
          </a:xfrm>
        </p:grpSpPr>
        <p:sp>
          <p:nvSpPr>
            <p:cNvPr id="1136" name="Google Shape;1136;p103"/>
            <p:cNvSpPr/>
            <p:nvPr/>
          </p:nvSpPr>
          <p:spPr>
            <a:xfrm>
              <a:off x="351128" y="238644"/>
              <a:ext cx="8430000" cy="4666200"/>
            </a:xfrm>
            <a:prstGeom prst="roundRect">
              <a:avLst>
                <a:gd fmla="val 4973"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7" name="Google Shape;1137;p103"/>
            <p:cNvCxnSpPr/>
            <p:nvPr/>
          </p:nvCxnSpPr>
          <p:spPr>
            <a:xfrm>
              <a:off x="338575" y="972500"/>
              <a:ext cx="8457300" cy="0"/>
            </a:xfrm>
            <a:prstGeom prst="straightConnector1">
              <a:avLst/>
            </a:prstGeom>
            <a:noFill/>
            <a:ln cap="flat" cmpd="sng" w="28575">
              <a:solidFill>
                <a:schemeClr val="lt2"/>
              </a:solidFill>
              <a:prstDash val="solid"/>
              <a:round/>
              <a:headEnd len="med" w="med" type="none"/>
              <a:tailEnd len="med" w="med" type="none"/>
            </a:ln>
          </p:spPr>
        </p:cxnSp>
      </p:grpSp>
      <p:grpSp>
        <p:nvGrpSpPr>
          <p:cNvPr id="1138" name="Google Shape;1138;p103"/>
          <p:cNvGrpSpPr/>
          <p:nvPr/>
        </p:nvGrpSpPr>
        <p:grpSpPr>
          <a:xfrm>
            <a:off x="713100" y="445025"/>
            <a:ext cx="590726" cy="108000"/>
            <a:chOff x="713175" y="723975"/>
            <a:chExt cx="590726" cy="108000"/>
          </a:xfrm>
        </p:grpSpPr>
        <p:sp>
          <p:nvSpPr>
            <p:cNvPr id="1139" name="Google Shape;1139;p103"/>
            <p:cNvSpPr/>
            <p:nvPr/>
          </p:nvSpPr>
          <p:spPr>
            <a:xfrm>
              <a:off x="713175" y="723975"/>
              <a:ext cx="108000" cy="108000"/>
            </a:xfrm>
            <a:prstGeom prst="rect">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03"/>
            <p:cNvSpPr/>
            <p:nvPr/>
          </p:nvSpPr>
          <p:spPr>
            <a:xfrm>
              <a:off x="874084"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03"/>
            <p:cNvSpPr/>
            <p:nvPr/>
          </p:nvSpPr>
          <p:spPr>
            <a:xfrm>
              <a:off x="1034992"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03"/>
            <p:cNvSpPr/>
            <p:nvPr/>
          </p:nvSpPr>
          <p:spPr>
            <a:xfrm>
              <a:off x="1195901" y="723975"/>
              <a:ext cx="108000" cy="1080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6.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4.xml"/><Relationship Id="rId22" Type="http://schemas.openxmlformats.org/officeDocument/2006/relationships/slideLayout" Target="../slideLayouts/slideLayout66.xml"/><Relationship Id="rId21" Type="http://schemas.openxmlformats.org/officeDocument/2006/relationships/slideLayout" Target="../slideLayouts/slideLayout65.xml"/><Relationship Id="rId24" Type="http://schemas.openxmlformats.org/officeDocument/2006/relationships/slideLayout" Target="../slideLayouts/slideLayout68.xml"/><Relationship Id="rId23" Type="http://schemas.openxmlformats.org/officeDocument/2006/relationships/slideLayout" Target="../slideLayouts/slideLayout67.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9" Type="http://schemas.openxmlformats.org/officeDocument/2006/relationships/slideLayout" Target="../slideLayouts/slideLayout53.xml"/><Relationship Id="rId26" Type="http://schemas.openxmlformats.org/officeDocument/2006/relationships/slideLayout" Target="../slideLayouts/slideLayout70.xml"/><Relationship Id="rId25" Type="http://schemas.openxmlformats.org/officeDocument/2006/relationships/slideLayout" Target="../slideLayouts/slideLayout69.xml"/><Relationship Id="rId28" Type="http://schemas.openxmlformats.org/officeDocument/2006/relationships/slideLayout" Target="../slideLayouts/slideLayout72.xml"/><Relationship Id="rId27" Type="http://schemas.openxmlformats.org/officeDocument/2006/relationships/slideLayout" Target="../slideLayouts/slideLayout71.xml"/><Relationship Id="rId5" Type="http://schemas.openxmlformats.org/officeDocument/2006/relationships/slideLayout" Target="../slideLayouts/slideLayout49.xml"/><Relationship Id="rId6" Type="http://schemas.openxmlformats.org/officeDocument/2006/relationships/slideLayout" Target="../slideLayouts/slideLayout50.xml"/><Relationship Id="rId29" Type="http://schemas.openxmlformats.org/officeDocument/2006/relationships/slideLayout" Target="../slideLayouts/slideLayout73.xml"/><Relationship Id="rId7" Type="http://schemas.openxmlformats.org/officeDocument/2006/relationships/slideLayout" Target="../slideLayouts/slideLayout51.xml"/><Relationship Id="rId8" Type="http://schemas.openxmlformats.org/officeDocument/2006/relationships/slideLayout" Target="../slideLayouts/slideLayout52.xml"/><Relationship Id="rId31" Type="http://schemas.openxmlformats.org/officeDocument/2006/relationships/slideLayout" Target="../slideLayouts/slideLayout75.xml"/><Relationship Id="rId30" Type="http://schemas.openxmlformats.org/officeDocument/2006/relationships/slideLayout" Target="../slideLayouts/slideLayout74.xml"/><Relationship Id="rId11" Type="http://schemas.openxmlformats.org/officeDocument/2006/relationships/slideLayout" Target="../slideLayouts/slideLayout55.xml"/><Relationship Id="rId33" Type="http://schemas.openxmlformats.org/officeDocument/2006/relationships/slideLayout" Target="../slideLayouts/slideLayout77.xml"/><Relationship Id="rId10" Type="http://schemas.openxmlformats.org/officeDocument/2006/relationships/slideLayout" Target="../slideLayouts/slideLayout54.xml"/><Relationship Id="rId32" Type="http://schemas.openxmlformats.org/officeDocument/2006/relationships/slideLayout" Target="../slideLayouts/slideLayout76.xml"/><Relationship Id="rId13" Type="http://schemas.openxmlformats.org/officeDocument/2006/relationships/slideLayout" Target="../slideLayouts/slideLayout57.xml"/><Relationship Id="rId12" Type="http://schemas.openxmlformats.org/officeDocument/2006/relationships/slideLayout" Target="../slideLayouts/slideLayout56.xml"/><Relationship Id="rId34" Type="http://schemas.openxmlformats.org/officeDocument/2006/relationships/theme" Target="../theme/theme8.xml"/><Relationship Id="rId15" Type="http://schemas.openxmlformats.org/officeDocument/2006/relationships/slideLayout" Target="../slideLayouts/slideLayout59.xml"/><Relationship Id="rId14" Type="http://schemas.openxmlformats.org/officeDocument/2006/relationships/slideLayout" Target="../slideLayouts/slideLayout58.xml"/><Relationship Id="rId17" Type="http://schemas.openxmlformats.org/officeDocument/2006/relationships/slideLayout" Target="../slideLayouts/slideLayout61.xml"/><Relationship Id="rId16" Type="http://schemas.openxmlformats.org/officeDocument/2006/relationships/slideLayout" Target="../slideLayouts/slideLayout60.xml"/><Relationship Id="rId19" Type="http://schemas.openxmlformats.org/officeDocument/2006/relationships/slideLayout" Target="../slideLayouts/slideLayout63.xml"/><Relationship Id="rId18" Type="http://schemas.openxmlformats.org/officeDocument/2006/relationships/slideLayout" Target="../slideLayouts/slideLayout62.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7.xml"/><Relationship Id="rId22" Type="http://schemas.openxmlformats.org/officeDocument/2006/relationships/slideLayout" Target="../slideLayouts/slideLayout99.xml"/><Relationship Id="rId21" Type="http://schemas.openxmlformats.org/officeDocument/2006/relationships/slideLayout" Target="../slideLayouts/slideLayout98.xml"/><Relationship Id="rId24" Type="http://schemas.openxmlformats.org/officeDocument/2006/relationships/slideLayout" Target="../slideLayouts/slideLayout101.xml"/><Relationship Id="rId23" Type="http://schemas.openxmlformats.org/officeDocument/2006/relationships/slideLayout" Target="../slideLayouts/slideLayout100.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9" Type="http://schemas.openxmlformats.org/officeDocument/2006/relationships/slideLayout" Target="../slideLayouts/slideLayout86.xml"/><Relationship Id="rId26" Type="http://schemas.openxmlformats.org/officeDocument/2006/relationships/slideLayout" Target="../slideLayouts/slideLayout103.xml"/><Relationship Id="rId25" Type="http://schemas.openxmlformats.org/officeDocument/2006/relationships/slideLayout" Target="../slideLayouts/slideLayout102.xml"/><Relationship Id="rId28" Type="http://schemas.openxmlformats.org/officeDocument/2006/relationships/slideLayout" Target="../slideLayouts/slideLayout105.xml"/><Relationship Id="rId27" Type="http://schemas.openxmlformats.org/officeDocument/2006/relationships/slideLayout" Target="../slideLayouts/slideLayout104.xml"/><Relationship Id="rId5" Type="http://schemas.openxmlformats.org/officeDocument/2006/relationships/slideLayout" Target="../slideLayouts/slideLayout82.xml"/><Relationship Id="rId6" Type="http://schemas.openxmlformats.org/officeDocument/2006/relationships/slideLayout" Target="../slideLayouts/slideLayout83.xml"/><Relationship Id="rId29" Type="http://schemas.openxmlformats.org/officeDocument/2006/relationships/slideLayout" Target="../slideLayouts/slideLayout106.xml"/><Relationship Id="rId7" Type="http://schemas.openxmlformats.org/officeDocument/2006/relationships/slideLayout" Target="../slideLayouts/slideLayout84.xml"/><Relationship Id="rId8" Type="http://schemas.openxmlformats.org/officeDocument/2006/relationships/slideLayout" Target="../slideLayouts/slideLayout85.xml"/><Relationship Id="rId31" Type="http://schemas.openxmlformats.org/officeDocument/2006/relationships/slideLayout" Target="../slideLayouts/slideLayout108.xml"/><Relationship Id="rId30" Type="http://schemas.openxmlformats.org/officeDocument/2006/relationships/slideLayout" Target="../slideLayouts/slideLayout107.xml"/><Relationship Id="rId11" Type="http://schemas.openxmlformats.org/officeDocument/2006/relationships/slideLayout" Target="../slideLayouts/slideLayout88.xml"/><Relationship Id="rId33" Type="http://schemas.openxmlformats.org/officeDocument/2006/relationships/slideLayout" Target="../slideLayouts/slideLayout110.xml"/><Relationship Id="rId10" Type="http://schemas.openxmlformats.org/officeDocument/2006/relationships/slideLayout" Target="../slideLayouts/slideLayout87.xml"/><Relationship Id="rId32" Type="http://schemas.openxmlformats.org/officeDocument/2006/relationships/slideLayout" Target="../slideLayouts/slideLayout109.xml"/><Relationship Id="rId13" Type="http://schemas.openxmlformats.org/officeDocument/2006/relationships/slideLayout" Target="../slideLayouts/slideLayout90.xml"/><Relationship Id="rId12" Type="http://schemas.openxmlformats.org/officeDocument/2006/relationships/slideLayout" Target="../slideLayouts/slideLayout89.xml"/><Relationship Id="rId34" Type="http://schemas.openxmlformats.org/officeDocument/2006/relationships/theme" Target="../theme/theme1.xml"/><Relationship Id="rId15" Type="http://schemas.openxmlformats.org/officeDocument/2006/relationships/slideLayout" Target="../slideLayouts/slideLayout92.xml"/><Relationship Id="rId14" Type="http://schemas.openxmlformats.org/officeDocument/2006/relationships/slideLayout" Target="../slideLayouts/slideLayout91.xml"/><Relationship Id="rId17" Type="http://schemas.openxmlformats.org/officeDocument/2006/relationships/slideLayout" Target="../slideLayouts/slideLayout94.xml"/><Relationship Id="rId16" Type="http://schemas.openxmlformats.org/officeDocument/2006/relationships/slideLayout" Target="../slideLayouts/slideLayout93.xml"/><Relationship Id="rId19" Type="http://schemas.openxmlformats.org/officeDocument/2006/relationships/slideLayout" Target="../slideLayouts/slideLayout96.xml"/><Relationship Id="rId18" Type="http://schemas.openxmlformats.org/officeDocument/2006/relationships/slideLayout" Target="../slideLayouts/slideLayout95.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30.xml"/><Relationship Id="rId22" Type="http://schemas.openxmlformats.org/officeDocument/2006/relationships/slideLayout" Target="../slideLayouts/slideLayout132.xml"/><Relationship Id="rId21" Type="http://schemas.openxmlformats.org/officeDocument/2006/relationships/slideLayout" Target="../slideLayouts/slideLayout131.xml"/><Relationship Id="rId24" Type="http://schemas.openxmlformats.org/officeDocument/2006/relationships/slideLayout" Target="../slideLayouts/slideLayout134.xml"/><Relationship Id="rId23" Type="http://schemas.openxmlformats.org/officeDocument/2006/relationships/slideLayout" Target="../slideLayouts/slideLayout133.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26" Type="http://schemas.openxmlformats.org/officeDocument/2006/relationships/slideLayout" Target="../slideLayouts/slideLayout136.xml"/><Relationship Id="rId25" Type="http://schemas.openxmlformats.org/officeDocument/2006/relationships/slideLayout" Target="../slideLayouts/slideLayout135.xml"/><Relationship Id="rId28" Type="http://schemas.openxmlformats.org/officeDocument/2006/relationships/slideLayout" Target="../slideLayouts/slideLayout138.xml"/><Relationship Id="rId27" Type="http://schemas.openxmlformats.org/officeDocument/2006/relationships/slideLayout" Target="../slideLayouts/slideLayout137.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29" Type="http://schemas.openxmlformats.org/officeDocument/2006/relationships/slideLayout" Target="../slideLayouts/slideLayout139.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31" Type="http://schemas.openxmlformats.org/officeDocument/2006/relationships/slideLayout" Target="../slideLayouts/slideLayout141.xml"/><Relationship Id="rId30" Type="http://schemas.openxmlformats.org/officeDocument/2006/relationships/slideLayout" Target="../slideLayouts/slideLayout140.xml"/><Relationship Id="rId11" Type="http://schemas.openxmlformats.org/officeDocument/2006/relationships/slideLayout" Target="../slideLayouts/slideLayout121.xml"/><Relationship Id="rId33" Type="http://schemas.openxmlformats.org/officeDocument/2006/relationships/slideLayout" Target="../slideLayouts/slideLayout143.xml"/><Relationship Id="rId10" Type="http://schemas.openxmlformats.org/officeDocument/2006/relationships/slideLayout" Target="../slideLayouts/slideLayout120.xml"/><Relationship Id="rId32" Type="http://schemas.openxmlformats.org/officeDocument/2006/relationships/slideLayout" Target="../slideLayouts/slideLayout142.xml"/><Relationship Id="rId13" Type="http://schemas.openxmlformats.org/officeDocument/2006/relationships/slideLayout" Target="../slideLayouts/slideLayout123.xml"/><Relationship Id="rId12" Type="http://schemas.openxmlformats.org/officeDocument/2006/relationships/slideLayout" Target="../slideLayouts/slideLayout122.xml"/><Relationship Id="rId34" Type="http://schemas.openxmlformats.org/officeDocument/2006/relationships/theme" Target="../theme/theme4.xml"/><Relationship Id="rId15" Type="http://schemas.openxmlformats.org/officeDocument/2006/relationships/slideLayout" Target="../slideLayouts/slideLayout125.xml"/><Relationship Id="rId14" Type="http://schemas.openxmlformats.org/officeDocument/2006/relationships/slideLayout" Target="../slideLayouts/slideLayout124.xml"/><Relationship Id="rId17" Type="http://schemas.openxmlformats.org/officeDocument/2006/relationships/slideLayout" Target="../slideLayouts/slideLayout127.xml"/><Relationship Id="rId16" Type="http://schemas.openxmlformats.org/officeDocument/2006/relationships/slideLayout" Target="../slideLayouts/slideLayout126.xml"/><Relationship Id="rId19" Type="http://schemas.openxmlformats.org/officeDocument/2006/relationships/slideLayout" Target="../slideLayouts/slideLayout129.xml"/><Relationship Id="rId18" Type="http://schemas.openxmlformats.org/officeDocument/2006/relationships/slideLayout" Target="../slideLayouts/slideLayout128.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63.xml"/><Relationship Id="rId22" Type="http://schemas.openxmlformats.org/officeDocument/2006/relationships/slideLayout" Target="../slideLayouts/slideLayout165.xml"/><Relationship Id="rId21" Type="http://schemas.openxmlformats.org/officeDocument/2006/relationships/slideLayout" Target="../slideLayouts/slideLayout164.xml"/><Relationship Id="rId24" Type="http://schemas.openxmlformats.org/officeDocument/2006/relationships/slideLayout" Target="../slideLayouts/slideLayout167.xml"/><Relationship Id="rId23" Type="http://schemas.openxmlformats.org/officeDocument/2006/relationships/slideLayout" Target="../slideLayouts/slideLayout166.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26" Type="http://schemas.openxmlformats.org/officeDocument/2006/relationships/slideLayout" Target="../slideLayouts/slideLayout169.xml"/><Relationship Id="rId25" Type="http://schemas.openxmlformats.org/officeDocument/2006/relationships/slideLayout" Target="../slideLayouts/slideLayout168.xml"/><Relationship Id="rId28" Type="http://schemas.openxmlformats.org/officeDocument/2006/relationships/slideLayout" Target="../slideLayouts/slideLayout171.xml"/><Relationship Id="rId27" Type="http://schemas.openxmlformats.org/officeDocument/2006/relationships/slideLayout" Target="../slideLayouts/slideLayout170.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29" Type="http://schemas.openxmlformats.org/officeDocument/2006/relationships/slideLayout" Target="../slideLayouts/slideLayout172.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31" Type="http://schemas.openxmlformats.org/officeDocument/2006/relationships/slideLayout" Target="../slideLayouts/slideLayout174.xml"/><Relationship Id="rId30" Type="http://schemas.openxmlformats.org/officeDocument/2006/relationships/slideLayout" Target="../slideLayouts/slideLayout173.xml"/><Relationship Id="rId11" Type="http://schemas.openxmlformats.org/officeDocument/2006/relationships/slideLayout" Target="../slideLayouts/slideLayout154.xml"/><Relationship Id="rId33" Type="http://schemas.openxmlformats.org/officeDocument/2006/relationships/slideLayout" Target="../slideLayouts/slideLayout176.xml"/><Relationship Id="rId10" Type="http://schemas.openxmlformats.org/officeDocument/2006/relationships/slideLayout" Target="../slideLayouts/slideLayout153.xml"/><Relationship Id="rId32" Type="http://schemas.openxmlformats.org/officeDocument/2006/relationships/slideLayout" Target="../slideLayouts/slideLayout175.xml"/><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34" Type="http://schemas.openxmlformats.org/officeDocument/2006/relationships/theme" Target="../theme/theme5.xml"/><Relationship Id="rId15" Type="http://schemas.openxmlformats.org/officeDocument/2006/relationships/slideLayout" Target="../slideLayouts/slideLayout158.xml"/><Relationship Id="rId14" Type="http://schemas.openxmlformats.org/officeDocument/2006/relationships/slideLayout" Target="../slideLayouts/slideLayout157.xml"/><Relationship Id="rId17" Type="http://schemas.openxmlformats.org/officeDocument/2006/relationships/slideLayout" Target="../slideLayouts/slideLayout160.xml"/><Relationship Id="rId16" Type="http://schemas.openxmlformats.org/officeDocument/2006/relationships/slideLayout" Target="../slideLayouts/slideLayout159.xml"/><Relationship Id="rId19" Type="http://schemas.openxmlformats.org/officeDocument/2006/relationships/slideLayout" Target="../slideLayouts/slideLayout162.xml"/><Relationship Id="rId18" Type="http://schemas.openxmlformats.org/officeDocument/2006/relationships/slideLayout" Target="../slideLayouts/slideLayout161.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96.xml"/><Relationship Id="rId22" Type="http://schemas.openxmlformats.org/officeDocument/2006/relationships/slideLayout" Target="../slideLayouts/slideLayout198.xml"/><Relationship Id="rId21" Type="http://schemas.openxmlformats.org/officeDocument/2006/relationships/slideLayout" Target="../slideLayouts/slideLayout197.xml"/><Relationship Id="rId24" Type="http://schemas.openxmlformats.org/officeDocument/2006/relationships/slideLayout" Target="../slideLayouts/slideLayout200.xml"/><Relationship Id="rId23" Type="http://schemas.openxmlformats.org/officeDocument/2006/relationships/slideLayout" Target="../slideLayouts/slideLayout199.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26" Type="http://schemas.openxmlformats.org/officeDocument/2006/relationships/slideLayout" Target="../slideLayouts/slideLayout202.xml"/><Relationship Id="rId25" Type="http://schemas.openxmlformats.org/officeDocument/2006/relationships/slideLayout" Target="../slideLayouts/slideLayout201.xml"/><Relationship Id="rId28" Type="http://schemas.openxmlformats.org/officeDocument/2006/relationships/slideLayout" Target="../slideLayouts/slideLayout204.xml"/><Relationship Id="rId27" Type="http://schemas.openxmlformats.org/officeDocument/2006/relationships/slideLayout" Target="../slideLayouts/slideLayout203.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29" Type="http://schemas.openxmlformats.org/officeDocument/2006/relationships/slideLayout" Target="../slideLayouts/slideLayout205.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31" Type="http://schemas.openxmlformats.org/officeDocument/2006/relationships/slideLayout" Target="../slideLayouts/slideLayout207.xml"/><Relationship Id="rId30" Type="http://schemas.openxmlformats.org/officeDocument/2006/relationships/slideLayout" Target="../slideLayouts/slideLayout206.xml"/><Relationship Id="rId11" Type="http://schemas.openxmlformats.org/officeDocument/2006/relationships/slideLayout" Target="../slideLayouts/slideLayout187.xml"/><Relationship Id="rId33" Type="http://schemas.openxmlformats.org/officeDocument/2006/relationships/slideLayout" Target="../slideLayouts/slideLayout209.xml"/><Relationship Id="rId10" Type="http://schemas.openxmlformats.org/officeDocument/2006/relationships/slideLayout" Target="../slideLayouts/slideLayout186.xml"/><Relationship Id="rId32" Type="http://schemas.openxmlformats.org/officeDocument/2006/relationships/slideLayout" Target="../slideLayouts/slideLayout208.xml"/><Relationship Id="rId13" Type="http://schemas.openxmlformats.org/officeDocument/2006/relationships/slideLayout" Target="../slideLayouts/slideLayout189.xml"/><Relationship Id="rId12" Type="http://schemas.openxmlformats.org/officeDocument/2006/relationships/slideLayout" Target="../slideLayouts/slideLayout188.xml"/><Relationship Id="rId34" Type="http://schemas.openxmlformats.org/officeDocument/2006/relationships/theme" Target="../theme/theme3.xml"/><Relationship Id="rId15" Type="http://schemas.openxmlformats.org/officeDocument/2006/relationships/slideLayout" Target="../slideLayouts/slideLayout191.xml"/><Relationship Id="rId14" Type="http://schemas.openxmlformats.org/officeDocument/2006/relationships/slideLayout" Target="../slideLayouts/slideLayout190.xml"/><Relationship Id="rId17" Type="http://schemas.openxmlformats.org/officeDocument/2006/relationships/slideLayout" Target="../slideLayouts/slideLayout193.xml"/><Relationship Id="rId16" Type="http://schemas.openxmlformats.org/officeDocument/2006/relationships/slideLayout" Target="../slideLayouts/slideLayout192.xml"/><Relationship Id="rId19" Type="http://schemas.openxmlformats.org/officeDocument/2006/relationships/slideLayout" Target="../slideLayouts/slideLayout195.xml"/><Relationship Id="rId18" Type="http://schemas.openxmlformats.org/officeDocument/2006/relationships/slideLayout" Target="../slideLayouts/slideLayout19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52" name="Google Shape;52;p1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1" name="Shape 481"/>
        <p:cNvGrpSpPr/>
        <p:nvPr/>
      </p:nvGrpSpPr>
      <p:grpSpPr>
        <a:xfrm>
          <a:off x="0" y="0"/>
          <a:ext cx="0" cy="0"/>
          <a:chOff x="0" y="0"/>
          <a:chExt cx="0" cy="0"/>
        </a:xfrm>
      </p:grpSpPr>
      <p:sp>
        <p:nvSpPr>
          <p:cNvPr id="482" name="Google Shape;482;p47"/>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483" name="Google Shape;483;p47"/>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12" name="Shape 912"/>
        <p:cNvGrpSpPr/>
        <p:nvPr/>
      </p:nvGrpSpPr>
      <p:grpSpPr>
        <a:xfrm>
          <a:off x="0" y="0"/>
          <a:ext cx="0" cy="0"/>
          <a:chOff x="0" y="0"/>
          <a:chExt cx="0" cy="0"/>
        </a:xfrm>
      </p:grpSpPr>
      <p:sp>
        <p:nvSpPr>
          <p:cNvPr id="913" name="Google Shape;913;p81"/>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914" name="Google Shape;914;p8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 id="2147483752" r:id="rId28"/>
    <p:sldLayoutId id="2147483753" r:id="rId29"/>
    <p:sldLayoutId id="2147483754" r:id="rId30"/>
    <p:sldLayoutId id="2147483755" r:id="rId31"/>
    <p:sldLayoutId id="2147483756" r:id="rId32"/>
    <p:sldLayoutId id="2147483757"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43" name="Shape 1343"/>
        <p:cNvGrpSpPr/>
        <p:nvPr/>
      </p:nvGrpSpPr>
      <p:grpSpPr>
        <a:xfrm>
          <a:off x="0" y="0"/>
          <a:ext cx="0" cy="0"/>
          <a:chOff x="0" y="0"/>
          <a:chExt cx="0" cy="0"/>
        </a:xfrm>
      </p:grpSpPr>
      <p:sp>
        <p:nvSpPr>
          <p:cNvPr id="1344" name="Google Shape;1344;p115"/>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1345" name="Google Shape;1345;p115"/>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 id="2147483787" r:id="rId30"/>
    <p:sldLayoutId id="2147483788" r:id="rId31"/>
    <p:sldLayoutId id="2147483789" r:id="rId32"/>
    <p:sldLayoutId id="214748379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774" name="Shape 1774"/>
        <p:cNvGrpSpPr/>
        <p:nvPr/>
      </p:nvGrpSpPr>
      <p:grpSpPr>
        <a:xfrm>
          <a:off x="0" y="0"/>
          <a:ext cx="0" cy="0"/>
          <a:chOff x="0" y="0"/>
          <a:chExt cx="0" cy="0"/>
        </a:xfrm>
      </p:grpSpPr>
      <p:sp>
        <p:nvSpPr>
          <p:cNvPr id="1775" name="Google Shape;1775;p149"/>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1776" name="Google Shape;1776;p149"/>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 id="2147483819" r:id="rId29"/>
    <p:sldLayoutId id="2147483820" r:id="rId30"/>
    <p:sldLayoutId id="2147483821" r:id="rId31"/>
    <p:sldLayoutId id="2147483822" r:id="rId32"/>
    <p:sldLayoutId id="2147483823"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205" name="Shape 2205"/>
        <p:cNvGrpSpPr/>
        <p:nvPr/>
      </p:nvGrpSpPr>
      <p:grpSpPr>
        <a:xfrm>
          <a:off x="0" y="0"/>
          <a:ext cx="0" cy="0"/>
          <a:chOff x="0" y="0"/>
          <a:chExt cx="0" cy="0"/>
        </a:xfrm>
      </p:grpSpPr>
      <p:sp>
        <p:nvSpPr>
          <p:cNvPr id="2206" name="Google Shape;2206;p183"/>
          <p:cNvSpPr txBox="1"/>
          <p:nvPr>
            <p:ph type="title"/>
          </p:nvPr>
        </p:nvSpPr>
        <p:spPr>
          <a:xfrm>
            <a:off x="713100" y="445025"/>
            <a:ext cx="77178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lt2"/>
              </a:buClr>
              <a:buSzPts val="3200"/>
              <a:buFont typeface="Orbitron"/>
              <a:buNone/>
              <a:defRPr b="1" sz="3200">
                <a:solidFill>
                  <a:schemeClr val="lt2"/>
                </a:solidFill>
                <a:latin typeface="Orbitron"/>
                <a:ea typeface="Orbitron"/>
                <a:cs typeface="Orbitron"/>
                <a:sym typeface="Orbitron"/>
              </a:defRPr>
            </a:lvl1pPr>
            <a:lvl2pPr lvl="1"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2pPr>
            <a:lvl3pPr lvl="2"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3pPr>
            <a:lvl4pPr lvl="3"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4pPr>
            <a:lvl5pPr lvl="4"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5pPr>
            <a:lvl6pPr lvl="5"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6pPr>
            <a:lvl7pPr lvl="6"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7pPr>
            <a:lvl8pPr lvl="7"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8pPr>
            <a:lvl9pPr lvl="8" rtl="0">
              <a:spcBef>
                <a:spcPts val="0"/>
              </a:spcBef>
              <a:spcAft>
                <a:spcPts val="0"/>
              </a:spcAft>
              <a:buClr>
                <a:schemeClr val="lt2"/>
              </a:buClr>
              <a:buSzPts val="3500"/>
              <a:buFont typeface="Cuprum"/>
              <a:buNone/>
              <a:defRPr b="1" sz="3500">
                <a:solidFill>
                  <a:schemeClr val="lt2"/>
                </a:solidFill>
                <a:latin typeface="Cuprum"/>
                <a:ea typeface="Cuprum"/>
                <a:cs typeface="Cuprum"/>
                <a:sym typeface="Cuprum"/>
              </a:defRPr>
            </a:lvl9pPr>
          </a:lstStyle>
          <a:p/>
        </p:txBody>
      </p:sp>
      <p:sp>
        <p:nvSpPr>
          <p:cNvPr id="2207" name="Google Shape;2207;p183"/>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1pPr>
            <a:lvl2pPr indent="-317500" lvl="1" marL="914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2pPr>
            <a:lvl3pPr indent="-317500" lvl="2" marL="1371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3pPr>
            <a:lvl4pPr indent="-317500" lvl="3" marL="1828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4pPr>
            <a:lvl5pPr indent="-317500" lvl="4" marL="22860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5pPr>
            <a:lvl6pPr indent="-317500" lvl="5" marL="27432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6pPr>
            <a:lvl7pPr indent="-317500" lvl="6" marL="32004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7pPr>
            <a:lvl8pPr indent="-317500" lvl="7" marL="36576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8pPr>
            <a:lvl9pPr indent="-317500" lvl="8" marL="4114800" rtl="0">
              <a:lnSpc>
                <a:spcPct val="100000"/>
              </a:lnSpc>
              <a:spcBef>
                <a:spcPts val="0"/>
              </a:spcBef>
              <a:spcAft>
                <a:spcPts val="0"/>
              </a:spcAft>
              <a:buClr>
                <a:schemeClr val="lt2"/>
              </a:buClr>
              <a:buSzPts val="1400"/>
              <a:buFont typeface="Assistant"/>
              <a:buChar char="■"/>
              <a:defRPr>
                <a:solidFill>
                  <a:schemeClr val="lt2"/>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 id="2147483844" r:id="rId21"/>
    <p:sldLayoutId id="2147483845" r:id="rId22"/>
    <p:sldLayoutId id="2147483846" r:id="rId23"/>
    <p:sldLayoutId id="2147483847" r:id="rId24"/>
    <p:sldLayoutId id="2147483848" r:id="rId25"/>
    <p:sldLayoutId id="2147483849" r:id="rId26"/>
    <p:sldLayoutId id="2147483850" r:id="rId27"/>
    <p:sldLayoutId id="2147483851" r:id="rId28"/>
    <p:sldLayoutId id="2147483852" r:id="rId29"/>
    <p:sldLayoutId id="2147483853" r:id="rId30"/>
    <p:sldLayoutId id="2147483854" r:id="rId31"/>
    <p:sldLayoutId id="2147483855" r:id="rId32"/>
    <p:sldLayoutId id="2147483856"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6.png"/><Relationship Id="rId8" Type="http://schemas.openxmlformats.org/officeDocument/2006/relationships/image" Target="../media/image19.png"/><Relationship Id="rId11" Type="http://schemas.openxmlformats.org/officeDocument/2006/relationships/image" Target="../media/image11.png"/><Relationship Id="rId10"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8.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8.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9" name="Shape 2639"/>
        <p:cNvGrpSpPr/>
        <p:nvPr/>
      </p:nvGrpSpPr>
      <p:grpSpPr>
        <a:xfrm>
          <a:off x="0" y="0"/>
          <a:ext cx="0" cy="0"/>
          <a:chOff x="0" y="0"/>
          <a:chExt cx="0" cy="0"/>
        </a:xfrm>
      </p:grpSpPr>
      <p:sp>
        <p:nvSpPr>
          <p:cNvPr id="2640" name="Google Shape;2640;p217"/>
          <p:cNvSpPr/>
          <p:nvPr/>
        </p:nvSpPr>
        <p:spPr>
          <a:xfrm>
            <a:off x="1990050" y="3582995"/>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grpSp>
        <p:nvGrpSpPr>
          <p:cNvPr id="2641" name="Google Shape;2641;p217"/>
          <p:cNvGrpSpPr/>
          <p:nvPr/>
        </p:nvGrpSpPr>
        <p:grpSpPr>
          <a:xfrm>
            <a:off x="2524375" y="3762250"/>
            <a:ext cx="4088650" cy="181800"/>
            <a:chOff x="2600575" y="3762250"/>
            <a:chExt cx="4088650" cy="181800"/>
          </a:xfrm>
        </p:grpSpPr>
        <p:sp>
          <p:nvSpPr>
            <p:cNvPr id="2642" name="Google Shape;2642;p217"/>
            <p:cNvSpPr/>
            <p:nvPr/>
          </p:nvSpPr>
          <p:spPr>
            <a:xfrm>
              <a:off x="2600575" y="3762250"/>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17"/>
            <p:cNvSpPr/>
            <p:nvPr/>
          </p:nvSpPr>
          <p:spPr>
            <a:xfrm>
              <a:off x="6507425" y="3762250"/>
              <a:ext cx="181800" cy="181800"/>
            </a:xfrm>
            <a:prstGeom prst="star4">
              <a:avLst>
                <a:gd fmla="val 0" name="adj"/>
              </a:avLst>
            </a:pr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4" name="Google Shape;2644;p217"/>
          <p:cNvSpPr txBox="1"/>
          <p:nvPr>
            <p:ph idx="1" type="subTitle"/>
          </p:nvPr>
        </p:nvSpPr>
        <p:spPr>
          <a:xfrm>
            <a:off x="2677921" y="3615250"/>
            <a:ext cx="37893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Ania Shaheed, Riya Parikh, Adhya Hoskote</a:t>
            </a:r>
            <a:endParaRPr/>
          </a:p>
        </p:txBody>
      </p:sp>
      <p:sp>
        <p:nvSpPr>
          <p:cNvPr id="2645" name="Google Shape;2645;p217"/>
          <p:cNvSpPr txBox="1"/>
          <p:nvPr>
            <p:ph type="ctrTitle"/>
          </p:nvPr>
        </p:nvSpPr>
        <p:spPr>
          <a:xfrm>
            <a:off x="1277302" y="673625"/>
            <a:ext cx="6581100" cy="219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300"/>
              <a:t>UNDERGRAD</a:t>
            </a:r>
            <a:endParaRPr sz="6300"/>
          </a:p>
          <a:p>
            <a:pPr indent="0" lvl="0" marL="0" rtl="0" algn="ctr">
              <a:spcBef>
                <a:spcPts val="0"/>
              </a:spcBef>
              <a:spcAft>
                <a:spcPts val="0"/>
              </a:spcAft>
              <a:buNone/>
            </a:pPr>
            <a:r>
              <a:rPr lang="en" sz="4800">
                <a:solidFill>
                  <a:schemeClr val="dk2"/>
                </a:solidFill>
              </a:rPr>
              <a:t>STRESS + SLEEP</a:t>
            </a:r>
            <a:r>
              <a:rPr b="1" lang="en" sz="7000">
                <a:solidFill>
                  <a:schemeClr val="dk2"/>
                </a:solidFill>
                <a:latin typeface="Orbitron"/>
                <a:ea typeface="Orbitron"/>
                <a:cs typeface="Orbitron"/>
                <a:sym typeface="Orbitron"/>
              </a:rPr>
              <a:t> </a:t>
            </a:r>
            <a:endParaRPr b="1" sz="6300">
              <a:solidFill>
                <a:schemeClr val="dk2"/>
              </a:solidFill>
              <a:latin typeface="Orbitron"/>
              <a:ea typeface="Orbitron"/>
              <a:cs typeface="Orbitron"/>
              <a:sym typeface="Orbitron"/>
            </a:endParaRPr>
          </a:p>
        </p:txBody>
      </p:sp>
      <p:sp>
        <p:nvSpPr>
          <p:cNvPr id="2646" name="Google Shape;2646;p217"/>
          <p:cNvSpPr/>
          <p:nvPr/>
        </p:nvSpPr>
        <p:spPr>
          <a:xfrm>
            <a:off x="3396688" y="2659425"/>
            <a:ext cx="2342323" cy="516931"/>
          </a:xfrm>
          <a:prstGeom prst="rect">
            <a:avLst/>
          </a:prstGeom>
        </p:spPr>
        <p:txBody>
          <a:bodyPr>
            <a:prstTxWarp prst="textPlain"/>
          </a:bodyPr>
          <a:lstStyle/>
          <a:p>
            <a:pPr lvl="0" algn="ctr"/>
            <a:r>
              <a:rPr b="0" i="0">
                <a:ln cap="flat" cmpd="sng" w="19050">
                  <a:solidFill>
                    <a:schemeClr val="lt2"/>
                  </a:solidFill>
                  <a:prstDash val="solid"/>
                  <a:round/>
                  <a:headEnd len="sm" w="sm" type="none"/>
                  <a:tailEnd len="sm" w="sm" type="none"/>
                </a:ln>
                <a:noFill/>
                <a:latin typeface="Orbitron;900"/>
              </a:rPr>
              <a:t>AT BU</a:t>
            </a:r>
          </a:p>
        </p:txBody>
      </p:sp>
      <p:sp>
        <p:nvSpPr>
          <p:cNvPr id="2647" name="Google Shape;2647;p217"/>
          <p:cNvSpPr txBox="1"/>
          <p:nvPr/>
        </p:nvSpPr>
        <p:spPr>
          <a:xfrm>
            <a:off x="617925" y="4516775"/>
            <a:ext cx="21468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lt2"/>
                </a:solidFill>
                <a:latin typeface="Orbitron"/>
                <a:ea typeface="Orbitron"/>
                <a:cs typeface="Orbitron"/>
                <a:sym typeface="Orbitron"/>
              </a:rPr>
              <a:t>DS 110 Final Presentation</a:t>
            </a:r>
            <a:endParaRPr sz="1000">
              <a:solidFill>
                <a:schemeClr val="lt2"/>
              </a:solidFill>
              <a:latin typeface="Orbitron"/>
              <a:ea typeface="Orbitron"/>
              <a:cs typeface="Orbitron"/>
              <a:sym typeface="Orbitron"/>
            </a:endParaRPr>
          </a:p>
        </p:txBody>
      </p:sp>
      <p:grpSp>
        <p:nvGrpSpPr>
          <p:cNvPr id="2648" name="Google Shape;2648;p217"/>
          <p:cNvGrpSpPr/>
          <p:nvPr/>
        </p:nvGrpSpPr>
        <p:grpSpPr>
          <a:xfrm>
            <a:off x="7757823" y="452808"/>
            <a:ext cx="656700" cy="656686"/>
            <a:chOff x="8030050" y="2613550"/>
            <a:chExt cx="1147475" cy="1147450"/>
          </a:xfrm>
        </p:grpSpPr>
        <p:sp>
          <p:nvSpPr>
            <p:cNvPr id="2649" name="Google Shape;2649;p217"/>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17"/>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17"/>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17"/>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17"/>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17"/>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17"/>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17"/>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17"/>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17"/>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17"/>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17"/>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17"/>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17"/>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17"/>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17"/>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17"/>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17"/>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17"/>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17"/>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17"/>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17"/>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17"/>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2" name="Google Shape;2672;p217"/>
          <p:cNvGrpSpPr/>
          <p:nvPr/>
        </p:nvGrpSpPr>
        <p:grpSpPr>
          <a:xfrm>
            <a:off x="2764725" y="4448400"/>
            <a:ext cx="5666187" cy="318550"/>
            <a:chOff x="2764725" y="4448400"/>
            <a:chExt cx="5666187" cy="318550"/>
          </a:xfrm>
        </p:grpSpPr>
        <p:sp>
          <p:nvSpPr>
            <p:cNvPr id="2673" name="Google Shape;2673;p217"/>
            <p:cNvSpPr/>
            <p:nvPr/>
          </p:nvSpPr>
          <p:spPr>
            <a:xfrm>
              <a:off x="8146975" y="4448400"/>
              <a:ext cx="283937" cy="318550"/>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4" name="Google Shape;2674;p217"/>
            <p:cNvCxnSpPr>
              <a:stCxn id="2647" idx="3"/>
            </p:cNvCxnSpPr>
            <p:nvPr/>
          </p:nvCxnSpPr>
          <p:spPr>
            <a:xfrm>
              <a:off x="2764725" y="4607675"/>
              <a:ext cx="5649300" cy="0"/>
            </a:xfrm>
            <a:prstGeom prst="straightConnector1">
              <a:avLst/>
            </a:prstGeom>
            <a:noFill/>
            <a:ln cap="flat" cmpd="sng" w="38100">
              <a:solidFill>
                <a:schemeClr val="dk1"/>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6"/>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Statistical </a:t>
            </a:r>
            <a:r>
              <a:rPr lang="en">
                <a:solidFill>
                  <a:schemeClr val="dk2"/>
                </a:solidFill>
              </a:rPr>
              <a:t>Tests</a:t>
            </a:r>
            <a:endParaRPr>
              <a:solidFill>
                <a:schemeClr val="dk2"/>
              </a:solidFill>
            </a:endParaRPr>
          </a:p>
        </p:txBody>
      </p:sp>
      <p:sp>
        <p:nvSpPr>
          <p:cNvPr id="2855" name="Google Shape;2855;p226"/>
          <p:cNvSpPr txBox="1"/>
          <p:nvPr>
            <p:ph idx="4294967295" type="subTitle"/>
          </p:nvPr>
        </p:nvSpPr>
        <p:spPr>
          <a:xfrm>
            <a:off x="4438875" y="2707325"/>
            <a:ext cx="3890400" cy="144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Pairing and test all survey variables</a:t>
            </a:r>
            <a:endParaRPr sz="1800"/>
          </a:p>
          <a:p>
            <a:pPr indent="-342900" lvl="0" marL="457200" rtl="0" algn="l">
              <a:spcBef>
                <a:spcPts val="0"/>
              </a:spcBef>
              <a:spcAft>
                <a:spcPts val="0"/>
              </a:spcAft>
              <a:buSzPts val="1800"/>
              <a:buChar char="●"/>
            </a:pPr>
            <a:r>
              <a:rPr lang="en" sz="1800"/>
              <a:t>chi2_contingency  from </a:t>
            </a:r>
            <a:r>
              <a:rPr lang="en" sz="1800"/>
              <a:t>scipy.stats </a:t>
            </a:r>
            <a:r>
              <a:rPr lang="en" sz="1800"/>
              <a:t> </a:t>
            </a:r>
            <a:endParaRPr sz="1800"/>
          </a:p>
          <a:p>
            <a:pPr indent="-342900" lvl="0" marL="457200" rtl="0" algn="l">
              <a:spcBef>
                <a:spcPts val="0"/>
              </a:spcBef>
              <a:spcAft>
                <a:spcPts val="0"/>
              </a:spcAft>
              <a:buSzPts val="1800"/>
              <a:buChar char="●"/>
            </a:pPr>
            <a:r>
              <a:rPr lang="en" sz="1800"/>
              <a:t>c</a:t>
            </a:r>
            <a:r>
              <a:rPr lang="en" sz="1800"/>
              <a:t>rosstab from pandas</a:t>
            </a:r>
            <a:endParaRPr sz="1800"/>
          </a:p>
        </p:txBody>
      </p:sp>
      <p:sp>
        <p:nvSpPr>
          <p:cNvPr id="2856" name="Google Shape;2856;p226"/>
          <p:cNvSpPr/>
          <p:nvPr/>
        </p:nvSpPr>
        <p:spPr>
          <a:xfrm>
            <a:off x="7570425"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26"/>
          <p:cNvSpPr/>
          <p:nvPr/>
        </p:nvSpPr>
        <p:spPr>
          <a:xfrm>
            <a:off x="7852606"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226"/>
          <p:cNvSpPr/>
          <p:nvPr/>
        </p:nvSpPr>
        <p:spPr>
          <a:xfrm>
            <a:off x="8134788"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9" name="Google Shape;2859;p226"/>
          <p:cNvPicPr preferRelativeResize="0"/>
          <p:nvPr/>
        </p:nvPicPr>
        <p:blipFill rotWithShape="1">
          <a:blip r:embed="rId3">
            <a:alphaModFix/>
          </a:blip>
          <a:srcRect b="47310" l="92442" r="0" t="0"/>
          <a:stretch/>
        </p:blipFill>
        <p:spPr>
          <a:xfrm>
            <a:off x="807178" y="1207756"/>
            <a:ext cx="3363900" cy="3478200"/>
          </a:xfrm>
          <a:prstGeom prst="roundRect">
            <a:avLst>
              <a:gd fmla="val 16667" name="adj"/>
            </a:avLst>
          </a:prstGeom>
          <a:noFill/>
          <a:ln cap="flat" cmpd="sng" w="28575">
            <a:solidFill>
              <a:schemeClr val="lt2"/>
            </a:solidFill>
            <a:prstDash val="solid"/>
            <a:round/>
            <a:headEnd len="sm" w="sm" type="none"/>
            <a:tailEnd len="sm" w="sm" type="none"/>
          </a:ln>
        </p:spPr>
      </p:pic>
      <p:grpSp>
        <p:nvGrpSpPr>
          <p:cNvPr id="2860" name="Google Shape;2860;p226"/>
          <p:cNvGrpSpPr/>
          <p:nvPr/>
        </p:nvGrpSpPr>
        <p:grpSpPr>
          <a:xfrm>
            <a:off x="4948209" y="1392926"/>
            <a:ext cx="2871729" cy="1091591"/>
            <a:chOff x="1232434" y="1403976"/>
            <a:chExt cx="2871729" cy="1091591"/>
          </a:xfrm>
        </p:grpSpPr>
        <p:grpSp>
          <p:nvGrpSpPr>
            <p:cNvPr id="2861" name="Google Shape;2861;p226"/>
            <p:cNvGrpSpPr/>
            <p:nvPr/>
          </p:nvGrpSpPr>
          <p:grpSpPr>
            <a:xfrm>
              <a:off x="1232434" y="1403976"/>
              <a:ext cx="2871729" cy="1091591"/>
              <a:chOff x="6433319" y="3888079"/>
              <a:chExt cx="2131944" cy="810387"/>
            </a:xfrm>
          </p:grpSpPr>
          <p:grpSp>
            <p:nvGrpSpPr>
              <p:cNvPr id="2862" name="Google Shape;2862;p226"/>
              <p:cNvGrpSpPr/>
              <p:nvPr/>
            </p:nvGrpSpPr>
            <p:grpSpPr>
              <a:xfrm>
                <a:off x="6433319" y="3888079"/>
                <a:ext cx="2131944" cy="810387"/>
                <a:chOff x="908419" y="1441225"/>
                <a:chExt cx="7331307" cy="2786750"/>
              </a:xfrm>
            </p:grpSpPr>
            <p:sp>
              <p:nvSpPr>
                <p:cNvPr id="2863" name="Google Shape;2863;p226"/>
                <p:cNvSpPr/>
                <p:nvPr/>
              </p:nvSpPr>
              <p:spPr>
                <a:xfrm>
                  <a:off x="105356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26"/>
                <p:cNvSpPr txBox="1"/>
                <p:nvPr/>
              </p:nvSpPr>
              <p:spPr>
                <a:xfrm>
                  <a:off x="908419" y="308662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1</a:t>
                  </a:r>
                  <a:endParaRPr b="1">
                    <a:solidFill>
                      <a:schemeClr val="lt2"/>
                    </a:solidFill>
                    <a:latin typeface="Orbitron"/>
                    <a:ea typeface="Orbitron"/>
                    <a:cs typeface="Orbitron"/>
                    <a:sym typeface="Orbitron"/>
                  </a:endParaRPr>
                </a:p>
              </p:txBody>
            </p:sp>
            <p:cxnSp>
              <p:nvCxnSpPr>
                <p:cNvPr id="2865" name="Google Shape;2865;p226"/>
                <p:cNvCxnSpPr>
                  <a:stCxn id="2863" idx="2"/>
                  <a:endCxn id="2864" idx="0"/>
                </p:cNvCxnSpPr>
                <p:nvPr/>
              </p:nvCxnSpPr>
              <p:spPr>
                <a:xfrm>
                  <a:off x="1619369" y="2572825"/>
                  <a:ext cx="0" cy="513900"/>
                </a:xfrm>
                <a:prstGeom prst="straightConnector1">
                  <a:avLst/>
                </a:prstGeom>
                <a:noFill/>
                <a:ln cap="flat" cmpd="sng" w="9525">
                  <a:solidFill>
                    <a:schemeClr val="lt2"/>
                  </a:solidFill>
                  <a:prstDash val="solid"/>
                  <a:round/>
                  <a:headEnd len="med" w="med" type="none"/>
                  <a:tailEnd len="med" w="med" type="oval"/>
                </a:ln>
              </p:spPr>
            </p:cxnSp>
            <p:sp>
              <p:nvSpPr>
                <p:cNvPr id="2866" name="Google Shape;2866;p226"/>
                <p:cNvSpPr/>
                <p:nvPr/>
              </p:nvSpPr>
              <p:spPr>
                <a:xfrm>
                  <a:off x="3023376" y="2073850"/>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226"/>
                <p:cNvSpPr txBox="1"/>
                <p:nvPr/>
              </p:nvSpPr>
              <p:spPr>
                <a:xfrm>
                  <a:off x="2654079" y="3700275"/>
                  <a:ext cx="1870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2</a:t>
                  </a:r>
                  <a:endParaRPr b="1">
                    <a:solidFill>
                      <a:schemeClr val="lt2"/>
                    </a:solidFill>
                    <a:latin typeface="Orbitron"/>
                    <a:ea typeface="Orbitron"/>
                    <a:cs typeface="Orbitron"/>
                    <a:sym typeface="Orbitron"/>
                  </a:endParaRPr>
                </a:p>
              </p:txBody>
            </p:sp>
            <p:sp>
              <p:nvSpPr>
                <p:cNvPr id="2868" name="Google Shape;2868;p226"/>
                <p:cNvSpPr/>
                <p:nvPr/>
              </p:nvSpPr>
              <p:spPr>
                <a:xfrm>
                  <a:off x="4993059" y="1441225"/>
                  <a:ext cx="1131600" cy="11316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226"/>
                <p:cNvSpPr txBox="1"/>
                <p:nvPr/>
              </p:nvSpPr>
              <p:spPr>
                <a:xfrm>
                  <a:off x="4565625" y="3086625"/>
                  <a:ext cx="19866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rbitron"/>
                      <a:ea typeface="Orbitron"/>
                      <a:cs typeface="Orbitron"/>
                      <a:sym typeface="Orbitron"/>
                    </a:rPr>
                    <a:t>3</a:t>
                  </a:r>
                  <a:endParaRPr b="1">
                    <a:solidFill>
                      <a:schemeClr val="dk2"/>
                    </a:solidFill>
                    <a:latin typeface="Orbitron"/>
                    <a:ea typeface="Orbitron"/>
                    <a:cs typeface="Orbitron"/>
                    <a:sym typeface="Orbitron"/>
                  </a:endParaRPr>
                </a:p>
              </p:txBody>
            </p:sp>
            <p:sp>
              <p:nvSpPr>
                <p:cNvPr id="2870" name="Google Shape;2870;p226"/>
                <p:cNvSpPr/>
                <p:nvPr/>
              </p:nvSpPr>
              <p:spPr>
                <a:xfrm>
                  <a:off x="6962887" y="205486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226"/>
                <p:cNvSpPr txBox="1"/>
                <p:nvPr/>
              </p:nvSpPr>
              <p:spPr>
                <a:xfrm>
                  <a:off x="6817726" y="370026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4</a:t>
                  </a:r>
                  <a:endParaRPr b="1">
                    <a:solidFill>
                      <a:schemeClr val="lt2"/>
                    </a:solidFill>
                    <a:latin typeface="Orbitron"/>
                    <a:ea typeface="Orbitron"/>
                    <a:cs typeface="Orbitron"/>
                    <a:sym typeface="Orbitron"/>
                  </a:endParaRPr>
                </a:p>
              </p:txBody>
            </p:sp>
            <p:cxnSp>
              <p:nvCxnSpPr>
                <p:cNvPr id="2872" name="Google Shape;2872;p226"/>
                <p:cNvCxnSpPr>
                  <a:stCxn id="2870" idx="2"/>
                  <a:endCxn id="2871" idx="0"/>
                </p:cNvCxnSpPr>
                <p:nvPr/>
              </p:nvCxnSpPr>
              <p:spPr>
                <a:xfrm>
                  <a:off x="7528687" y="3186465"/>
                  <a:ext cx="0" cy="513900"/>
                </a:xfrm>
                <a:prstGeom prst="straightConnector1">
                  <a:avLst/>
                </a:prstGeom>
                <a:noFill/>
                <a:ln cap="flat" cmpd="sng" w="9525">
                  <a:solidFill>
                    <a:schemeClr val="lt2"/>
                  </a:solidFill>
                  <a:prstDash val="solid"/>
                  <a:round/>
                  <a:headEnd len="med" w="med" type="none"/>
                  <a:tailEnd len="med" w="med" type="oval"/>
                </a:ln>
              </p:spPr>
            </p:cxnSp>
            <p:cxnSp>
              <p:nvCxnSpPr>
                <p:cNvPr id="2873" name="Google Shape;2873;p226"/>
                <p:cNvCxnSpPr>
                  <a:stCxn id="2863" idx="3"/>
                  <a:endCxn id="2866" idx="1"/>
                </p:cNvCxnSpPr>
                <p:nvPr/>
              </p:nvCxnSpPr>
              <p:spPr>
                <a:xfrm>
                  <a:off x="2185169" y="2007025"/>
                  <a:ext cx="838200" cy="6327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2874" name="Google Shape;2874;p226"/>
                <p:cNvCxnSpPr>
                  <a:stCxn id="2866" idx="3"/>
                  <a:endCxn id="2868" idx="1"/>
                </p:cNvCxnSpPr>
                <p:nvPr/>
              </p:nvCxnSpPr>
              <p:spPr>
                <a:xfrm flipH="1" rot="10800000">
                  <a:off x="4154976" y="2006950"/>
                  <a:ext cx="838200" cy="632700"/>
                </a:xfrm>
                <a:prstGeom prst="bentConnector3">
                  <a:avLst>
                    <a:gd fmla="val 49993" name="adj1"/>
                  </a:avLst>
                </a:prstGeom>
                <a:noFill/>
                <a:ln cap="flat" cmpd="sng" w="28575">
                  <a:solidFill>
                    <a:schemeClr val="lt2"/>
                  </a:solidFill>
                  <a:prstDash val="solid"/>
                  <a:round/>
                  <a:headEnd len="med" w="med" type="none"/>
                  <a:tailEnd len="med" w="med" type="none"/>
                </a:ln>
              </p:spPr>
            </p:cxnSp>
            <p:cxnSp>
              <p:nvCxnSpPr>
                <p:cNvPr id="2875" name="Google Shape;2875;p226"/>
                <p:cNvCxnSpPr>
                  <a:stCxn id="2868" idx="3"/>
                  <a:endCxn id="2870" idx="1"/>
                </p:cNvCxnSpPr>
                <p:nvPr/>
              </p:nvCxnSpPr>
              <p:spPr>
                <a:xfrm>
                  <a:off x="6124659" y="2007025"/>
                  <a:ext cx="838200" cy="613500"/>
                </a:xfrm>
                <a:prstGeom prst="bentConnector3">
                  <a:avLst>
                    <a:gd fmla="val 50002" name="adj1"/>
                  </a:avLst>
                </a:prstGeom>
                <a:noFill/>
                <a:ln cap="flat" cmpd="sng" w="28575">
                  <a:solidFill>
                    <a:schemeClr val="lt2"/>
                  </a:solidFill>
                  <a:prstDash val="solid"/>
                  <a:round/>
                  <a:headEnd len="med" w="med" type="none"/>
                  <a:tailEnd len="med" w="med" type="none"/>
                </a:ln>
              </p:spPr>
            </p:cxnSp>
            <p:cxnSp>
              <p:nvCxnSpPr>
                <p:cNvPr id="2876" name="Google Shape;2876;p226"/>
                <p:cNvCxnSpPr>
                  <a:stCxn id="2866" idx="2"/>
                  <a:endCxn id="2867" idx="0"/>
                </p:cNvCxnSpPr>
                <p:nvPr/>
              </p:nvCxnSpPr>
              <p:spPr>
                <a:xfrm>
                  <a:off x="3589176" y="3205450"/>
                  <a:ext cx="0" cy="494700"/>
                </a:xfrm>
                <a:prstGeom prst="straightConnector1">
                  <a:avLst/>
                </a:prstGeom>
                <a:noFill/>
                <a:ln cap="flat" cmpd="sng" w="9525">
                  <a:solidFill>
                    <a:schemeClr val="lt2"/>
                  </a:solidFill>
                  <a:prstDash val="solid"/>
                  <a:round/>
                  <a:headEnd len="med" w="med" type="none"/>
                  <a:tailEnd len="med" w="med" type="oval"/>
                </a:ln>
              </p:spPr>
            </p:cxnSp>
            <p:cxnSp>
              <p:nvCxnSpPr>
                <p:cNvPr id="2877" name="Google Shape;2877;p226"/>
                <p:cNvCxnSpPr>
                  <a:stCxn id="2868" idx="2"/>
                  <a:endCxn id="2869" idx="0"/>
                </p:cNvCxnSpPr>
                <p:nvPr/>
              </p:nvCxnSpPr>
              <p:spPr>
                <a:xfrm>
                  <a:off x="5558859" y="2572825"/>
                  <a:ext cx="0" cy="513900"/>
                </a:xfrm>
                <a:prstGeom prst="straightConnector1">
                  <a:avLst/>
                </a:prstGeom>
                <a:noFill/>
                <a:ln cap="flat" cmpd="sng" w="9525">
                  <a:solidFill>
                    <a:schemeClr val="dk2"/>
                  </a:solidFill>
                  <a:prstDash val="solid"/>
                  <a:round/>
                  <a:headEnd len="med" w="med" type="none"/>
                  <a:tailEnd len="med" w="med" type="oval"/>
                </a:ln>
              </p:spPr>
            </p:cxnSp>
          </p:grpSp>
          <p:pic>
            <p:nvPicPr>
              <p:cNvPr id="2878" name="Google Shape;2878;p226"/>
              <p:cNvPicPr preferRelativeResize="0"/>
              <p:nvPr/>
            </p:nvPicPr>
            <p:blipFill>
              <a:blip r:embed="rId4">
                <a:alphaModFix/>
              </a:blip>
              <a:stretch>
                <a:fillRect/>
              </a:stretch>
            </p:blipFill>
            <p:spPr>
              <a:xfrm>
                <a:off x="8260250" y="4124825"/>
                <a:ext cx="218200" cy="218200"/>
              </a:xfrm>
              <a:prstGeom prst="rect">
                <a:avLst/>
              </a:prstGeom>
              <a:noFill/>
              <a:ln>
                <a:noFill/>
              </a:ln>
            </p:spPr>
          </p:pic>
          <p:pic>
            <p:nvPicPr>
              <p:cNvPr id="2879" name="Google Shape;2879;p226"/>
              <p:cNvPicPr preferRelativeResize="0"/>
              <p:nvPr/>
            </p:nvPicPr>
            <p:blipFill>
              <a:blip r:embed="rId5">
                <a:alphaModFix/>
              </a:blip>
              <a:stretch>
                <a:fillRect/>
              </a:stretch>
            </p:blipFill>
            <p:spPr>
              <a:xfrm>
                <a:off x="7120050" y="4136684"/>
                <a:ext cx="194500" cy="194480"/>
              </a:xfrm>
              <a:prstGeom prst="rect">
                <a:avLst/>
              </a:prstGeom>
              <a:noFill/>
              <a:ln>
                <a:noFill/>
              </a:ln>
            </p:spPr>
          </p:pic>
        </p:grpSp>
        <p:pic>
          <p:nvPicPr>
            <p:cNvPr id="2880" name="Google Shape;2880;p226"/>
            <p:cNvPicPr preferRelativeResize="0"/>
            <p:nvPr/>
          </p:nvPicPr>
          <p:blipFill>
            <a:blip r:embed="rId6">
              <a:alphaModFix/>
            </a:blip>
            <a:stretch>
              <a:fillRect/>
            </a:stretch>
          </p:blipFill>
          <p:spPr>
            <a:xfrm>
              <a:off x="1353770" y="1479213"/>
              <a:ext cx="293872" cy="294227"/>
            </a:xfrm>
            <a:prstGeom prst="rect">
              <a:avLst/>
            </a:prstGeom>
            <a:noFill/>
            <a:ln>
              <a:noFill/>
            </a:ln>
          </p:spPr>
        </p:pic>
        <p:pic>
          <p:nvPicPr>
            <p:cNvPr id="2881" name="Google Shape;2881;p226"/>
            <p:cNvPicPr preferRelativeResize="0"/>
            <p:nvPr/>
          </p:nvPicPr>
          <p:blipFill>
            <a:blip r:embed="rId7">
              <a:alphaModFix/>
            </a:blip>
            <a:stretch>
              <a:fillRect/>
            </a:stretch>
          </p:blipFill>
          <p:spPr>
            <a:xfrm>
              <a:off x="2912460" y="1480092"/>
              <a:ext cx="293875" cy="293885"/>
            </a:xfrm>
            <a:prstGeom prst="rect">
              <a:avLst/>
            </a:prstGeom>
            <a:noFill/>
            <a:ln>
              <a:noFill/>
            </a:ln>
          </p:spPr>
        </p:pic>
      </p:grpSp>
      <p:grpSp>
        <p:nvGrpSpPr>
          <p:cNvPr id="2882" name="Google Shape;2882;p226"/>
          <p:cNvGrpSpPr/>
          <p:nvPr/>
        </p:nvGrpSpPr>
        <p:grpSpPr>
          <a:xfrm>
            <a:off x="986737" y="1355893"/>
            <a:ext cx="2984445" cy="3163106"/>
            <a:chOff x="719996" y="1240525"/>
            <a:chExt cx="3257416" cy="3452419"/>
          </a:xfrm>
        </p:grpSpPr>
        <p:pic>
          <p:nvPicPr>
            <p:cNvPr id="2883" name="Google Shape;2883;p226"/>
            <p:cNvPicPr preferRelativeResize="0"/>
            <p:nvPr/>
          </p:nvPicPr>
          <p:blipFill rotWithShape="1">
            <a:blip r:embed="rId8">
              <a:alphaModFix/>
            </a:blip>
            <a:srcRect b="5508" l="0" r="45399" t="0"/>
            <a:stretch/>
          </p:blipFill>
          <p:spPr>
            <a:xfrm>
              <a:off x="720000" y="1240525"/>
              <a:ext cx="3257400" cy="2072250"/>
            </a:xfrm>
            <a:prstGeom prst="rect">
              <a:avLst/>
            </a:prstGeom>
            <a:noFill/>
            <a:ln>
              <a:noFill/>
            </a:ln>
          </p:spPr>
        </p:pic>
        <p:grpSp>
          <p:nvGrpSpPr>
            <p:cNvPr id="2884" name="Google Shape;2884;p226"/>
            <p:cNvGrpSpPr/>
            <p:nvPr/>
          </p:nvGrpSpPr>
          <p:grpSpPr>
            <a:xfrm>
              <a:off x="719996" y="3197571"/>
              <a:ext cx="3257416" cy="1495373"/>
              <a:chOff x="719998" y="2279700"/>
              <a:chExt cx="4045977" cy="1857375"/>
            </a:xfrm>
          </p:grpSpPr>
          <p:pic>
            <p:nvPicPr>
              <p:cNvPr id="2885" name="Google Shape;2885;p226"/>
              <p:cNvPicPr preferRelativeResize="0"/>
              <p:nvPr/>
            </p:nvPicPr>
            <p:blipFill rotWithShape="1">
              <a:blip r:embed="rId9">
                <a:alphaModFix/>
              </a:blip>
              <a:srcRect b="0" l="0" r="12778" t="0"/>
              <a:stretch/>
            </p:blipFill>
            <p:spPr>
              <a:xfrm>
                <a:off x="719998" y="2279700"/>
                <a:ext cx="4045975" cy="1857375"/>
              </a:xfrm>
              <a:prstGeom prst="rect">
                <a:avLst/>
              </a:prstGeom>
              <a:noFill/>
              <a:ln>
                <a:noFill/>
              </a:ln>
            </p:spPr>
          </p:pic>
          <p:pic>
            <p:nvPicPr>
              <p:cNvPr id="2886" name="Google Shape;2886;p226"/>
              <p:cNvPicPr preferRelativeResize="0"/>
              <p:nvPr/>
            </p:nvPicPr>
            <p:blipFill rotWithShape="1">
              <a:blip r:embed="rId10">
                <a:alphaModFix/>
              </a:blip>
              <a:srcRect b="2452" l="1194" r="26858" t="85918"/>
              <a:stretch/>
            </p:blipFill>
            <p:spPr>
              <a:xfrm>
                <a:off x="743200" y="3905525"/>
                <a:ext cx="4022776" cy="218200"/>
              </a:xfrm>
              <a:prstGeom prst="rect">
                <a:avLst/>
              </a:prstGeom>
              <a:noFill/>
              <a:ln>
                <a:noFill/>
              </a:ln>
            </p:spPr>
          </p:pic>
        </p:grpSp>
        <p:pic>
          <p:nvPicPr>
            <p:cNvPr id="2887" name="Google Shape;2887;p226"/>
            <p:cNvPicPr preferRelativeResize="0"/>
            <p:nvPr/>
          </p:nvPicPr>
          <p:blipFill rotWithShape="1">
            <a:blip r:embed="rId11">
              <a:alphaModFix/>
            </a:blip>
            <a:srcRect b="0" l="4934" r="-9" t="0"/>
            <a:stretch/>
          </p:blipFill>
          <p:spPr>
            <a:xfrm>
              <a:off x="720000" y="2907050"/>
              <a:ext cx="2135075" cy="29052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227"/>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Analysis</a:t>
            </a:r>
            <a:endParaRPr>
              <a:solidFill>
                <a:schemeClr val="dk2"/>
              </a:solidFill>
            </a:endParaRPr>
          </a:p>
        </p:txBody>
      </p:sp>
      <p:sp>
        <p:nvSpPr>
          <p:cNvPr id="2893" name="Google Shape;2893;p227"/>
          <p:cNvSpPr/>
          <p:nvPr/>
        </p:nvSpPr>
        <p:spPr>
          <a:xfrm>
            <a:off x="8248402" y="1200149"/>
            <a:ext cx="293870" cy="347233"/>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4" name="Google Shape;2894;p227"/>
          <p:cNvGrpSpPr/>
          <p:nvPr/>
        </p:nvGrpSpPr>
        <p:grpSpPr>
          <a:xfrm>
            <a:off x="3136134" y="1232939"/>
            <a:ext cx="2871729" cy="1091591"/>
            <a:chOff x="1232434" y="1403976"/>
            <a:chExt cx="2871729" cy="1091591"/>
          </a:xfrm>
        </p:grpSpPr>
        <p:grpSp>
          <p:nvGrpSpPr>
            <p:cNvPr id="2895" name="Google Shape;2895;p227"/>
            <p:cNvGrpSpPr/>
            <p:nvPr/>
          </p:nvGrpSpPr>
          <p:grpSpPr>
            <a:xfrm>
              <a:off x="1232434" y="1403976"/>
              <a:ext cx="2871729" cy="1091591"/>
              <a:chOff x="6433319" y="3888079"/>
              <a:chExt cx="2131944" cy="810387"/>
            </a:xfrm>
          </p:grpSpPr>
          <p:grpSp>
            <p:nvGrpSpPr>
              <p:cNvPr id="2896" name="Google Shape;2896;p227"/>
              <p:cNvGrpSpPr/>
              <p:nvPr/>
            </p:nvGrpSpPr>
            <p:grpSpPr>
              <a:xfrm>
                <a:off x="6433319" y="3888079"/>
                <a:ext cx="2131944" cy="810387"/>
                <a:chOff x="908419" y="1441225"/>
                <a:chExt cx="7331307" cy="2786750"/>
              </a:xfrm>
            </p:grpSpPr>
            <p:sp>
              <p:nvSpPr>
                <p:cNvPr id="2897" name="Google Shape;2897;p227"/>
                <p:cNvSpPr/>
                <p:nvPr/>
              </p:nvSpPr>
              <p:spPr>
                <a:xfrm>
                  <a:off x="105356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227"/>
                <p:cNvSpPr txBox="1"/>
                <p:nvPr/>
              </p:nvSpPr>
              <p:spPr>
                <a:xfrm>
                  <a:off x="908419" y="308662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1</a:t>
                  </a:r>
                  <a:endParaRPr b="1">
                    <a:solidFill>
                      <a:schemeClr val="lt2"/>
                    </a:solidFill>
                    <a:latin typeface="Orbitron"/>
                    <a:ea typeface="Orbitron"/>
                    <a:cs typeface="Orbitron"/>
                    <a:sym typeface="Orbitron"/>
                  </a:endParaRPr>
                </a:p>
              </p:txBody>
            </p:sp>
            <p:cxnSp>
              <p:nvCxnSpPr>
                <p:cNvPr id="2899" name="Google Shape;2899;p227"/>
                <p:cNvCxnSpPr>
                  <a:stCxn id="2897" idx="2"/>
                  <a:endCxn id="2898" idx="0"/>
                </p:cNvCxnSpPr>
                <p:nvPr/>
              </p:nvCxnSpPr>
              <p:spPr>
                <a:xfrm>
                  <a:off x="1619369" y="2572825"/>
                  <a:ext cx="0" cy="513900"/>
                </a:xfrm>
                <a:prstGeom prst="straightConnector1">
                  <a:avLst/>
                </a:prstGeom>
                <a:noFill/>
                <a:ln cap="flat" cmpd="sng" w="9525">
                  <a:solidFill>
                    <a:schemeClr val="lt2"/>
                  </a:solidFill>
                  <a:prstDash val="solid"/>
                  <a:round/>
                  <a:headEnd len="med" w="med" type="none"/>
                  <a:tailEnd len="med" w="med" type="oval"/>
                </a:ln>
              </p:spPr>
            </p:cxnSp>
            <p:sp>
              <p:nvSpPr>
                <p:cNvPr id="2900" name="Google Shape;2900;p227"/>
                <p:cNvSpPr/>
                <p:nvPr/>
              </p:nvSpPr>
              <p:spPr>
                <a:xfrm>
                  <a:off x="3023376" y="2073850"/>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227"/>
                <p:cNvSpPr txBox="1"/>
                <p:nvPr/>
              </p:nvSpPr>
              <p:spPr>
                <a:xfrm>
                  <a:off x="2654079" y="3700275"/>
                  <a:ext cx="1870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2</a:t>
                  </a:r>
                  <a:endParaRPr b="1">
                    <a:solidFill>
                      <a:schemeClr val="lt2"/>
                    </a:solidFill>
                    <a:latin typeface="Orbitron"/>
                    <a:ea typeface="Orbitron"/>
                    <a:cs typeface="Orbitron"/>
                    <a:sym typeface="Orbitron"/>
                  </a:endParaRPr>
                </a:p>
              </p:txBody>
            </p:sp>
            <p:sp>
              <p:nvSpPr>
                <p:cNvPr id="2902" name="Google Shape;2902;p227"/>
                <p:cNvSpPr/>
                <p:nvPr/>
              </p:nvSpPr>
              <p:spPr>
                <a:xfrm>
                  <a:off x="499305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227"/>
                <p:cNvSpPr txBox="1"/>
                <p:nvPr/>
              </p:nvSpPr>
              <p:spPr>
                <a:xfrm>
                  <a:off x="4565625" y="3086625"/>
                  <a:ext cx="19866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3</a:t>
                  </a:r>
                  <a:endParaRPr b="1">
                    <a:solidFill>
                      <a:schemeClr val="lt2"/>
                    </a:solidFill>
                    <a:latin typeface="Orbitron"/>
                    <a:ea typeface="Orbitron"/>
                    <a:cs typeface="Orbitron"/>
                    <a:sym typeface="Orbitron"/>
                  </a:endParaRPr>
                </a:p>
              </p:txBody>
            </p:sp>
            <p:sp>
              <p:nvSpPr>
                <p:cNvPr id="2904" name="Google Shape;2904;p227"/>
                <p:cNvSpPr/>
                <p:nvPr/>
              </p:nvSpPr>
              <p:spPr>
                <a:xfrm>
                  <a:off x="6962887" y="2054865"/>
                  <a:ext cx="1131600" cy="11316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227"/>
                <p:cNvSpPr txBox="1"/>
                <p:nvPr/>
              </p:nvSpPr>
              <p:spPr>
                <a:xfrm>
                  <a:off x="6817726" y="370026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rbitron"/>
                      <a:ea typeface="Orbitron"/>
                      <a:cs typeface="Orbitron"/>
                      <a:sym typeface="Orbitron"/>
                    </a:rPr>
                    <a:t>4</a:t>
                  </a:r>
                  <a:endParaRPr b="1">
                    <a:solidFill>
                      <a:schemeClr val="dk2"/>
                    </a:solidFill>
                    <a:latin typeface="Orbitron"/>
                    <a:ea typeface="Orbitron"/>
                    <a:cs typeface="Orbitron"/>
                    <a:sym typeface="Orbitron"/>
                  </a:endParaRPr>
                </a:p>
              </p:txBody>
            </p:sp>
            <p:cxnSp>
              <p:nvCxnSpPr>
                <p:cNvPr id="2906" name="Google Shape;2906;p227"/>
                <p:cNvCxnSpPr>
                  <a:stCxn id="2904" idx="2"/>
                  <a:endCxn id="2905" idx="0"/>
                </p:cNvCxnSpPr>
                <p:nvPr/>
              </p:nvCxnSpPr>
              <p:spPr>
                <a:xfrm>
                  <a:off x="7528687" y="3186465"/>
                  <a:ext cx="0" cy="513900"/>
                </a:xfrm>
                <a:prstGeom prst="straightConnector1">
                  <a:avLst/>
                </a:prstGeom>
                <a:noFill/>
                <a:ln cap="flat" cmpd="sng" w="9525">
                  <a:solidFill>
                    <a:schemeClr val="dk2"/>
                  </a:solidFill>
                  <a:prstDash val="solid"/>
                  <a:round/>
                  <a:headEnd len="med" w="med" type="none"/>
                  <a:tailEnd len="med" w="med" type="oval"/>
                </a:ln>
              </p:spPr>
            </p:cxnSp>
            <p:cxnSp>
              <p:nvCxnSpPr>
                <p:cNvPr id="2907" name="Google Shape;2907;p227"/>
                <p:cNvCxnSpPr>
                  <a:stCxn id="2897" idx="3"/>
                  <a:endCxn id="2900" idx="1"/>
                </p:cNvCxnSpPr>
                <p:nvPr/>
              </p:nvCxnSpPr>
              <p:spPr>
                <a:xfrm>
                  <a:off x="2185169" y="2007025"/>
                  <a:ext cx="838200" cy="6327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2908" name="Google Shape;2908;p227"/>
                <p:cNvCxnSpPr>
                  <a:stCxn id="2900" idx="3"/>
                  <a:endCxn id="2902" idx="1"/>
                </p:cNvCxnSpPr>
                <p:nvPr/>
              </p:nvCxnSpPr>
              <p:spPr>
                <a:xfrm flipH="1" rot="10800000">
                  <a:off x="4154976" y="2006950"/>
                  <a:ext cx="838200" cy="632700"/>
                </a:xfrm>
                <a:prstGeom prst="bentConnector3">
                  <a:avLst>
                    <a:gd fmla="val 49993" name="adj1"/>
                  </a:avLst>
                </a:prstGeom>
                <a:noFill/>
                <a:ln cap="flat" cmpd="sng" w="28575">
                  <a:solidFill>
                    <a:schemeClr val="lt2"/>
                  </a:solidFill>
                  <a:prstDash val="solid"/>
                  <a:round/>
                  <a:headEnd len="med" w="med" type="none"/>
                  <a:tailEnd len="med" w="med" type="none"/>
                </a:ln>
              </p:spPr>
            </p:cxnSp>
            <p:cxnSp>
              <p:nvCxnSpPr>
                <p:cNvPr id="2909" name="Google Shape;2909;p227"/>
                <p:cNvCxnSpPr>
                  <a:stCxn id="2902" idx="3"/>
                  <a:endCxn id="2904" idx="1"/>
                </p:cNvCxnSpPr>
                <p:nvPr/>
              </p:nvCxnSpPr>
              <p:spPr>
                <a:xfrm>
                  <a:off x="6124659" y="2007025"/>
                  <a:ext cx="838200" cy="613500"/>
                </a:xfrm>
                <a:prstGeom prst="bentConnector3">
                  <a:avLst>
                    <a:gd fmla="val 50002" name="adj1"/>
                  </a:avLst>
                </a:prstGeom>
                <a:noFill/>
                <a:ln cap="flat" cmpd="sng" w="28575">
                  <a:solidFill>
                    <a:schemeClr val="lt2"/>
                  </a:solidFill>
                  <a:prstDash val="solid"/>
                  <a:round/>
                  <a:headEnd len="med" w="med" type="none"/>
                  <a:tailEnd len="med" w="med" type="none"/>
                </a:ln>
              </p:spPr>
            </p:cxnSp>
            <p:cxnSp>
              <p:nvCxnSpPr>
                <p:cNvPr id="2910" name="Google Shape;2910;p227"/>
                <p:cNvCxnSpPr>
                  <a:stCxn id="2900" idx="2"/>
                  <a:endCxn id="2901" idx="0"/>
                </p:cNvCxnSpPr>
                <p:nvPr/>
              </p:nvCxnSpPr>
              <p:spPr>
                <a:xfrm>
                  <a:off x="3589176" y="3205450"/>
                  <a:ext cx="0" cy="494700"/>
                </a:xfrm>
                <a:prstGeom prst="straightConnector1">
                  <a:avLst/>
                </a:prstGeom>
                <a:noFill/>
                <a:ln cap="flat" cmpd="sng" w="9525">
                  <a:solidFill>
                    <a:schemeClr val="lt2"/>
                  </a:solidFill>
                  <a:prstDash val="solid"/>
                  <a:round/>
                  <a:headEnd len="med" w="med" type="none"/>
                  <a:tailEnd len="med" w="med" type="oval"/>
                </a:ln>
              </p:spPr>
            </p:cxnSp>
            <p:cxnSp>
              <p:nvCxnSpPr>
                <p:cNvPr id="2911" name="Google Shape;2911;p227"/>
                <p:cNvCxnSpPr>
                  <a:stCxn id="2902" idx="2"/>
                  <a:endCxn id="2903" idx="0"/>
                </p:cNvCxnSpPr>
                <p:nvPr/>
              </p:nvCxnSpPr>
              <p:spPr>
                <a:xfrm>
                  <a:off x="5558859" y="2572825"/>
                  <a:ext cx="0" cy="513900"/>
                </a:xfrm>
                <a:prstGeom prst="straightConnector1">
                  <a:avLst/>
                </a:prstGeom>
                <a:noFill/>
                <a:ln cap="flat" cmpd="sng" w="9525">
                  <a:solidFill>
                    <a:schemeClr val="lt2"/>
                  </a:solidFill>
                  <a:prstDash val="solid"/>
                  <a:round/>
                  <a:headEnd len="med" w="med" type="none"/>
                  <a:tailEnd len="med" w="med" type="oval"/>
                </a:ln>
              </p:spPr>
            </p:cxnSp>
          </p:grpSp>
          <p:pic>
            <p:nvPicPr>
              <p:cNvPr id="2912" name="Google Shape;2912;p227"/>
              <p:cNvPicPr preferRelativeResize="0"/>
              <p:nvPr/>
            </p:nvPicPr>
            <p:blipFill>
              <a:blip r:embed="rId3">
                <a:alphaModFix/>
              </a:blip>
              <a:stretch>
                <a:fillRect/>
              </a:stretch>
            </p:blipFill>
            <p:spPr>
              <a:xfrm>
                <a:off x="7120050" y="4136684"/>
                <a:ext cx="194500" cy="194480"/>
              </a:xfrm>
              <a:prstGeom prst="rect">
                <a:avLst/>
              </a:prstGeom>
              <a:noFill/>
              <a:ln>
                <a:noFill/>
              </a:ln>
            </p:spPr>
          </p:pic>
        </p:grpSp>
        <p:pic>
          <p:nvPicPr>
            <p:cNvPr id="2913" name="Google Shape;2913;p227"/>
            <p:cNvPicPr preferRelativeResize="0"/>
            <p:nvPr/>
          </p:nvPicPr>
          <p:blipFill>
            <a:blip r:embed="rId4">
              <a:alphaModFix/>
            </a:blip>
            <a:stretch>
              <a:fillRect/>
            </a:stretch>
          </p:blipFill>
          <p:spPr>
            <a:xfrm>
              <a:off x="1353770" y="1479213"/>
              <a:ext cx="293872" cy="294227"/>
            </a:xfrm>
            <a:prstGeom prst="rect">
              <a:avLst/>
            </a:prstGeom>
            <a:noFill/>
            <a:ln>
              <a:noFill/>
            </a:ln>
          </p:spPr>
        </p:pic>
        <p:pic>
          <p:nvPicPr>
            <p:cNvPr id="2914" name="Google Shape;2914;p227"/>
            <p:cNvPicPr preferRelativeResize="0"/>
            <p:nvPr/>
          </p:nvPicPr>
          <p:blipFill>
            <a:blip r:embed="rId5">
              <a:alphaModFix/>
            </a:blip>
            <a:stretch>
              <a:fillRect/>
            </a:stretch>
          </p:blipFill>
          <p:spPr>
            <a:xfrm>
              <a:off x="3676875" y="1707700"/>
              <a:ext cx="293875" cy="293875"/>
            </a:xfrm>
            <a:prstGeom prst="rect">
              <a:avLst/>
            </a:prstGeom>
            <a:noFill/>
            <a:ln>
              <a:noFill/>
            </a:ln>
          </p:spPr>
        </p:pic>
      </p:grpSp>
      <p:pic>
        <p:nvPicPr>
          <p:cNvPr id="2915" name="Google Shape;2915;p227"/>
          <p:cNvPicPr preferRelativeResize="0"/>
          <p:nvPr/>
        </p:nvPicPr>
        <p:blipFill>
          <a:blip r:embed="rId6">
            <a:alphaModFix/>
          </a:blip>
          <a:stretch>
            <a:fillRect/>
          </a:stretch>
        </p:blipFill>
        <p:spPr>
          <a:xfrm>
            <a:off x="4810166" y="1304679"/>
            <a:ext cx="293872" cy="294265"/>
          </a:xfrm>
          <a:prstGeom prst="rect">
            <a:avLst/>
          </a:prstGeom>
          <a:noFill/>
          <a:ln>
            <a:noFill/>
          </a:ln>
        </p:spPr>
      </p:pic>
      <p:grpSp>
        <p:nvGrpSpPr>
          <p:cNvPr id="2916" name="Google Shape;2916;p227"/>
          <p:cNvGrpSpPr/>
          <p:nvPr/>
        </p:nvGrpSpPr>
        <p:grpSpPr>
          <a:xfrm>
            <a:off x="860875" y="2680725"/>
            <a:ext cx="7442700" cy="1885200"/>
            <a:chOff x="860875" y="2680725"/>
            <a:chExt cx="7442700" cy="1885200"/>
          </a:xfrm>
        </p:grpSpPr>
        <p:pic>
          <p:nvPicPr>
            <p:cNvPr id="2917" name="Google Shape;2917;p227"/>
            <p:cNvPicPr preferRelativeResize="0"/>
            <p:nvPr/>
          </p:nvPicPr>
          <p:blipFill rotWithShape="1">
            <a:blip r:embed="rId7">
              <a:alphaModFix/>
            </a:blip>
            <a:srcRect b="47310" l="92442" r="0" t="0"/>
            <a:stretch/>
          </p:blipFill>
          <p:spPr>
            <a:xfrm>
              <a:off x="860875" y="2680725"/>
              <a:ext cx="7442700" cy="1885200"/>
            </a:xfrm>
            <a:prstGeom prst="roundRect">
              <a:avLst>
                <a:gd fmla="val 16667" name="adj"/>
              </a:avLst>
            </a:prstGeom>
            <a:noFill/>
            <a:ln cap="flat" cmpd="sng" w="28575">
              <a:solidFill>
                <a:schemeClr val="lt2"/>
              </a:solidFill>
              <a:prstDash val="solid"/>
              <a:round/>
              <a:headEnd len="sm" w="sm" type="none"/>
              <a:tailEnd len="sm" w="sm" type="none"/>
            </a:ln>
          </p:spPr>
        </p:pic>
        <p:pic>
          <p:nvPicPr>
            <p:cNvPr id="2918" name="Google Shape;2918;p227"/>
            <p:cNvPicPr preferRelativeResize="0"/>
            <p:nvPr/>
          </p:nvPicPr>
          <p:blipFill>
            <a:blip r:embed="rId7">
              <a:alphaModFix/>
            </a:blip>
            <a:stretch>
              <a:fillRect/>
            </a:stretch>
          </p:blipFill>
          <p:spPr>
            <a:xfrm>
              <a:off x="971550" y="2764988"/>
              <a:ext cx="7200900" cy="1743075"/>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228"/>
          <p:cNvSpPr txBox="1"/>
          <p:nvPr>
            <p:ph type="title"/>
          </p:nvPr>
        </p:nvSpPr>
        <p:spPr>
          <a:xfrm>
            <a:off x="734825" y="1378063"/>
            <a:ext cx="2960400" cy="1724100"/>
          </a:xfrm>
          <a:prstGeom prst="rect">
            <a:avLst/>
          </a:prstGeom>
        </p:spPr>
        <p:txBody>
          <a:bodyPr anchorCtr="0" anchor="t" bIns="91425" lIns="91425" spcFirstLastPara="1" rIns="365750" wrap="square" tIns="91425">
            <a:noAutofit/>
          </a:bodyPr>
          <a:lstStyle/>
          <a:p>
            <a:pPr indent="0" lvl="0" marL="0" rtl="0" algn="l">
              <a:spcBef>
                <a:spcPts val="0"/>
              </a:spcBef>
              <a:spcAft>
                <a:spcPts val="0"/>
              </a:spcAft>
              <a:buClr>
                <a:schemeClr val="dk1"/>
              </a:buClr>
              <a:buSzPts val="1100"/>
              <a:buFont typeface="Arial"/>
              <a:buNone/>
            </a:pPr>
            <a:r>
              <a:rPr lang="en" sz="2900"/>
              <a:t>Unexpected</a:t>
            </a:r>
            <a:r>
              <a:rPr lang="en" sz="2900">
                <a:solidFill>
                  <a:schemeClr val="dk2"/>
                </a:solidFill>
              </a:rPr>
              <a:t> Challenge</a:t>
            </a:r>
            <a:endParaRPr sz="2900">
              <a:solidFill>
                <a:schemeClr val="dk2"/>
              </a:solidFill>
            </a:endParaRPr>
          </a:p>
        </p:txBody>
      </p:sp>
      <p:sp>
        <p:nvSpPr>
          <p:cNvPr id="2924" name="Google Shape;2924;p228"/>
          <p:cNvSpPr txBox="1"/>
          <p:nvPr>
            <p:ph idx="1" type="subTitle"/>
          </p:nvPr>
        </p:nvSpPr>
        <p:spPr>
          <a:xfrm>
            <a:off x="734825" y="2569638"/>
            <a:ext cx="3211200" cy="13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a:t>
            </a:r>
            <a:r>
              <a:rPr lang="en" sz="1800"/>
              <a:t>nsufficient overlaps between certain categories → unacceptable to use chi-square test → introduce threshold</a:t>
            </a:r>
            <a:endParaRPr sz="1800"/>
          </a:p>
        </p:txBody>
      </p:sp>
      <p:sp>
        <p:nvSpPr>
          <p:cNvPr id="2925" name="Google Shape;2925;p228"/>
          <p:cNvSpPr/>
          <p:nvPr/>
        </p:nvSpPr>
        <p:spPr>
          <a:xfrm>
            <a:off x="8121088" y="4317513"/>
            <a:ext cx="301828" cy="33862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6" name="Google Shape;2926;p228"/>
          <p:cNvPicPr preferRelativeResize="0"/>
          <p:nvPr/>
        </p:nvPicPr>
        <p:blipFill rotWithShape="1">
          <a:blip r:embed="rId3">
            <a:alphaModFix/>
          </a:blip>
          <a:srcRect b="5526" l="0" r="28850" t="0"/>
          <a:stretch/>
        </p:blipFill>
        <p:spPr>
          <a:xfrm>
            <a:off x="4232850" y="1378075"/>
            <a:ext cx="4204200" cy="2557500"/>
          </a:xfrm>
          <a:prstGeom prst="roundRect">
            <a:avLst>
              <a:gd fmla="val 16667" name="adj"/>
            </a:avLst>
          </a:prstGeom>
          <a:noFill/>
          <a:ln cap="flat" cmpd="sng" w="28575">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0" name="Shape 2930"/>
        <p:cNvGrpSpPr/>
        <p:nvPr/>
      </p:nvGrpSpPr>
      <p:grpSpPr>
        <a:xfrm>
          <a:off x="0" y="0"/>
          <a:ext cx="0" cy="0"/>
          <a:chOff x="0" y="0"/>
          <a:chExt cx="0" cy="0"/>
        </a:xfrm>
      </p:grpSpPr>
      <p:grpSp>
        <p:nvGrpSpPr>
          <p:cNvPr id="2931" name="Google Shape;2931;p229"/>
          <p:cNvGrpSpPr/>
          <p:nvPr/>
        </p:nvGrpSpPr>
        <p:grpSpPr>
          <a:xfrm>
            <a:off x="713100" y="445098"/>
            <a:ext cx="7706069" cy="4253377"/>
            <a:chOff x="2600575" y="-309327"/>
            <a:chExt cx="7706069" cy="4253377"/>
          </a:xfrm>
        </p:grpSpPr>
        <p:sp>
          <p:nvSpPr>
            <p:cNvPr id="2932" name="Google Shape;2932;p229"/>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229"/>
            <p:cNvSpPr/>
            <p:nvPr/>
          </p:nvSpPr>
          <p:spPr>
            <a:xfrm>
              <a:off x="10124844" y="-309327"/>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4" name="Google Shape;2934;p229"/>
          <p:cNvSpPr/>
          <p:nvPr/>
        </p:nvSpPr>
        <p:spPr>
          <a:xfrm flipH="1">
            <a:off x="1197101" y="2869800"/>
            <a:ext cx="41061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endParaRPr>
          </a:p>
        </p:txBody>
      </p:sp>
      <p:sp>
        <p:nvSpPr>
          <p:cNvPr id="2935" name="Google Shape;2935;p229"/>
          <p:cNvSpPr/>
          <p:nvPr/>
        </p:nvSpPr>
        <p:spPr>
          <a:xfrm flipH="1">
            <a:off x="6071675" y="1469898"/>
            <a:ext cx="2209500" cy="22095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229"/>
          <p:cNvSpPr txBox="1"/>
          <p:nvPr>
            <p:ph type="title"/>
          </p:nvPr>
        </p:nvSpPr>
        <p:spPr>
          <a:xfrm flipH="1">
            <a:off x="838001" y="1754650"/>
            <a:ext cx="48243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Outcome</a:t>
            </a:r>
            <a:endParaRPr/>
          </a:p>
        </p:txBody>
      </p:sp>
      <p:sp>
        <p:nvSpPr>
          <p:cNvPr id="2937" name="Google Shape;2937;p229"/>
          <p:cNvSpPr txBox="1"/>
          <p:nvPr>
            <p:ph idx="2" type="title"/>
          </p:nvPr>
        </p:nvSpPr>
        <p:spPr>
          <a:xfrm flipH="1">
            <a:off x="6107379" y="1711248"/>
            <a:ext cx="2209500" cy="172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2938" name="Google Shape;2938;p229"/>
          <p:cNvSpPr txBox="1"/>
          <p:nvPr>
            <p:ph idx="1" type="subTitle"/>
          </p:nvPr>
        </p:nvSpPr>
        <p:spPr>
          <a:xfrm flipH="1">
            <a:off x="1490051" y="2924643"/>
            <a:ext cx="3520200" cy="4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did we find?</a:t>
            </a:r>
            <a:endParaRPr/>
          </a:p>
        </p:txBody>
      </p:sp>
      <p:sp>
        <p:nvSpPr>
          <p:cNvPr id="2939" name="Google Shape;2939;p229"/>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0" name="Google Shape;2940;p229"/>
          <p:cNvGrpSpPr/>
          <p:nvPr/>
        </p:nvGrpSpPr>
        <p:grpSpPr>
          <a:xfrm>
            <a:off x="1491197" y="3084658"/>
            <a:ext cx="3517907" cy="110589"/>
            <a:chOff x="2600575" y="3762250"/>
            <a:chExt cx="5783178" cy="181800"/>
          </a:xfrm>
        </p:grpSpPr>
        <p:sp>
          <p:nvSpPr>
            <p:cNvPr id="2941" name="Google Shape;2941;p229"/>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229"/>
            <p:cNvSpPr/>
            <p:nvPr/>
          </p:nvSpPr>
          <p:spPr>
            <a:xfrm>
              <a:off x="8201953"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6" name="Shape 2946"/>
        <p:cNvGrpSpPr/>
        <p:nvPr/>
      </p:nvGrpSpPr>
      <p:grpSpPr>
        <a:xfrm>
          <a:off x="0" y="0"/>
          <a:ext cx="0" cy="0"/>
          <a:chOff x="0" y="0"/>
          <a:chExt cx="0" cy="0"/>
        </a:xfrm>
      </p:grpSpPr>
      <p:sp>
        <p:nvSpPr>
          <p:cNvPr id="2947" name="Google Shape;2947;p230"/>
          <p:cNvSpPr/>
          <p:nvPr/>
        </p:nvSpPr>
        <p:spPr>
          <a:xfrm flipH="1" rot="10800000">
            <a:off x="387500" y="1010825"/>
            <a:ext cx="8352000" cy="3862500"/>
          </a:xfrm>
          <a:prstGeom prst="round2SameRect">
            <a:avLst>
              <a:gd fmla="val 4988"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8" name="Google Shape;2948;p230"/>
          <p:cNvPicPr preferRelativeResize="0"/>
          <p:nvPr/>
        </p:nvPicPr>
        <p:blipFill>
          <a:blip r:embed="rId3">
            <a:alphaModFix/>
          </a:blip>
          <a:stretch>
            <a:fillRect/>
          </a:stretch>
        </p:blipFill>
        <p:spPr>
          <a:xfrm>
            <a:off x="4849275" y="1093488"/>
            <a:ext cx="3422325" cy="3697175"/>
          </a:xfrm>
          <a:prstGeom prst="rect">
            <a:avLst/>
          </a:prstGeom>
          <a:noFill/>
          <a:ln>
            <a:noFill/>
          </a:ln>
        </p:spPr>
      </p:pic>
      <p:sp>
        <p:nvSpPr>
          <p:cNvPr id="2949" name="Google Shape;2949;p230"/>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Interesting</a:t>
            </a:r>
            <a:r>
              <a:rPr lang="en">
                <a:solidFill>
                  <a:schemeClr val="dk2"/>
                </a:solidFill>
              </a:rPr>
              <a:t> Result</a:t>
            </a:r>
            <a:endParaRPr/>
          </a:p>
        </p:txBody>
      </p:sp>
      <p:pic>
        <p:nvPicPr>
          <p:cNvPr id="2950" name="Google Shape;2950;p230"/>
          <p:cNvPicPr preferRelativeResize="0"/>
          <p:nvPr/>
        </p:nvPicPr>
        <p:blipFill>
          <a:blip r:embed="rId4">
            <a:alphaModFix/>
          </a:blip>
          <a:stretch>
            <a:fillRect/>
          </a:stretch>
        </p:blipFill>
        <p:spPr>
          <a:xfrm>
            <a:off x="872400" y="1526915"/>
            <a:ext cx="3507356" cy="2830309"/>
          </a:xfrm>
          <a:prstGeom prst="rect">
            <a:avLst/>
          </a:prstGeom>
          <a:noFill/>
          <a:ln>
            <a:noFill/>
          </a:ln>
        </p:spPr>
      </p:pic>
      <p:cxnSp>
        <p:nvCxnSpPr>
          <p:cNvPr id="2951" name="Google Shape;2951;p230"/>
          <p:cNvCxnSpPr>
            <a:stCxn id="2949" idx="2"/>
            <a:endCxn id="2947" idx="3"/>
          </p:cNvCxnSpPr>
          <p:nvPr/>
        </p:nvCxnSpPr>
        <p:spPr>
          <a:xfrm flipH="1">
            <a:off x="4563600" y="1017725"/>
            <a:ext cx="8400" cy="3855600"/>
          </a:xfrm>
          <a:prstGeom prst="straightConnector1">
            <a:avLst/>
          </a:prstGeom>
          <a:noFill/>
          <a:ln cap="flat" cmpd="sng" w="28575">
            <a:solidFill>
              <a:schemeClr val="dk2"/>
            </a:solidFill>
            <a:prstDash val="dash"/>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5" name="Shape 2955"/>
        <p:cNvGrpSpPr/>
        <p:nvPr/>
      </p:nvGrpSpPr>
      <p:grpSpPr>
        <a:xfrm>
          <a:off x="0" y="0"/>
          <a:ext cx="0" cy="0"/>
          <a:chOff x="0" y="0"/>
          <a:chExt cx="0" cy="0"/>
        </a:xfrm>
      </p:grpSpPr>
      <p:sp>
        <p:nvSpPr>
          <p:cNvPr id="2956" name="Google Shape;2956;p23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Conclusions</a:t>
            </a:r>
            <a:endParaRPr>
              <a:solidFill>
                <a:schemeClr val="dk2"/>
              </a:solidFill>
            </a:endParaRPr>
          </a:p>
        </p:txBody>
      </p:sp>
      <p:grpSp>
        <p:nvGrpSpPr>
          <p:cNvPr id="2957" name="Google Shape;2957;p231"/>
          <p:cNvGrpSpPr/>
          <p:nvPr/>
        </p:nvGrpSpPr>
        <p:grpSpPr>
          <a:xfrm>
            <a:off x="713100" y="4516675"/>
            <a:ext cx="448300" cy="181800"/>
            <a:chOff x="713100" y="4516675"/>
            <a:chExt cx="448300" cy="181800"/>
          </a:xfrm>
        </p:grpSpPr>
        <p:sp>
          <p:nvSpPr>
            <p:cNvPr id="2958" name="Google Shape;2958;p231"/>
            <p:cNvSpPr/>
            <p:nvPr/>
          </p:nvSpPr>
          <p:spPr>
            <a:xfrm>
              <a:off x="713100" y="4516675"/>
              <a:ext cx="181800" cy="181800"/>
            </a:xfrm>
            <a:prstGeom prst="star4">
              <a:avLst>
                <a:gd fmla="val 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231"/>
            <p:cNvSpPr/>
            <p:nvPr/>
          </p:nvSpPr>
          <p:spPr>
            <a:xfrm>
              <a:off x="979600" y="4516675"/>
              <a:ext cx="181800" cy="181800"/>
            </a:xfrm>
            <a:prstGeom prst="star4">
              <a:avLst>
                <a:gd fmla="val 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0" name="Google Shape;2960;p231"/>
          <p:cNvSpPr/>
          <p:nvPr/>
        </p:nvSpPr>
        <p:spPr>
          <a:xfrm>
            <a:off x="4574225" y="1512213"/>
            <a:ext cx="1131600" cy="1131600"/>
          </a:xfrm>
          <a:prstGeom prst="roundRect">
            <a:avLst>
              <a:gd fmla="val 16667" name="adj"/>
            </a:avLst>
          </a:prstGeom>
          <a:noFill/>
          <a:ln cap="flat" cmpd="sng" w="28575">
            <a:solidFill>
              <a:srgbClr val="84BD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231"/>
          <p:cNvSpPr/>
          <p:nvPr/>
        </p:nvSpPr>
        <p:spPr>
          <a:xfrm>
            <a:off x="3429350" y="3257247"/>
            <a:ext cx="1131600" cy="1131600"/>
          </a:xfrm>
          <a:prstGeom prst="roundRect">
            <a:avLst>
              <a:gd fmla="val 16667" name="adj"/>
            </a:avLst>
          </a:prstGeom>
          <a:noFill/>
          <a:ln cap="flat" cmpd="sng" w="28575">
            <a:solidFill>
              <a:srgbClr val="84BD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231"/>
          <p:cNvSpPr txBox="1"/>
          <p:nvPr/>
        </p:nvSpPr>
        <p:spPr>
          <a:xfrm>
            <a:off x="1080575" y="1445652"/>
            <a:ext cx="3168000" cy="558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2000">
                <a:solidFill>
                  <a:srgbClr val="84BDE7"/>
                </a:solidFill>
                <a:latin typeface="Orbitron"/>
                <a:ea typeface="Orbitron"/>
                <a:cs typeface="Orbitron"/>
                <a:sym typeface="Orbitron"/>
              </a:rPr>
              <a:t>Stress v. Major</a:t>
            </a:r>
            <a:endParaRPr b="1" sz="2000">
              <a:solidFill>
                <a:srgbClr val="84BDE7"/>
              </a:solidFill>
              <a:latin typeface="Orbitron"/>
              <a:ea typeface="Orbitron"/>
              <a:cs typeface="Orbitron"/>
              <a:sym typeface="Orbitron"/>
            </a:endParaRPr>
          </a:p>
        </p:txBody>
      </p:sp>
      <p:sp>
        <p:nvSpPr>
          <p:cNvPr id="2963" name="Google Shape;2963;p231"/>
          <p:cNvSpPr txBox="1"/>
          <p:nvPr/>
        </p:nvSpPr>
        <p:spPr>
          <a:xfrm>
            <a:off x="4895400" y="3195075"/>
            <a:ext cx="3168000" cy="55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rgbClr val="84BDE7"/>
                </a:solidFill>
                <a:latin typeface="Orbitron"/>
                <a:ea typeface="Orbitron"/>
                <a:cs typeface="Orbitron"/>
                <a:sym typeface="Orbitron"/>
              </a:rPr>
              <a:t>Sleep v. STEM</a:t>
            </a:r>
            <a:endParaRPr b="1" sz="2000">
              <a:solidFill>
                <a:srgbClr val="84BDE7"/>
              </a:solidFill>
              <a:latin typeface="Orbitron"/>
              <a:ea typeface="Orbitron"/>
              <a:cs typeface="Orbitron"/>
              <a:sym typeface="Orbitron"/>
            </a:endParaRPr>
          </a:p>
        </p:txBody>
      </p:sp>
      <p:sp>
        <p:nvSpPr>
          <p:cNvPr id="2964" name="Google Shape;2964;p231"/>
          <p:cNvSpPr txBox="1"/>
          <p:nvPr/>
        </p:nvSpPr>
        <p:spPr>
          <a:xfrm>
            <a:off x="4895400" y="3753975"/>
            <a:ext cx="3168000" cy="6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latin typeface="Assistant"/>
                <a:ea typeface="Assistant"/>
                <a:cs typeface="Assistant"/>
                <a:sym typeface="Assistant"/>
              </a:rPr>
              <a:t>p</a:t>
            </a:r>
            <a:r>
              <a:rPr lang="en">
                <a:solidFill>
                  <a:schemeClr val="lt2"/>
                </a:solidFill>
                <a:latin typeface="Assistant"/>
                <a:ea typeface="Assistant"/>
                <a:cs typeface="Assistant"/>
                <a:sym typeface="Assistant"/>
              </a:rPr>
              <a:t> = 0.918</a:t>
            </a:r>
            <a:endParaRPr>
              <a:solidFill>
                <a:schemeClr val="lt2"/>
              </a:solidFill>
              <a:latin typeface="Assistant"/>
              <a:ea typeface="Assistant"/>
              <a:cs typeface="Assistant"/>
              <a:sym typeface="Assistant"/>
            </a:endParaRPr>
          </a:p>
          <a:p>
            <a:pPr indent="0" lvl="0" marL="0" rtl="0" algn="l">
              <a:spcBef>
                <a:spcPts val="0"/>
              </a:spcBef>
              <a:spcAft>
                <a:spcPts val="0"/>
              </a:spcAft>
              <a:buNone/>
            </a:pPr>
            <a:r>
              <a:rPr lang="en">
                <a:solidFill>
                  <a:schemeClr val="lt2"/>
                </a:solidFill>
                <a:latin typeface="Assistant"/>
                <a:ea typeface="Assistant"/>
                <a:cs typeface="Assistant"/>
                <a:sym typeface="Assistant"/>
              </a:rPr>
              <a:t>Failed to reject H</a:t>
            </a:r>
            <a:r>
              <a:rPr baseline="-25000" lang="en">
                <a:solidFill>
                  <a:schemeClr val="lt2"/>
                </a:solidFill>
                <a:latin typeface="Assistant"/>
                <a:ea typeface="Assistant"/>
                <a:cs typeface="Assistant"/>
                <a:sym typeface="Assistant"/>
              </a:rPr>
              <a:t>0</a:t>
            </a:r>
            <a:r>
              <a:rPr lang="en">
                <a:solidFill>
                  <a:schemeClr val="lt2"/>
                </a:solidFill>
                <a:latin typeface="Assistant"/>
                <a:ea typeface="Assistant"/>
                <a:cs typeface="Assistant"/>
                <a:sym typeface="Assistant"/>
              </a:rPr>
              <a:t>, inconclusive results</a:t>
            </a:r>
            <a:endParaRPr>
              <a:solidFill>
                <a:srgbClr val="84BDE7"/>
              </a:solidFill>
              <a:latin typeface="Assistant"/>
              <a:ea typeface="Assistant"/>
              <a:cs typeface="Assistant"/>
              <a:sym typeface="Assistant"/>
            </a:endParaRPr>
          </a:p>
        </p:txBody>
      </p:sp>
      <p:sp>
        <p:nvSpPr>
          <p:cNvPr id="2965" name="Google Shape;2965;p231"/>
          <p:cNvSpPr txBox="1"/>
          <p:nvPr/>
        </p:nvSpPr>
        <p:spPr>
          <a:xfrm>
            <a:off x="1080575" y="2004552"/>
            <a:ext cx="3168000" cy="6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rgbClr val="84BDE7"/>
                </a:solidFill>
                <a:latin typeface="Assistant"/>
                <a:ea typeface="Assistant"/>
                <a:cs typeface="Assistant"/>
                <a:sym typeface="Assistant"/>
              </a:rPr>
              <a:t>p</a:t>
            </a:r>
            <a:r>
              <a:rPr lang="en">
                <a:solidFill>
                  <a:srgbClr val="84BDE7"/>
                </a:solidFill>
                <a:latin typeface="Assistant"/>
                <a:ea typeface="Assistant"/>
                <a:cs typeface="Assistant"/>
                <a:sym typeface="Assistant"/>
              </a:rPr>
              <a:t> = 0.579</a:t>
            </a:r>
            <a:endParaRPr>
              <a:solidFill>
                <a:srgbClr val="84BDE7"/>
              </a:solidFill>
              <a:latin typeface="Assistant"/>
              <a:ea typeface="Assistant"/>
              <a:cs typeface="Assistant"/>
              <a:sym typeface="Assistant"/>
            </a:endParaRPr>
          </a:p>
          <a:p>
            <a:pPr indent="0" lvl="0" marL="0" rtl="0" algn="r">
              <a:spcBef>
                <a:spcPts val="0"/>
              </a:spcBef>
              <a:spcAft>
                <a:spcPts val="0"/>
              </a:spcAft>
              <a:buNone/>
            </a:pPr>
            <a:r>
              <a:rPr lang="en">
                <a:solidFill>
                  <a:srgbClr val="84BDE7"/>
                </a:solidFill>
                <a:latin typeface="Assistant"/>
                <a:ea typeface="Assistant"/>
                <a:cs typeface="Assistant"/>
                <a:sym typeface="Assistant"/>
              </a:rPr>
              <a:t>Failed to reject H</a:t>
            </a:r>
            <a:r>
              <a:rPr baseline="-25000" lang="en">
                <a:solidFill>
                  <a:srgbClr val="84BDE7"/>
                </a:solidFill>
                <a:latin typeface="Assistant"/>
                <a:ea typeface="Assistant"/>
                <a:cs typeface="Assistant"/>
                <a:sym typeface="Assistant"/>
              </a:rPr>
              <a:t>0</a:t>
            </a:r>
            <a:r>
              <a:rPr lang="en">
                <a:solidFill>
                  <a:srgbClr val="84BDE7"/>
                </a:solidFill>
                <a:latin typeface="Assistant"/>
                <a:ea typeface="Assistant"/>
                <a:cs typeface="Assistant"/>
                <a:sym typeface="Assistant"/>
              </a:rPr>
              <a:t>, inconclusive results</a:t>
            </a:r>
            <a:endParaRPr>
              <a:solidFill>
                <a:srgbClr val="84BDE7"/>
              </a:solidFill>
              <a:latin typeface="Assistant"/>
              <a:ea typeface="Assistant"/>
              <a:cs typeface="Assistant"/>
              <a:sym typeface="Assistant"/>
            </a:endParaRPr>
          </a:p>
        </p:txBody>
      </p:sp>
      <p:pic>
        <p:nvPicPr>
          <p:cNvPr id="2966" name="Google Shape;2966;p231"/>
          <p:cNvPicPr preferRelativeResize="0"/>
          <p:nvPr/>
        </p:nvPicPr>
        <p:blipFill>
          <a:blip r:embed="rId3">
            <a:alphaModFix/>
          </a:blip>
          <a:stretch>
            <a:fillRect/>
          </a:stretch>
        </p:blipFill>
        <p:spPr>
          <a:xfrm>
            <a:off x="3769839" y="3597739"/>
            <a:ext cx="450600" cy="450600"/>
          </a:xfrm>
          <a:prstGeom prst="rect">
            <a:avLst/>
          </a:prstGeom>
          <a:noFill/>
          <a:ln>
            <a:noFill/>
          </a:ln>
        </p:spPr>
      </p:pic>
      <p:pic>
        <p:nvPicPr>
          <p:cNvPr id="2967" name="Google Shape;2967;p231"/>
          <p:cNvPicPr preferRelativeResize="0"/>
          <p:nvPr/>
        </p:nvPicPr>
        <p:blipFill>
          <a:blip r:embed="rId4">
            <a:alphaModFix/>
          </a:blip>
          <a:stretch>
            <a:fillRect/>
          </a:stretch>
        </p:blipFill>
        <p:spPr>
          <a:xfrm>
            <a:off x="4853663" y="1791663"/>
            <a:ext cx="572700"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232"/>
          <p:cNvSpPr txBox="1"/>
          <p:nvPr>
            <p:ph type="title"/>
          </p:nvPr>
        </p:nvSpPr>
        <p:spPr>
          <a:xfrm>
            <a:off x="1580100" y="1243386"/>
            <a:ext cx="5983800" cy="163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a:t>
            </a:r>
            <a:endParaRPr>
              <a:solidFill>
                <a:schemeClr val="lt1"/>
              </a:solidFill>
            </a:endParaRPr>
          </a:p>
        </p:txBody>
      </p:sp>
      <p:sp>
        <p:nvSpPr>
          <p:cNvPr id="2973" name="Google Shape;2973;p232"/>
          <p:cNvSpPr/>
          <p:nvPr/>
        </p:nvSpPr>
        <p:spPr>
          <a:xfrm>
            <a:off x="3458251" y="2571762"/>
            <a:ext cx="2218898" cy="734420"/>
          </a:xfrm>
          <a:prstGeom prst="rect">
            <a:avLst/>
          </a:prstGeom>
        </p:spPr>
        <p:txBody>
          <a:bodyPr>
            <a:prstTxWarp prst="textPlain"/>
          </a:bodyPr>
          <a:lstStyle/>
          <a:p>
            <a:pPr lvl="0" algn="ctr"/>
            <a:r>
              <a:rPr b="0" i="0">
                <a:ln cap="flat" cmpd="sng" w="28575">
                  <a:solidFill>
                    <a:schemeClr val="lt1"/>
                  </a:solidFill>
                  <a:prstDash val="solid"/>
                  <a:round/>
                  <a:headEnd len="sm" w="sm" type="none"/>
                  <a:tailEnd len="sm" w="sm" type="none"/>
                </a:ln>
                <a:noFill/>
                <a:latin typeface="Orbitron;900"/>
              </a:rPr>
              <a:t>Fact</a:t>
            </a:r>
          </a:p>
        </p:txBody>
      </p:sp>
      <p:sp>
        <p:nvSpPr>
          <p:cNvPr id="2974" name="Google Shape;2974;p232"/>
          <p:cNvSpPr/>
          <p:nvPr/>
        </p:nvSpPr>
        <p:spPr>
          <a:xfrm>
            <a:off x="3030754" y="3970075"/>
            <a:ext cx="671400" cy="6714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5" name="Google Shape;2975;p232"/>
          <p:cNvGrpSpPr/>
          <p:nvPr/>
        </p:nvGrpSpPr>
        <p:grpSpPr>
          <a:xfrm>
            <a:off x="3088673" y="4343424"/>
            <a:ext cx="244297" cy="244292"/>
            <a:chOff x="8030050" y="2613550"/>
            <a:chExt cx="1147475" cy="1147450"/>
          </a:xfrm>
        </p:grpSpPr>
        <p:sp>
          <p:nvSpPr>
            <p:cNvPr id="2976" name="Google Shape;2976;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232"/>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232"/>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232"/>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232"/>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232"/>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232"/>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232"/>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232"/>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232"/>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232"/>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232"/>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232"/>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232"/>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232"/>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232"/>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232"/>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232"/>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232"/>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232"/>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232"/>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232"/>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9" name="Google Shape;2999;p232"/>
          <p:cNvSpPr/>
          <p:nvPr/>
        </p:nvSpPr>
        <p:spPr>
          <a:xfrm>
            <a:off x="1985739" y="475683"/>
            <a:ext cx="5163900" cy="540300"/>
          </a:xfrm>
          <a:prstGeom prst="ellipse">
            <a:avLst/>
          </a:prstGeom>
          <a:noFill/>
          <a:ln cap="flat" cmpd="sng" w="28575">
            <a:solidFill>
              <a:srgbClr val="E8498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4BDE7"/>
              </a:solidFill>
            </a:endParaRPr>
          </a:p>
        </p:txBody>
      </p:sp>
      <p:sp>
        <p:nvSpPr>
          <p:cNvPr id="3000" name="Google Shape;3000;p232"/>
          <p:cNvSpPr txBox="1"/>
          <p:nvPr/>
        </p:nvSpPr>
        <p:spPr>
          <a:xfrm>
            <a:off x="3328350" y="624498"/>
            <a:ext cx="2487300" cy="25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191919"/>
                </a:solidFill>
                <a:latin typeface="Orbitron"/>
                <a:ea typeface="Orbitron"/>
                <a:cs typeface="Orbitron"/>
                <a:sym typeface="Orbitron"/>
              </a:rPr>
              <a:t>A Random Discovery</a:t>
            </a:r>
            <a:endParaRPr sz="1000">
              <a:solidFill>
                <a:srgbClr val="191919"/>
              </a:solidFill>
              <a:latin typeface="Orbitron"/>
              <a:ea typeface="Orbitron"/>
              <a:cs typeface="Orbitron"/>
              <a:sym typeface="Orbitron"/>
            </a:endParaRPr>
          </a:p>
        </p:txBody>
      </p:sp>
      <p:grpSp>
        <p:nvGrpSpPr>
          <p:cNvPr id="3001" name="Google Shape;3001;p232"/>
          <p:cNvGrpSpPr/>
          <p:nvPr/>
        </p:nvGrpSpPr>
        <p:grpSpPr>
          <a:xfrm>
            <a:off x="3329749" y="711558"/>
            <a:ext cx="2487126" cy="110589"/>
            <a:chOff x="2600575" y="3762250"/>
            <a:chExt cx="4088650" cy="181800"/>
          </a:xfrm>
        </p:grpSpPr>
        <p:sp>
          <p:nvSpPr>
            <p:cNvPr id="3002" name="Google Shape;3002;p232"/>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232"/>
            <p:cNvSpPr/>
            <p:nvPr/>
          </p:nvSpPr>
          <p:spPr>
            <a:xfrm>
              <a:off x="650742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4" name="Google Shape;3004;p232"/>
          <p:cNvSpPr/>
          <p:nvPr/>
        </p:nvSpPr>
        <p:spPr>
          <a:xfrm>
            <a:off x="4638213" y="3970075"/>
            <a:ext cx="671400" cy="6714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5" name="Google Shape;3005;p232"/>
          <p:cNvGrpSpPr/>
          <p:nvPr/>
        </p:nvGrpSpPr>
        <p:grpSpPr>
          <a:xfrm>
            <a:off x="4696730" y="4111013"/>
            <a:ext cx="476776" cy="476651"/>
            <a:chOff x="8030050" y="2613550"/>
            <a:chExt cx="1147475" cy="1147450"/>
          </a:xfrm>
        </p:grpSpPr>
        <p:sp>
          <p:nvSpPr>
            <p:cNvPr id="3006" name="Google Shape;3006;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232"/>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232"/>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232"/>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232"/>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232"/>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232"/>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232"/>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232"/>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232"/>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232"/>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232"/>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232"/>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232"/>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232"/>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232"/>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232"/>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232"/>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232"/>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232"/>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232"/>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232"/>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9" name="Google Shape;3029;p232"/>
          <p:cNvSpPr/>
          <p:nvPr/>
        </p:nvSpPr>
        <p:spPr>
          <a:xfrm>
            <a:off x="5441938" y="3970075"/>
            <a:ext cx="671400" cy="6714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0" name="Google Shape;3030;p232"/>
          <p:cNvGrpSpPr/>
          <p:nvPr/>
        </p:nvGrpSpPr>
        <p:grpSpPr>
          <a:xfrm>
            <a:off x="5507465" y="4035608"/>
            <a:ext cx="540346" cy="540334"/>
            <a:chOff x="8030050" y="2613550"/>
            <a:chExt cx="1147475" cy="1147450"/>
          </a:xfrm>
        </p:grpSpPr>
        <p:sp>
          <p:nvSpPr>
            <p:cNvPr id="3031" name="Google Shape;3031;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232"/>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232"/>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232"/>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232"/>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232"/>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232"/>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232"/>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232"/>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232"/>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232"/>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232"/>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232"/>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232"/>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232"/>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232"/>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232"/>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232"/>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232"/>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232"/>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232"/>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232"/>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4" name="Google Shape;3054;p232"/>
          <p:cNvSpPr/>
          <p:nvPr/>
        </p:nvSpPr>
        <p:spPr>
          <a:xfrm>
            <a:off x="3834479" y="3970075"/>
            <a:ext cx="671400" cy="6714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5" name="Google Shape;3055;p232"/>
          <p:cNvGrpSpPr/>
          <p:nvPr/>
        </p:nvGrpSpPr>
        <p:grpSpPr>
          <a:xfrm>
            <a:off x="3892353" y="4211543"/>
            <a:ext cx="376142" cy="376134"/>
            <a:chOff x="8030050" y="2613550"/>
            <a:chExt cx="1147475" cy="1147450"/>
          </a:xfrm>
        </p:grpSpPr>
        <p:sp>
          <p:nvSpPr>
            <p:cNvPr id="3056" name="Google Shape;3056;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232"/>
            <p:cNvSpPr/>
            <p:nvPr/>
          </p:nvSpPr>
          <p:spPr>
            <a:xfrm>
              <a:off x="8030050" y="2613550"/>
              <a:ext cx="1147475" cy="1147450"/>
            </a:xfrm>
            <a:custGeom>
              <a:rect b="b" l="l" r="r" t="t"/>
              <a:pathLst>
                <a:path extrusionOk="0" h="45898" w="45899">
                  <a:moveTo>
                    <a:pt x="22949" y="45898"/>
                  </a:moveTo>
                  <a:cubicBezTo>
                    <a:pt x="10305" y="45898"/>
                    <a:pt x="1" y="35594"/>
                    <a:pt x="1" y="22949"/>
                  </a:cubicBezTo>
                  <a:cubicBezTo>
                    <a:pt x="1" y="10305"/>
                    <a:pt x="10305" y="1"/>
                    <a:pt x="22949" y="1"/>
                  </a:cubicBezTo>
                  <a:cubicBezTo>
                    <a:pt x="35594" y="1"/>
                    <a:pt x="45898" y="10305"/>
                    <a:pt x="45898" y="22949"/>
                  </a:cubicBezTo>
                  <a:cubicBezTo>
                    <a:pt x="45898" y="35594"/>
                    <a:pt x="35594" y="45898"/>
                    <a:pt x="22949" y="45898"/>
                  </a:cubicBezTo>
                  <a:close/>
                  <a:moveTo>
                    <a:pt x="22949" y="396"/>
                  </a:moveTo>
                  <a:cubicBezTo>
                    <a:pt x="10517" y="396"/>
                    <a:pt x="365" y="10487"/>
                    <a:pt x="365" y="22949"/>
                  </a:cubicBezTo>
                  <a:cubicBezTo>
                    <a:pt x="365" y="35381"/>
                    <a:pt x="10487" y="45533"/>
                    <a:pt x="22949" y="45533"/>
                  </a:cubicBezTo>
                  <a:cubicBezTo>
                    <a:pt x="35381" y="45533"/>
                    <a:pt x="45503" y="35411"/>
                    <a:pt x="45503" y="22949"/>
                  </a:cubicBezTo>
                  <a:cubicBezTo>
                    <a:pt x="45503" y="10517"/>
                    <a:pt x="35412" y="396"/>
                    <a:pt x="2294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232"/>
            <p:cNvSpPr/>
            <p:nvPr/>
          </p:nvSpPr>
          <p:spPr>
            <a:xfrm>
              <a:off x="8143275" y="2613550"/>
              <a:ext cx="923300" cy="1147450"/>
            </a:xfrm>
            <a:custGeom>
              <a:rect b="b" l="l" r="r" t="t"/>
              <a:pathLst>
                <a:path extrusionOk="0" h="45898" w="36932">
                  <a:moveTo>
                    <a:pt x="18451" y="45898"/>
                  </a:moveTo>
                  <a:cubicBezTo>
                    <a:pt x="8268" y="45898"/>
                    <a:pt x="1" y="35594"/>
                    <a:pt x="1" y="22949"/>
                  </a:cubicBezTo>
                  <a:cubicBezTo>
                    <a:pt x="1" y="10305"/>
                    <a:pt x="8268" y="1"/>
                    <a:pt x="18451" y="1"/>
                  </a:cubicBezTo>
                  <a:cubicBezTo>
                    <a:pt x="28633" y="1"/>
                    <a:pt x="36931" y="10305"/>
                    <a:pt x="36931" y="22949"/>
                  </a:cubicBezTo>
                  <a:cubicBezTo>
                    <a:pt x="36931" y="35594"/>
                    <a:pt x="28633" y="45898"/>
                    <a:pt x="18451" y="45898"/>
                  </a:cubicBezTo>
                  <a:close/>
                  <a:moveTo>
                    <a:pt x="18451" y="396"/>
                  </a:moveTo>
                  <a:cubicBezTo>
                    <a:pt x="8481" y="396"/>
                    <a:pt x="365" y="10487"/>
                    <a:pt x="365" y="22949"/>
                  </a:cubicBezTo>
                  <a:cubicBezTo>
                    <a:pt x="365" y="35381"/>
                    <a:pt x="8451" y="45533"/>
                    <a:pt x="18451" y="45533"/>
                  </a:cubicBezTo>
                  <a:cubicBezTo>
                    <a:pt x="28420" y="45533"/>
                    <a:pt x="36536" y="35411"/>
                    <a:pt x="36536" y="22949"/>
                  </a:cubicBezTo>
                  <a:cubicBezTo>
                    <a:pt x="36506" y="10517"/>
                    <a:pt x="28420" y="396"/>
                    <a:pt x="18451"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232"/>
            <p:cNvSpPr/>
            <p:nvPr/>
          </p:nvSpPr>
          <p:spPr>
            <a:xfrm>
              <a:off x="8242825" y="2613550"/>
              <a:ext cx="724950" cy="1147450"/>
            </a:xfrm>
            <a:custGeom>
              <a:rect b="b" l="l" r="r" t="t"/>
              <a:pathLst>
                <a:path extrusionOk="0" h="45898" w="28998">
                  <a:moveTo>
                    <a:pt x="14469" y="45898"/>
                  </a:moveTo>
                  <a:cubicBezTo>
                    <a:pt x="6505" y="45898"/>
                    <a:pt x="0" y="35594"/>
                    <a:pt x="0" y="22949"/>
                  </a:cubicBezTo>
                  <a:cubicBezTo>
                    <a:pt x="0" y="10305"/>
                    <a:pt x="6505" y="1"/>
                    <a:pt x="14469" y="1"/>
                  </a:cubicBezTo>
                  <a:cubicBezTo>
                    <a:pt x="22463" y="1"/>
                    <a:pt x="28937" y="10305"/>
                    <a:pt x="28937" y="22949"/>
                  </a:cubicBezTo>
                  <a:cubicBezTo>
                    <a:pt x="28998" y="35594"/>
                    <a:pt x="22493" y="45898"/>
                    <a:pt x="14469" y="45898"/>
                  </a:cubicBezTo>
                  <a:close/>
                  <a:moveTo>
                    <a:pt x="14469" y="396"/>
                  </a:moveTo>
                  <a:cubicBezTo>
                    <a:pt x="6687" y="396"/>
                    <a:pt x="365" y="10487"/>
                    <a:pt x="365" y="22949"/>
                  </a:cubicBezTo>
                  <a:cubicBezTo>
                    <a:pt x="365" y="35381"/>
                    <a:pt x="6687" y="45533"/>
                    <a:pt x="14469" y="45533"/>
                  </a:cubicBezTo>
                  <a:cubicBezTo>
                    <a:pt x="22250" y="45533"/>
                    <a:pt x="28572" y="35411"/>
                    <a:pt x="28572" y="22949"/>
                  </a:cubicBezTo>
                  <a:cubicBezTo>
                    <a:pt x="28603" y="10517"/>
                    <a:pt x="22250" y="396"/>
                    <a:pt x="1446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232"/>
            <p:cNvSpPr/>
            <p:nvPr/>
          </p:nvSpPr>
          <p:spPr>
            <a:xfrm>
              <a:off x="8327175" y="2613550"/>
              <a:ext cx="558550" cy="1147450"/>
            </a:xfrm>
            <a:custGeom>
              <a:rect b="b" l="l" r="r" t="t"/>
              <a:pathLst>
                <a:path extrusionOk="0" h="45898" w="22342">
                  <a:moveTo>
                    <a:pt x="11186" y="45898"/>
                  </a:moveTo>
                  <a:cubicBezTo>
                    <a:pt x="5016" y="45898"/>
                    <a:pt x="0" y="35594"/>
                    <a:pt x="0" y="22949"/>
                  </a:cubicBezTo>
                  <a:cubicBezTo>
                    <a:pt x="0" y="10305"/>
                    <a:pt x="5016" y="1"/>
                    <a:pt x="11186" y="1"/>
                  </a:cubicBezTo>
                  <a:cubicBezTo>
                    <a:pt x="17326" y="1"/>
                    <a:pt x="22341" y="10305"/>
                    <a:pt x="22341" y="22949"/>
                  </a:cubicBezTo>
                  <a:cubicBezTo>
                    <a:pt x="22341" y="35594"/>
                    <a:pt x="17326" y="45898"/>
                    <a:pt x="11186" y="45898"/>
                  </a:cubicBezTo>
                  <a:close/>
                  <a:moveTo>
                    <a:pt x="11186" y="396"/>
                  </a:moveTo>
                  <a:cubicBezTo>
                    <a:pt x="5259" y="396"/>
                    <a:pt x="426" y="10487"/>
                    <a:pt x="426" y="22949"/>
                  </a:cubicBezTo>
                  <a:cubicBezTo>
                    <a:pt x="426" y="35381"/>
                    <a:pt x="5259" y="45533"/>
                    <a:pt x="11186" y="45533"/>
                  </a:cubicBezTo>
                  <a:cubicBezTo>
                    <a:pt x="17113" y="45533"/>
                    <a:pt x="21916" y="35411"/>
                    <a:pt x="21916" y="22949"/>
                  </a:cubicBezTo>
                  <a:cubicBezTo>
                    <a:pt x="21916" y="10517"/>
                    <a:pt x="17113" y="396"/>
                    <a:pt x="11186"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232"/>
            <p:cNvSpPr/>
            <p:nvPr/>
          </p:nvSpPr>
          <p:spPr>
            <a:xfrm>
              <a:off x="8420625" y="2613550"/>
              <a:ext cx="376950" cy="1147450"/>
            </a:xfrm>
            <a:custGeom>
              <a:rect b="b" l="l" r="r" t="t"/>
              <a:pathLst>
                <a:path extrusionOk="0" h="45898" w="15078">
                  <a:moveTo>
                    <a:pt x="7509" y="45898"/>
                  </a:moveTo>
                  <a:cubicBezTo>
                    <a:pt x="3284" y="45898"/>
                    <a:pt x="1" y="35837"/>
                    <a:pt x="1" y="22949"/>
                  </a:cubicBezTo>
                  <a:cubicBezTo>
                    <a:pt x="1" y="10061"/>
                    <a:pt x="3284" y="1"/>
                    <a:pt x="7509" y="1"/>
                  </a:cubicBezTo>
                  <a:cubicBezTo>
                    <a:pt x="11734" y="1"/>
                    <a:pt x="15047" y="10061"/>
                    <a:pt x="15047" y="22949"/>
                  </a:cubicBezTo>
                  <a:cubicBezTo>
                    <a:pt x="15077" y="35837"/>
                    <a:pt x="11734" y="45898"/>
                    <a:pt x="7509" y="45898"/>
                  </a:cubicBezTo>
                  <a:close/>
                  <a:moveTo>
                    <a:pt x="7509" y="396"/>
                  </a:moveTo>
                  <a:cubicBezTo>
                    <a:pt x="3557" y="396"/>
                    <a:pt x="366" y="10487"/>
                    <a:pt x="366" y="22949"/>
                  </a:cubicBezTo>
                  <a:cubicBezTo>
                    <a:pt x="366" y="35381"/>
                    <a:pt x="3557" y="45533"/>
                    <a:pt x="7509" y="45533"/>
                  </a:cubicBezTo>
                  <a:cubicBezTo>
                    <a:pt x="11460" y="45533"/>
                    <a:pt x="14652" y="35411"/>
                    <a:pt x="14652" y="22949"/>
                  </a:cubicBezTo>
                  <a:cubicBezTo>
                    <a:pt x="14652" y="10517"/>
                    <a:pt x="11460" y="396"/>
                    <a:pt x="7509"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232"/>
            <p:cNvSpPr/>
            <p:nvPr/>
          </p:nvSpPr>
          <p:spPr>
            <a:xfrm>
              <a:off x="8519425" y="2613550"/>
              <a:ext cx="183925" cy="1147450"/>
            </a:xfrm>
            <a:custGeom>
              <a:rect b="b" l="l" r="r" t="t"/>
              <a:pathLst>
                <a:path extrusionOk="0" h="45898" w="7357">
                  <a:moveTo>
                    <a:pt x="3678" y="45898"/>
                  </a:moveTo>
                  <a:cubicBezTo>
                    <a:pt x="1277" y="45898"/>
                    <a:pt x="0" y="34074"/>
                    <a:pt x="0" y="22949"/>
                  </a:cubicBezTo>
                  <a:cubicBezTo>
                    <a:pt x="0" y="11824"/>
                    <a:pt x="1277" y="1"/>
                    <a:pt x="3678" y="1"/>
                  </a:cubicBezTo>
                  <a:cubicBezTo>
                    <a:pt x="6080" y="1"/>
                    <a:pt x="7356" y="11824"/>
                    <a:pt x="7356" y="22949"/>
                  </a:cubicBezTo>
                  <a:cubicBezTo>
                    <a:pt x="7356" y="34074"/>
                    <a:pt x="6019" y="45898"/>
                    <a:pt x="3678" y="45898"/>
                  </a:cubicBezTo>
                  <a:close/>
                  <a:moveTo>
                    <a:pt x="3678" y="396"/>
                  </a:moveTo>
                  <a:cubicBezTo>
                    <a:pt x="2128" y="396"/>
                    <a:pt x="396" y="9666"/>
                    <a:pt x="396" y="22949"/>
                  </a:cubicBezTo>
                  <a:cubicBezTo>
                    <a:pt x="396" y="36262"/>
                    <a:pt x="2158" y="45533"/>
                    <a:pt x="3678" y="45533"/>
                  </a:cubicBezTo>
                  <a:cubicBezTo>
                    <a:pt x="5198" y="45533"/>
                    <a:pt x="6931" y="36262"/>
                    <a:pt x="6931" y="22949"/>
                  </a:cubicBezTo>
                  <a:cubicBezTo>
                    <a:pt x="6931" y="9666"/>
                    <a:pt x="5198" y="396"/>
                    <a:pt x="3678" y="396"/>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232"/>
            <p:cNvSpPr/>
            <p:nvPr/>
          </p:nvSpPr>
          <p:spPr>
            <a:xfrm>
              <a:off x="8599200" y="2618100"/>
              <a:ext cx="9150" cy="1138350"/>
            </a:xfrm>
            <a:custGeom>
              <a:rect b="b" l="l" r="r" t="t"/>
              <a:pathLst>
                <a:path extrusionOk="0" h="45534" w="366">
                  <a:moveTo>
                    <a:pt x="1" y="1"/>
                  </a:moveTo>
                  <a:lnTo>
                    <a:pt x="366" y="1"/>
                  </a:lnTo>
                  <a:lnTo>
                    <a:pt x="366" y="45533"/>
                  </a:lnTo>
                  <a:lnTo>
                    <a:pt x="1" y="45533"/>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232"/>
            <p:cNvSpPr/>
            <p:nvPr/>
          </p:nvSpPr>
          <p:spPr>
            <a:xfrm>
              <a:off x="8045250" y="3270100"/>
              <a:ext cx="1116300" cy="9150"/>
            </a:xfrm>
            <a:custGeom>
              <a:rect b="b" l="l" r="r" t="t"/>
              <a:pathLst>
                <a:path extrusionOk="0" h="366" w="44652">
                  <a:moveTo>
                    <a:pt x="0" y="0"/>
                  </a:moveTo>
                  <a:lnTo>
                    <a:pt x="44652" y="0"/>
                  </a:lnTo>
                  <a:lnTo>
                    <a:pt x="44652" y="365"/>
                  </a:lnTo>
                  <a:lnTo>
                    <a:pt x="0"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232"/>
            <p:cNvSpPr/>
            <p:nvPr/>
          </p:nvSpPr>
          <p:spPr>
            <a:xfrm>
              <a:off x="8061200" y="3354450"/>
              <a:ext cx="1086675" cy="9900"/>
            </a:xfrm>
            <a:custGeom>
              <a:rect b="b" l="l" r="r" t="t"/>
              <a:pathLst>
                <a:path extrusionOk="0" h="396" w="43467">
                  <a:moveTo>
                    <a:pt x="1" y="0"/>
                  </a:moveTo>
                  <a:lnTo>
                    <a:pt x="43467" y="0"/>
                  </a:lnTo>
                  <a:lnTo>
                    <a:pt x="43467"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232"/>
            <p:cNvSpPr/>
            <p:nvPr/>
          </p:nvSpPr>
          <p:spPr>
            <a:xfrm>
              <a:off x="8095400" y="3438800"/>
              <a:ext cx="1014475" cy="9900"/>
            </a:xfrm>
            <a:custGeom>
              <a:rect b="b" l="l" r="r" t="t"/>
              <a:pathLst>
                <a:path extrusionOk="0" h="396" w="40579">
                  <a:moveTo>
                    <a:pt x="1" y="0"/>
                  </a:moveTo>
                  <a:lnTo>
                    <a:pt x="40579" y="0"/>
                  </a:lnTo>
                  <a:lnTo>
                    <a:pt x="4057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232"/>
            <p:cNvSpPr/>
            <p:nvPr/>
          </p:nvSpPr>
          <p:spPr>
            <a:xfrm>
              <a:off x="8144025" y="3513250"/>
              <a:ext cx="920275" cy="9150"/>
            </a:xfrm>
            <a:custGeom>
              <a:rect b="b" l="l" r="r" t="t"/>
              <a:pathLst>
                <a:path extrusionOk="0" h="366" w="36811">
                  <a:moveTo>
                    <a:pt x="1" y="1"/>
                  </a:moveTo>
                  <a:lnTo>
                    <a:pt x="36810" y="1"/>
                  </a:lnTo>
                  <a:lnTo>
                    <a:pt x="36810" y="366"/>
                  </a:lnTo>
                  <a:lnTo>
                    <a:pt x="1"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232"/>
            <p:cNvSpPr/>
            <p:nvPr/>
          </p:nvSpPr>
          <p:spPr>
            <a:xfrm>
              <a:off x="8201025" y="3581650"/>
              <a:ext cx="804000" cy="9150"/>
            </a:xfrm>
            <a:custGeom>
              <a:rect b="b" l="l" r="r" t="t"/>
              <a:pathLst>
                <a:path extrusionOk="0" h="366" w="32160">
                  <a:moveTo>
                    <a:pt x="1" y="0"/>
                  </a:moveTo>
                  <a:lnTo>
                    <a:pt x="32159" y="0"/>
                  </a:lnTo>
                  <a:lnTo>
                    <a:pt x="32159"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232"/>
            <p:cNvSpPr/>
            <p:nvPr/>
          </p:nvSpPr>
          <p:spPr>
            <a:xfrm>
              <a:off x="8270925" y="3643200"/>
              <a:ext cx="663425" cy="9900"/>
            </a:xfrm>
            <a:custGeom>
              <a:rect b="b" l="l" r="r" t="t"/>
              <a:pathLst>
                <a:path extrusionOk="0" h="396" w="26537">
                  <a:moveTo>
                    <a:pt x="1" y="1"/>
                  </a:moveTo>
                  <a:lnTo>
                    <a:pt x="26536" y="1"/>
                  </a:lnTo>
                  <a:lnTo>
                    <a:pt x="26536"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232"/>
            <p:cNvSpPr/>
            <p:nvPr/>
          </p:nvSpPr>
          <p:spPr>
            <a:xfrm>
              <a:off x="8349200" y="3691075"/>
              <a:ext cx="509150" cy="9150"/>
            </a:xfrm>
            <a:custGeom>
              <a:rect b="b" l="l" r="r" t="t"/>
              <a:pathLst>
                <a:path extrusionOk="0" h="366" w="20366">
                  <a:moveTo>
                    <a:pt x="1" y="0"/>
                  </a:moveTo>
                  <a:lnTo>
                    <a:pt x="20366" y="0"/>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232"/>
            <p:cNvSpPr/>
            <p:nvPr/>
          </p:nvSpPr>
          <p:spPr>
            <a:xfrm>
              <a:off x="8034600" y="3189550"/>
              <a:ext cx="1140625" cy="9150"/>
            </a:xfrm>
            <a:custGeom>
              <a:rect b="b" l="l" r="r" t="t"/>
              <a:pathLst>
                <a:path extrusionOk="0" h="366" w="45625">
                  <a:moveTo>
                    <a:pt x="1" y="0"/>
                  </a:moveTo>
                  <a:lnTo>
                    <a:pt x="45625" y="0"/>
                  </a:lnTo>
                  <a:lnTo>
                    <a:pt x="45625"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232"/>
            <p:cNvSpPr/>
            <p:nvPr/>
          </p:nvSpPr>
          <p:spPr>
            <a:xfrm>
              <a:off x="8045250" y="3102150"/>
              <a:ext cx="1116300" cy="9150"/>
            </a:xfrm>
            <a:custGeom>
              <a:rect b="b" l="l" r="r" t="t"/>
              <a:pathLst>
                <a:path extrusionOk="0" h="366" w="44652">
                  <a:moveTo>
                    <a:pt x="0" y="1"/>
                  </a:moveTo>
                  <a:lnTo>
                    <a:pt x="44652" y="1"/>
                  </a:lnTo>
                  <a:lnTo>
                    <a:pt x="44652" y="366"/>
                  </a:lnTo>
                  <a:lnTo>
                    <a:pt x="0" y="36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232"/>
            <p:cNvSpPr/>
            <p:nvPr/>
          </p:nvSpPr>
          <p:spPr>
            <a:xfrm>
              <a:off x="8061200" y="3017050"/>
              <a:ext cx="1086675" cy="9900"/>
            </a:xfrm>
            <a:custGeom>
              <a:rect b="b" l="l" r="r" t="t"/>
              <a:pathLst>
                <a:path extrusionOk="0" h="396" w="43467">
                  <a:moveTo>
                    <a:pt x="1" y="1"/>
                  </a:moveTo>
                  <a:lnTo>
                    <a:pt x="43467" y="1"/>
                  </a:lnTo>
                  <a:lnTo>
                    <a:pt x="43467"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232"/>
            <p:cNvSpPr/>
            <p:nvPr/>
          </p:nvSpPr>
          <p:spPr>
            <a:xfrm>
              <a:off x="8095400" y="2932700"/>
              <a:ext cx="1014475" cy="9900"/>
            </a:xfrm>
            <a:custGeom>
              <a:rect b="b" l="l" r="r" t="t"/>
              <a:pathLst>
                <a:path extrusionOk="0" h="396" w="40579">
                  <a:moveTo>
                    <a:pt x="1" y="1"/>
                  </a:moveTo>
                  <a:lnTo>
                    <a:pt x="40579" y="1"/>
                  </a:lnTo>
                  <a:lnTo>
                    <a:pt x="40579"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232"/>
            <p:cNvSpPr/>
            <p:nvPr/>
          </p:nvSpPr>
          <p:spPr>
            <a:xfrm>
              <a:off x="8144025" y="2858225"/>
              <a:ext cx="920275" cy="9925"/>
            </a:xfrm>
            <a:custGeom>
              <a:rect b="b" l="l" r="r" t="t"/>
              <a:pathLst>
                <a:path extrusionOk="0" h="397" w="36811">
                  <a:moveTo>
                    <a:pt x="1" y="1"/>
                  </a:moveTo>
                  <a:lnTo>
                    <a:pt x="36810" y="1"/>
                  </a:lnTo>
                  <a:lnTo>
                    <a:pt x="36810" y="396"/>
                  </a:lnTo>
                  <a:lnTo>
                    <a:pt x="1" y="396"/>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232"/>
            <p:cNvSpPr/>
            <p:nvPr/>
          </p:nvSpPr>
          <p:spPr>
            <a:xfrm>
              <a:off x="8201025" y="2789850"/>
              <a:ext cx="804000" cy="9900"/>
            </a:xfrm>
            <a:custGeom>
              <a:rect b="b" l="l" r="r" t="t"/>
              <a:pathLst>
                <a:path extrusionOk="0" h="396" w="32160">
                  <a:moveTo>
                    <a:pt x="1" y="0"/>
                  </a:moveTo>
                  <a:lnTo>
                    <a:pt x="32159" y="0"/>
                  </a:lnTo>
                  <a:lnTo>
                    <a:pt x="32159"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232"/>
            <p:cNvSpPr/>
            <p:nvPr/>
          </p:nvSpPr>
          <p:spPr>
            <a:xfrm>
              <a:off x="8270925" y="2728300"/>
              <a:ext cx="663425" cy="9900"/>
            </a:xfrm>
            <a:custGeom>
              <a:rect b="b" l="l" r="r" t="t"/>
              <a:pathLst>
                <a:path extrusionOk="0" h="396" w="26537">
                  <a:moveTo>
                    <a:pt x="1" y="0"/>
                  </a:moveTo>
                  <a:lnTo>
                    <a:pt x="26536" y="0"/>
                  </a:lnTo>
                  <a:lnTo>
                    <a:pt x="26536" y="395"/>
                  </a:lnTo>
                  <a:lnTo>
                    <a:pt x="1" y="39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232"/>
            <p:cNvSpPr/>
            <p:nvPr/>
          </p:nvSpPr>
          <p:spPr>
            <a:xfrm>
              <a:off x="8349200" y="2681175"/>
              <a:ext cx="509150" cy="9150"/>
            </a:xfrm>
            <a:custGeom>
              <a:rect b="b" l="l" r="r" t="t"/>
              <a:pathLst>
                <a:path extrusionOk="0" h="366" w="20366">
                  <a:moveTo>
                    <a:pt x="1" y="1"/>
                  </a:moveTo>
                  <a:lnTo>
                    <a:pt x="20366" y="1"/>
                  </a:lnTo>
                  <a:lnTo>
                    <a:pt x="20366" y="365"/>
                  </a:lnTo>
                  <a:lnTo>
                    <a:pt x="1" y="365"/>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233"/>
          <p:cNvSpPr txBox="1"/>
          <p:nvPr>
            <p:ph type="title"/>
          </p:nvPr>
        </p:nvSpPr>
        <p:spPr>
          <a:xfrm>
            <a:off x="720000" y="440900"/>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2"/>
                </a:solidFill>
              </a:rPr>
              <a:t>Fun Fact</a:t>
            </a:r>
            <a:endParaRPr>
              <a:solidFill>
                <a:schemeClr val="dk2"/>
              </a:solidFill>
            </a:endParaRPr>
          </a:p>
        </p:txBody>
      </p:sp>
      <p:sp>
        <p:nvSpPr>
          <p:cNvPr id="3084" name="Google Shape;3084;p233"/>
          <p:cNvSpPr txBox="1"/>
          <p:nvPr>
            <p:ph idx="4294967295" type="subTitle"/>
          </p:nvPr>
        </p:nvSpPr>
        <p:spPr>
          <a:xfrm>
            <a:off x="4572000" y="1815673"/>
            <a:ext cx="3773400" cy="21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Assistant Medium"/>
                <a:ea typeface="Assistant Medium"/>
                <a:cs typeface="Assistant Medium"/>
                <a:sym typeface="Assistant Medium"/>
              </a:rPr>
              <a:t>We were quite surprised that financial pressure was </a:t>
            </a:r>
            <a:r>
              <a:rPr i="1" lang="en" sz="2500">
                <a:latin typeface="Assistant Medium"/>
                <a:ea typeface="Assistant Medium"/>
                <a:cs typeface="Assistant Medium"/>
                <a:sym typeface="Assistant Medium"/>
              </a:rPr>
              <a:t>not</a:t>
            </a:r>
            <a:r>
              <a:rPr lang="en" sz="2500">
                <a:latin typeface="Assistant Medium"/>
                <a:ea typeface="Assistant Medium"/>
                <a:cs typeface="Assistant Medium"/>
                <a:sym typeface="Assistant Medium"/>
              </a:rPr>
              <a:t> one of the biggest stressors - it didn’t even place in the top 5!</a:t>
            </a:r>
            <a:endParaRPr sz="2500">
              <a:latin typeface="Assistant Medium"/>
              <a:ea typeface="Assistant Medium"/>
              <a:cs typeface="Assistant Medium"/>
              <a:sym typeface="Assistant Medium"/>
            </a:endParaRPr>
          </a:p>
          <a:p>
            <a:pPr indent="0" lvl="0" marL="0" rtl="0" algn="l">
              <a:spcBef>
                <a:spcPts val="0"/>
              </a:spcBef>
              <a:spcAft>
                <a:spcPts val="0"/>
              </a:spcAft>
              <a:buNone/>
            </a:pPr>
            <a:r>
              <a:t/>
            </a:r>
            <a:endParaRPr/>
          </a:p>
        </p:txBody>
      </p:sp>
      <p:grpSp>
        <p:nvGrpSpPr>
          <p:cNvPr id="3085" name="Google Shape;3085;p233"/>
          <p:cNvGrpSpPr/>
          <p:nvPr/>
        </p:nvGrpSpPr>
        <p:grpSpPr>
          <a:xfrm>
            <a:off x="860350" y="1067925"/>
            <a:ext cx="3019200" cy="3662100"/>
            <a:chOff x="860350" y="1067925"/>
            <a:chExt cx="3019200" cy="3662100"/>
          </a:xfrm>
        </p:grpSpPr>
        <p:sp>
          <p:nvSpPr>
            <p:cNvPr id="3086" name="Google Shape;3086;p233"/>
            <p:cNvSpPr/>
            <p:nvPr/>
          </p:nvSpPr>
          <p:spPr>
            <a:xfrm>
              <a:off x="860350" y="1067925"/>
              <a:ext cx="3019200" cy="366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7" name="Google Shape;3087;p233"/>
            <p:cNvPicPr preferRelativeResize="0"/>
            <p:nvPr/>
          </p:nvPicPr>
          <p:blipFill>
            <a:blip r:embed="rId3">
              <a:alphaModFix/>
            </a:blip>
            <a:stretch>
              <a:fillRect/>
            </a:stretch>
          </p:blipFill>
          <p:spPr>
            <a:xfrm>
              <a:off x="860350" y="1107613"/>
              <a:ext cx="2944100" cy="3622325"/>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1" name="Shape 3091"/>
        <p:cNvGrpSpPr/>
        <p:nvPr/>
      </p:nvGrpSpPr>
      <p:grpSpPr>
        <a:xfrm>
          <a:off x="0" y="0"/>
          <a:ext cx="0" cy="0"/>
          <a:chOff x="0" y="0"/>
          <a:chExt cx="0" cy="0"/>
        </a:xfrm>
      </p:grpSpPr>
      <p:sp>
        <p:nvSpPr>
          <p:cNvPr id="3092" name="Google Shape;3092;p234"/>
          <p:cNvSpPr txBox="1"/>
          <p:nvPr>
            <p:ph type="title"/>
          </p:nvPr>
        </p:nvSpPr>
        <p:spPr>
          <a:xfrm>
            <a:off x="2993100" y="2330025"/>
            <a:ext cx="3157800" cy="507300"/>
          </a:xfrm>
          <a:prstGeom prst="rect">
            <a:avLst/>
          </a:prstGeom>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6000"/>
              <a:t>The</a:t>
            </a:r>
            <a:endParaRPr sz="6000"/>
          </a:p>
          <a:p>
            <a:pPr indent="0" lvl="0" marL="0" rtl="0" algn="ctr">
              <a:spcBef>
                <a:spcPts val="0"/>
              </a:spcBef>
              <a:spcAft>
                <a:spcPts val="0"/>
              </a:spcAft>
              <a:buNone/>
            </a:pPr>
            <a:r>
              <a:rPr lang="en" sz="6000">
                <a:solidFill>
                  <a:schemeClr val="dk2"/>
                </a:solidFill>
              </a:rPr>
              <a:t>End</a:t>
            </a:r>
            <a:endParaRPr sz="6000">
              <a:solidFill>
                <a:schemeClr val="dk2"/>
              </a:solidFill>
            </a:endParaRPr>
          </a:p>
        </p:txBody>
      </p:sp>
      <p:grpSp>
        <p:nvGrpSpPr>
          <p:cNvPr id="3093" name="Google Shape;3093;p234"/>
          <p:cNvGrpSpPr/>
          <p:nvPr/>
        </p:nvGrpSpPr>
        <p:grpSpPr>
          <a:xfrm>
            <a:off x="2580625" y="1504000"/>
            <a:ext cx="3982758" cy="2868696"/>
            <a:chOff x="713100" y="1504000"/>
            <a:chExt cx="3982758" cy="2868696"/>
          </a:xfrm>
        </p:grpSpPr>
        <p:sp>
          <p:nvSpPr>
            <p:cNvPr id="3094" name="Google Shape;3094;p234"/>
            <p:cNvSpPr/>
            <p:nvPr/>
          </p:nvSpPr>
          <p:spPr>
            <a:xfrm>
              <a:off x="713100" y="1504000"/>
              <a:ext cx="3976522" cy="2868696"/>
            </a:xfrm>
            <a:custGeom>
              <a:rect b="b" l="l" r="r" t="t"/>
              <a:pathLst>
                <a:path extrusionOk="0" h="198560" w="285721">
                  <a:moveTo>
                    <a:pt x="4894" y="1"/>
                  </a:moveTo>
                  <a:cubicBezTo>
                    <a:pt x="2320" y="1"/>
                    <a:pt x="0" y="2065"/>
                    <a:pt x="0" y="4901"/>
                  </a:cubicBezTo>
                  <a:lnTo>
                    <a:pt x="0" y="193405"/>
                  </a:lnTo>
                  <a:cubicBezTo>
                    <a:pt x="0" y="196239"/>
                    <a:pt x="2320" y="198560"/>
                    <a:pt x="4894" y="198560"/>
                  </a:cubicBezTo>
                  <a:lnTo>
                    <a:pt x="281292" y="198560"/>
                  </a:lnTo>
                  <a:cubicBezTo>
                    <a:pt x="283867" y="198560"/>
                    <a:pt x="285720" y="196239"/>
                    <a:pt x="285720" y="193405"/>
                  </a:cubicBezTo>
                  <a:lnTo>
                    <a:pt x="285719" y="4901"/>
                  </a:lnTo>
                  <a:cubicBezTo>
                    <a:pt x="285719" y="2065"/>
                    <a:pt x="283865" y="1"/>
                    <a:pt x="281292" y="1"/>
                  </a:cubicBezTo>
                  <a:close/>
                </a:path>
              </a:pathLst>
            </a:cu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234"/>
            <p:cNvSpPr/>
            <p:nvPr/>
          </p:nvSpPr>
          <p:spPr>
            <a:xfrm>
              <a:off x="719196" y="3589508"/>
              <a:ext cx="1595511" cy="21790"/>
            </a:xfrm>
            <a:custGeom>
              <a:rect b="b" l="l" r="r" t="t"/>
              <a:pathLst>
                <a:path extrusionOk="0" h="1444" w="105733">
                  <a:moveTo>
                    <a:pt x="0" y="0"/>
                  </a:moveTo>
                  <a:lnTo>
                    <a:pt x="0" y="1443"/>
                  </a:lnTo>
                  <a:lnTo>
                    <a:pt x="105732" y="1443"/>
                  </a:lnTo>
                  <a:lnTo>
                    <a:pt x="10573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234"/>
            <p:cNvSpPr/>
            <p:nvPr/>
          </p:nvSpPr>
          <p:spPr>
            <a:xfrm>
              <a:off x="1467570" y="3710665"/>
              <a:ext cx="103457" cy="145543"/>
            </a:xfrm>
            <a:custGeom>
              <a:rect b="b" l="l" r="r" t="t"/>
              <a:pathLst>
                <a:path extrusionOk="0" h="9645" w="6856">
                  <a:moveTo>
                    <a:pt x="0" y="0"/>
                  </a:moveTo>
                  <a:lnTo>
                    <a:pt x="0" y="9644"/>
                  </a:lnTo>
                  <a:lnTo>
                    <a:pt x="6855" y="4822"/>
                  </a:lnTo>
                  <a:lnTo>
                    <a:pt x="0"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234"/>
            <p:cNvSpPr/>
            <p:nvPr/>
          </p:nvSpPr>
          <p:spPr>
            <a:xfrm>
              <a:off x="1588969" y="3710665"/>
              <a:ext cx="24235" cy="145543"/>
            </a:xfrm>
            <a:custGeom>
              <a:rect b="b" l="l" r="r" t="t"/>
              <a:pathLst>
                <a:path extrusionOk="0" h="9645" w="1606">
                  <a:moveTo>
                    <a:pt x="1" y="0"/>
                  </a:moveTo>
                  <a:lnTo>
                    <a:pt x="1" y="9644"/>
                  </a:lnTo>
                  <a:lnTo>
                    <a:pt x="1605" y="9644"/>
                  </a:lnTo>
                  <a:lnTo>
                    <a:pt x="160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234"/>
            <p:cNvSpPr/>
            <p:nvPr/>
          </p:nvSpPr>
          <p:spPr>
            <a:xfrm>
              <a:off x="1173994" y="3710665"/>
              <a:ext cx="103487" cy="145543"/>
            </a:xfrm>
            <a:custGeom>
              <a:rect b="b" l="l" r="r" t="t"/>
              <a:pathLst>
                <a:path extrusionOk="0" h="9645" w="6858">
                  <a:moveTo>
                    <a:pt x="1" y="0"/>
                  </a:moveTo>
                  <a:lnTo>
                    <a:pt x="1" y="9644"/>
                  </a:lnTo>
                  <a:lnTo>
                    <a:pt x="6857" y="4822"/>
                  </a:lnTo>
                  <a:lnTo>
                    <a:pt x="1"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234"/>
            <p:cNvSpPr/>
            <p:nvPr/>
          </p:nvSpPr>
          <p:spPr>
            <a:xfrm>
              <a:off x="880448" y="3710665"/>
              <a:ext cx="103472" cy="145543"/>
            </a:xfrm>
            <a:custGeom>
              <a:rect b="b" l="l" r="r" t="t"/>
              <a:pathLst>
                <a:path extrusionOk="0" h="9645" w="6857">
                  <a:moveTo>
                    <a:pt x="6857" y="0"/>
                  </a:moveTo>
                  <a:lnTo>
                    <a:pt x="0" y="4822"/>
                  </a:lnTo>
                  <a:lnTo>
                    <a:pt x="6857" y="9644"/>
                  </a:lnTo>
                  <a:lnTo>
                    <a:pt x="685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234"/>
            <p:cNvSpPr/>
            <p:nvPr/>
          </p:nvSpPr>
          <p:spPr>
            <a:xfrm>
              <a:off x="838272" y="3710665"/>
              <a:ext cx="24235" cy="145543"/>
            </a:xfrm>
            <a:custGeom>
              <a:rect b="b" l="l" r="r" t="t"/>
              <a:pathLst>
                <a:path extrusionOk="0" h="9645" w="1606">
                  <a:moveTo>
                    <a:pt x="0" y="0"/>
                  </a:moveTo>
                  <a:lnTo>
                    <a:pt x="0" y="9644"/>
                  </a:lnTo>
                  <a:lnTo>
                    <a:pt x="1605" y="9644"/>
                  </a:lnTo>
                  <a:lnTo>
                    <a:pt x="1605"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234"/>
            <p:cNvSpPr/>
            <p:nvPr/>
          </p:nvSpPr>
          <p:spPr>
            <a:xfrm>
              <a:off x="3727222" y="3685404"/>
              <a:ext cx="189108" cy="184988"/>
            </a:xfrm>
            <a:custGeom>
              <a:rect b="b" l="l" r="r" t="t"/>
              <a:pathLst>
                <a:path extrusionOk="0" h="12259" w="12532">
                  <a:moveTo>
                    <a:pt x="6266" y="4165"/>
                  </a:moveTo>
                  <a:cubicBezTo>
                    <a:pt x="7372" y="4165"/>
                    <a:pt x="8275" y="5046"/>
                    <a:pt x="8275" y="6128"/>
                  </a:cubicBezTo>
                  <a:cubicBezTo>
                    <a:pt x="8275" y="7212"/>
                    <a:pt x="7374" y="8094"/>
                    <a:pt x="6266" y="8094"/>
                  </a:cubicBezTo>
                  <a:cubicBezTo>
                    <a:pt x="5158" y="8094"/>
                    <a:pt x="4257" y="7212"/>
                    <a:pt x="4257" y="6128"/>
                  </a:cubicBezTo>
                  <a:cubicBezTo>
                    <a:pt x="4257" y="5046"/>
                    <a:pt x="5159" y="4165"/>
                    <a:pt x="6266" y="4165"/>
                  </a:cubicBezTo>
                  <a:close/>
                  <a:moveTo>
                    <a:pt x="5550" y="0"/>
                  </a:moveTo>
                  <a:cubicBezTo>
                    <a:pt x="5454" y="0"/>
                    <a:pt x="4829" y="1686"/>
                    <a:pt x="4829" y="1686"/>
                  </a:cubicBezTo>
                  <a:lnTo>
                    <a:pt x="4064" y="1996"/>
                  </a:lnTo>
                  <a:cubicBezTo>
                    <a:pt x="4064" y="1996"/>
                    <a:pt x="2509" y="1336"/>
                    <a:pt x="2319" y="1336"/>
                  </a:cubicBezTo>
                  <a:cubicBezTo>
                    <a:pt x="2310" y="1336"/>
                    <a:pt x="2304" y="1338"/>
                    <a:pt x="2301" y="1340"/>
                  </a:cubicBezTo>
                  <a:lnTo>
                    <a:pt x="1328" y="2292"/>
                  </a:lnTo>
                  <a:cubicBezTo>
                    <a:pt x="1261" y="2357"/>
                    <a:pt x="2035" y="3983"/>
                    <a:pt x="2035" y="3983"/>
                  </a:cubicBezTo>
                  <a:lnTo>
                    <a:pt x="1719" y="4733"/>
                  </a:lnTo>
                  <a:cubicBezTo>
                    <a:pt x="1719" y="4733"/>
                    <a:pt x="0" y="5394"/>
                    <a:pt x="0" y="5484"/>
                  </a:cubicBezTo>
                  <a:lnTo>
                    <a:pt x="0" y="6830"/>
                  </a:lnTo>
                  <a:cubicBezTo>
                    <a:pt x="0" y="6924"/>
                    <a:pt x="1724" y="7537"/>
                    <a:pt x="1724" y="7537"/>
                  </a:cubicBezTo>
                  <a:lnTo>
                    <a:pt x="2039" y="8285"/>
                  </a:lnTo>
                  <a:cubicBezTo>
                    <a:pt x="2039" y="8285"/>
                    <a:pt x="1304" y="9944"/>
                    <a:pt x="1369" y="10007"/>
                  </a:cubicBezTo>
                  <a:lnTo>
                    <a:pt x="2342" y="10961"/>
                  </a:lnTo>
                  <a:cubicBezTo>
                    <a:pt x="2345" y="10963"/>
                    <a:pt x="2350" y="10964"/>
                    <a:pt x="2358" y="10964"/>
                  </a:cubicBezTo>
                  <a:cubicBezTo>
                    <a:pt x="2540" y="10964"/>
                    <a:pt x="4069" y="10267"/>
                    <a:pt x="4069" y="10267"/>
                  </a:cubicBezTo>
                  <a:lnTo>
                    <a:pt x="4836" y="10579"/>
                  </a:lnTo>
                  <a:cubicBezTo>
                    <a:pt x="4836" y="10579"/>
                    <a:pt x="5513" y="12259"/>
                    <a:pt x="5607" y="12259"/>
                  </a:cubicBezTo>
                  <a:lnTo>
                    <a:pt x="6983" y="12259"/>
                  </a:lnTo>
                  <a:cubicBezTo>
                    <a:pt x="7077" y="12259"/>
                    <a:pt x="7704" y="10573"/>
                    <a:pt x="7704" y="10573"/>
                  </a:cubicBezTo>
                  <a:lnTo>
                    <a:pt x="8471" y="10263"/>
                  </a:lnTo>
                  <a:cubicBezTo>
                    <a:pt x="8471" y="10263"/>
                    <a:pt x="10025" y="10924"/>
                    <a:pt x="10212" y="10924"/>
                  </a:cubicBezTo>
                  <a:cubicBezTo>
                    <a:pt x="10220" y="10924"/>
                    <a:pt x="10226" y="10923"/>
                    <a:pt x="10229" y="10920"/>
                  </a:cubicBezTo>
                  <a:lnTo>
                    <a:pt x="11203" y="9968"/>
                  </a:lnTo>
                  <a:cubicBezTo>
                    <a:pt x="11271" y="9902"/>
                    <a:pt x="10495" y="8276"/>
                    <a:pt x="10495" y="8276"/>
                  </a:cubicBezTo>
                  <a:lnTo>
                    <a:pt x="10811" y="7526"/>
                  </a:lnTo>
                  <a:cubicBezTo>
                    <a:pt x="10811" y="7526"/>
                    <a:pt x="12531" y="6865"/>
                    <a:pt x="12531" y="6773"/>
                  </a:cubicBezTo>
                  <a:lnTo>
                    <a:pt x="12531" y="5427"/>
                  </a:lnTo>
                  <a:cubicBezTo>
                    <a:pt x="12531" y="5334"/>
                    <a:pt x="10809" y="4724"/>
                    <a:pt x="10809" y="4724"/>
                  </a:cubicBezTo>
                  <a:lnTo>
                    <a:pt x="10492" y="3972"/>
                  </a:lnTo>
                  <a:cubicBezTo>
                    <a:pt x="10492" y="3972"/>
                    <a:pt x="11229" y="2313"/>
                    <a:pt x="11163" y="2249"/>
                  </a:cubicBezTo>
                  <a:lnTo>
                    <a:pt x="10190" y="1298"/>
                  </a:lnTo>
                  <a:cubicBezTo>
                    <a:pt x="10187" y="1296"/>
                    <a:pt x="10181" y="1294"/>
                    <a:pt x="10173" y="1294"/>
                  </a:cubicBezTo>
                  <a:cubicBezTo>
                    <a:pt x="9987" y="1294"/>
                    <a:pt x="8462" y="1991"/>
                    <a:pt x="8462" y="1991"/>
                  </a:cubicBezTo>
                  <a:lnTo>
                    <a:pt x="7695" y="1682"/>
                  </a:lnTo>
                  <a:cubicBezTo>
                    <a:pt x="7695" y="1682"/>
                    <a:pt x="7019" y="0"/>
                    <a:pt x="6926"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234"/>
            <p:cNvSpPr/>
            <p:nvPr/>
          </p:nvSpPr>
          <p:spPr>
            <a:xfrm>
              <a:off x="4050254" y="3705731"/>
              <a:ext cx="215742" cy="141816"/>
            </a:xfrm>
            <a:custGeom>
              <a:rect b="b" l="l" r="r" t="t"/>
              <a:pathLst>
                <a:path extrusionOk="0" h="9398" w="14297">
                  <a:moveTo>
                    <a:pt x="13244" y="1052"/>
                  </a:moveTo>
                  <a:lnTo>
                    <a:pt x="13244" y="8346"/>
                  </a:lnTo>
                  <a:lnTo>
                    <a:pt x="1053" y="8346"/>
                  </a:lnTo>
                  <a:lnTo>
                    <a:pt x="1053" y="1052"/>
                  </a:lnTo>
                  <a:close/>
                  <a:moveTo>
                    <a:pt x="0" y="1"/>
                  </a:moveTo>
                  <a:lnTo>
                    <a:pt x="0" y="9398"/>
                  </a:lnTo>
                  <a:lnTo>
                    <a:pt x="14296" y="9398"/>
                  </a:lnTo>
                  <a:lnTo>
                    <a:pt x="14296"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234"/>
            <p:cNvSpPr/>
            <p:nvPr/>
          </p:nvSpPr>
          <p:spPr>
            <a:xfrm>
              <a:off x="4497732" y="3690686"/>
              <a:ext cx="70666" cy="70591"/>
            </a:xfrm>
            <a:custGeom>
              <a:rect b="b" l="l" r="r" t="t"/>
              <a:pathLst>
                <a:path extrusionOk="0" h="4678" w="4683">
                  <a:moveTo>
                    <a:pt x="1" y="1"/>
                  </a:moveTo>
                  <a:lnTo>
                    <a:pt x="1" y="1052"/>
                  </a:lnTo>
                  <a:lnTo>
                    <a:pt x="3630" y="1052"/>
                  </a:lnTo>
                  <a:lnTo>
                    <a:pt x="3630" y="4678"/>
                  </a:lnTo>
                  <a:lnTo>
                    <a:pt x="4682" y="4678"/>
                  </a:lnTo>
                  <a:lnTo>
                    <a:pt x="4682"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234"/>
            <p:cNvSpPr/>
            <p:nvPr/>
          </p:nvSpPr>
          <p:spPr>
            <a:xfrm>
              <a:off x="4396343" y="3690686"/>
              <a:ext cx="70636" cy="70591"/>
            </a:xfrm>
            <a:custGeom>
              <a:rect b="b" l="l" r="r" t="t"/>
              <a:pathLst>
                <a:path extrusionOk="0" h="4678" w="4681">
                  <a:moveTo>
                    <a:pt x="1" y="1"/>
                  </a:moveTo>
                  <a:lnTo>
                    <a:pt x="1" y="4678"/>
                  </a:lnTo>
                  <a:lnTo>
                    <a:pt x="1053" y="4678"/>
                  </a:lnTo>
                  <a:lnTo>
                    <a:pt x="1053" y="1052"/>
                  </a:lnTo>
                  <a:lnTo>
                    <a:pt x="4681" y="1052"/>
                  </a:lnTo>
                  <a:lnTo>
                    <a:pt x="4681" y="1"/>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234"/>
            <p:cNvSpPr/>
            <p:nvPr/>
          </p:nvSpPr>
          <p:spPr>
            <a:xfrm>
              <a:off x="4497735" y="3785615"/>
              <a:ext cx="70666" cy="70591"/>
            </a:xfrm>
            <a:custGeom>
              <a:rect b="b" l="l" r="r" t="t"/>
              <a:pathLst>
                <a:path extrusionOk="0" h="4678" w="4683">
                  <a:moveTo>
                    <a:pt x="3630" y="0"/>
                  </a:moveTo>
                  <a:lnTo>
                    <a:pt x="3630" y="3626"/>
                  </a:lnTo>
                  <a:lnTo>
                    <a:pt x="1" y="3626"/>
                  </a:lnTo>
                  <a:lnTo>
                    <a:pt x="1" y="4677"/>
                  </a:lnTo>
                  <a:lnTo>
                    <a:pt x="4682" y="4677"/>
                  </a:lnTo>
                  <a:lnTo>
                    <a:pt x="4682"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234"/>
            <p:cNvSpPr/>
            <p:nvPr/>
          </p:nvSpPr>
          <p:spPr>
            <a:xfrm>
              <a:off x="4396345" y="3785615"/>
              <a:ext cx="70636" cy="70591"/>
            </a:xfrm>
            <a:custGeom>
              <a:rect b="b" l="l" r="r" t="t"/>
              <a:pathLst>
                <a:path extrusionOk="0" h="4678" w="4681">
                  <a:moveTo>
                    <a:pt x="1" y="0"/>
                  </a:moveTo>
                  <a:lnTo>
                    <a:pt x="1" y="4677"/>
                  </a:lnTo>
                  <a:lnTo>
                    <a:pt x="4681" y="4677"/>
                  </a:lnTo>
                  <a:lnTo>
                    <a:pt x="4681" y="3626"/>
                  </a:lnTo>
                  <a:lnTo>
                    <a:pt x="1053" y="3626"/>
                  </a:lnTo>
                  <a:lnTo>
                    <a:pt x="1053"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234"/>
            <p:cNvSpPr/>
            <p:nvPr/>
          </p:nvSpPr>
          <p:spPr>
            <a:xfrm>
              <a:off x="4485590" y="3562285"/>
              <a:ext cx="78015" cy="75043"/>
            </a:xfrm>
            <a:custGeom>
              <a:rect b="b" l="l" r="r" t="t"/>
              <a:pathLst>
                <a:path extrusionOk="0" h="4973" w="5170">
                  <a:moveTo>
                    <a:pt x="2684" y="0"/>
                  </a:moveTo>
                  <a:cubicBezTo>
                    <a:pt x="2683" y="0"/>
                    <a:pt x="2682" y="0"/>
                    <a:pt x="2681" y="0"/>
                  </a:cubicBezTo>
                  <a:cubicBezTo>
                    <a:pt x="1675" y="0"/>
                    <a:pt x="768" y="607"/>
                    <a:pt x="385" y="1536"/>
                  </a:cubicBezTo>
                  <a:cubicBezTo>
                    <a:pt x="0" y="2464"/>
                    <a:pt x="213" y="3535"/>
                    <a:pt x="925" y="4246"/>
                  </a:cubicBezTo>
                  <a:cubicBezTo>
                    <a:pt x="1400" y="4721"/>
                    <a:pt x="2035" y="4973"/>
                    <a:pt x="2682" y="4973"/>
                  </a:cubicBezTo>
                  <a:cubicBezTo>
                    <a:pt x="3003" y="4973"/>
                    <a:pt x="3328" y="4910"/>
                    <a:pt x="3637" y="4782"/>
                  </a:cubicBezTo>
                  <a:cubicBezTo>
                    <a:pt x="4565" y="4397"/>
                    <a:pt x="5170" y="3488"/>
                    <a:pt x="5170" y="2482"/>
                  </a:cubicBezTo>
                  <a:cubicBezTo>
                    <a:pt x="5168" y="1112"/>
                    <a:pt x="4056" y="0"/>
                    <a:pt x="2684"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234"/>
            <p:cNvSpPr/>
            <p:nvPr/>
          </p:nvSpPr>
          <p:spPr>
            <a:xfrm>
              <a:off x="719200" y="3589500"/>
              <a:ext cx="3976658" cy="21801"/>
            </a:xfrm>
            <a:custGeom>
              <a:rect b="b" l="l" r="r" t="t"/>
              <a:pathLst>
                <a:path extrusionOk="0" h="1444" w="258897">
                  <a:moveTo>
                    <a:pt x="0" y="0"/>
                  </a:moveTo>
                  <a:lnTo>
                    <a:pt x="0" y="1443"/>
                  </a:lnTo>
                  <a:lnTo>
                    <a:pt x="258897" y="1443"/>
                  </a:lnTo>
                  <a:lnTo>
                    <a:pt x="258897"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9" name="Google Shape;3109;p234"/>
          <p:cNvGrpSpPr/>
          <p:nvPr/>
        </p:nvGrpSpPr>
        <p:grpSpPr>
          <a:xfrm>
            <a:off x="4038756" y="2050451"/>
            <a:ext cx="1066471" cy="1066442"/>
            <a:chOff x="2884175" y="1668575"/>
            <a:chExt cx="1845425" cy="1845375"/>
          </a:xfrm>
        </p:grpSpPr>
        <p:sp>
          <p:nvSpPr>
            <p:cNvPr id="3110" name="Google Shape;3110;p234"/>
            <p:cNvSpPr/>
            <p:nvPr/>
          </p:nvSpPr>
          <p:spPr>
            <a:xfrm>
              <a:off x="2884175" y="1668575"/>
              <a:ext cx="1845425" cy="1845375"/>
            </a:xfrm>
            <a:custGeom>
              <a:rect b="b" l="l" r="r" t="t"/>
              <a:pathLst>
                <a:path extrusionOk="0" h="73815" w="73817">
                  <a:moveTo>
                    <a:pt x="36909" y="1"/>
                  </a:moveTo>
                  <a:cubicBezTo>
                    <a:pt x="27121" y="1"/>
                    <a:pt x="17732" y="3888"/>
                    <a:pt x="10811" y="10811"/>
                  </a:cubicBezTo>
                  <a:cubicBezTo>
                    <a:pt x="3890" y="17732"/>
                    <a:pt x="1" y="27119"/>
                    <a:pt x="1" y="36908"/>
                  </a:cubicBezTo>
                  <a:cubicBezTo>
                    <a:pt x="1" y="46696"/>
                    <a:pt x="3890" y="56083"/>
                    <a:pt x="10811" y="63005"/>
                  </a:cubicBezTo>
                  <a:cubicBezTo>
                    <a:pt x="17732" y="69926"/>
                    <a:pt x="27121" y="73814"/>
                    <a:pt x="36909" y="73814"/>
                  </a:cubicBezTo>
                  <a:cubicBezTo>
                    <a:pt x="46697" y="73814"/>
                    <a:pt x="56085" y="69926"/>
                    <a:pt x="63006" y="63005"/>
                  </a:cubicBezTo>
                  <a:cubicBezTo>
                    <a:pt x="69927" y="56083"/>
                    <a:pt x="73817" y="46696"/>
                    <a:pt x="73817" y="36908"/>
                  </a:cubicBezTo>
                  <a:cubicBezTo>
                    <a:pt x="73817" y="27119"/>
                    <a:pt x="69927" y="17732"/>
                    <a:pt x="63006" y="10811"/>
                  </a:cubicBezTo>
                  <a:cubicBezTo>
                    <a:pt x="56085" y="3888"/>
                    <a:pt x="46697" y="1"/>
                    <a:pt x="36909" y="1"/>
                  </a:cubicBezTo>
                  <a:close/>
                </a:path>
              </a:pathLst>
            </a:custGeom>
            <a:solidFill>
              <a:srgbClr val="FFFFFF">
                <a:alpha val="31250"/>
              </a:srgbClr>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234"/>
            <p:cNvSpPr/>
            <p:nvPr/>
          </p:nvSpPr>
          <p:spPr>
            <a:xfrm>
              <a:off x="3562325" y="2101650"/>
              <a:ext cx="738925" cy="979225"/>
            </a:xfrm>
            <a:custGeom>
              <a:rect b="b" l="l" r="r" t="t"/>
              <a:pathLst>
                <a:path extrusionOk="0" h="39169" w="29557">
                  <a:moveTo>
                    <a:pt x="1" y="0"/>
                  </a:moveTo>
                  <a:lnTo>
                    <a:pt x="1" y="39169"/>
                  </a:lnTo>
                  <a:lnTo>
                    <a:pt x="29556" y="19584"/>
                  </a:lnTo>
                  <a:lnTo>
                    <a:pt x="1" y="0"/>
                  </a:lnTo>
                  <a:close/>
                </a:path>
              </a:pathLst>
            </a:custGeom>
            <a:solidFill>
              <a:schemeClr val="dk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grpSp>
        <p:nvGrpSpPr>
          <p:cNvPr id="2679" name="Google Shape;2679;p218"/>
          <p:cNvGrpSpPr/>
          <p:nvPr/>
        </p:nvGrpSpPr>
        <p:grpSpPr>
          <a:xfrm>
            <a:off x="713100" y="445098"/>
            <a:ext cx="7706069" cy="4253377"/>
            <a:chOff x="2600575" y="-309327"/>
            <a:chExt cx="7706069" cy="4253377"/>
          </a:xfrm>
        </p:grpSpPr>
        <p:sp>
          <p:nvSpPr>
            <p:cNvPr id="2680" name="Google Shape;2680;p218"/>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218"/>
            <p:cNvSpPr/>
            <p:nvPr/>
          </p:nvSpPr>
          <p:spPr>
            <a:xfrm>
              <a:off x="10124844" y="-309327"/>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2" name="Google Shape;2682;p218"/>
          <p:cNvSpPr/>
          <p:nvPr/>
        </p:nvSpPr>
        <p:spPr>
          <a:xfrm>
            <a:off x="1990050" y="3477980"/>
            <a:ext cx="51639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2"/>
              </a:solidFill>
            </a:endParaRPr>
          </a:p>
        </p:txBody>
      </p:sp>
      <p:sp>
        <p:nvSpPr>
          <p:cNvPr id="2683" name="Google Shape;2683;p218"/>
          <p:cNvSpPr/>
          <p:nvPr/>
        </p:nvSpPr>
        <p:spPr>
          <a:xfrm>
            <a:off x="3810300" y="826025"/>
            <a:ext cx="1523400" cy="15234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18"/>
          <p:cNvSpPr txBox="1"/>
          <p:nvPr>
            <p:ph type="title"/>
          </p:nvPr>
        </p:nvSpPr>
        <p:spPr>
          <a:xfrm>
            <a:off x="2278785" y="2362825"/>
            <a:ext cx="45864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Project</a:t>
            </a:r>
            <a:endParaRPr/>
          </a:p>
        </p:txBody>
      </p:sp>
      <p:sp>
        <p:nvSpPr>
          <p:cNvPr id="2685" name="Google Shape;2685;p218"/>
          <p:cNvSpPr txBox="1"/>
          <p:nvPr>
            <p:ph idx="2" type="title"/>
          </p:nvPr>
        </p:nvSpPr>
        <p:spPr>
          <a:xfrm>
            <a:off x="3819893" y="1166825"/>
            <a:ext cx="1504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86" name="Google Shape;2686;p218"/>
          <p:cNvSpPr txBox="1"/>
          <p:nvPr>
            <p:ph idx="1" type="subTitle"/>
          </p:nvPr>
        </p:nvSpPr>
        <p:spPr>
          <a:xfrm>
            <a:off x="2811900" y="3532818"/>
            <a:ext cx="3520200" cy="4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did we want to </a:t>
            </a:r>
            <a:r>
              <a:rPr lang="en"/>
              <a:t>achieve?</a:t>
            </a:r>
            <a:endParaRPr/>
          </a:p>
        </p:txBody>
      </p:sp>
      <p:sp>
        <p:nvSpPr>
          <p:cNvPr id="2687" name="Google Shape;2687;p218"/>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8" name="Google Shape;2688;p218"/>
          <p:cNvGrpSpPr/>
          <p:nvPr/>
        </p:nvGrpSpPr>
        <p:grpSpPr>
          <a:xfrm>
            <a:off x="2813047" y="3694258"/>
            <a:ext cx="3517907" cy="110589"/>
            <a:chOff x="2600575" y="3762250"/>
            <a:chExt cx="5783178" cy="181800"/>
          </a:xfrm>
        </p:grpSpPr>
        <p:sp>
          <p:nvSpPr>
            <p:cNvPr id="2689" name="Google Shape;2689;p218"/>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18"/>
            <p:cNvSpPr/>
            <p:nvPr/>
          </p:nvSpPr>
          <p:spPr>
            <a:xfrm>
              <a:off x="8201953"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4" name="Shape 2694"/>
        <p:cNvGrpSpPr/>
        <p:nvPr/>
      </p:nvGrpSpPr>
      <p:grpSpPr>
        <a:xfrm>
          <a:off x="0" y="0"/>
          <a:ext cx="0" cy="0"/>
          <a:chOff x="0" y="0"/>
          <a:chExt cx="0" cy="0"/>
        </a:xfrm>
      </p:grpSpPr>
      <p:sp>
        <p:nvSpPr>
          <p:cNvPr id="2695" name="Google Shape;2695;p219"/>
          <p:cNvSpPr txBox="1"/>
          <p:nvPr>
            <p:ph type="title"/>
          </p:nvPr>
        </p:nvSpPr>
        <p:spPr>
          <a:xfrm>
            <a:off x="1017900" y="1380900"/>
            <a:ext cx="6928800" cy="65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Problem </a:t>
            </a:r>
            <a:r>
              <a:rPr lang="en" sz="4300">
                <a:solidFill>
                  <a:schemeClr val="dk2"/>
                </a:solidFill>
              </a:rPr>
              <a:t>statement</a:t>
            </a:r>
            <a:endParaRPr sz="4300">
              <a:solidFill>
                <a:schemeClr val="dk2"/>
              </a:solidFill>
            </a:endParaRPr>
          </a:p>
        </p:txBody>
      </p:sp>
      <p:sp>
        <p:nvSpPr>
          <p:cNvPr id="2696" name="Google Shape;2696;p219"/>
          <p:cNvSpPr txBox="1"/>
          <p:nvPr>
            <p:ph idx="1" type="subTitle"/>
          </p:nvPr>
        </p:nvSpPr>
        <p:spPr>
          <a:xfrm>
            <a:off x="1017900" y="2039125"/>
            <a:ext cx="6928800" cy="29946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AutoNum type="arabicPeriod"/>
            </a:pPr>
            <a:r>
              <a:rPr lang="en" sz="2500"/>
              <a:t>Do different majors experience different amounts of stress? </a:t>
            </a:r>
            <a:endParaRPr sz="2500"/>
          </a:p>
          <a:p>
            <a:pPr indent="-374650" lvl="0" marL="457200" rtl="0" algn="l">
              <a:spcBef>
                <a:spcPts val="0"/>
              </a:spcBef>
              <a:spcAft>
                <a:spcPts val="0"/>
              </a:spcAft>
              <a:buSzPts val="2300"/>
              <a:buAutoNum type="arabicPeriod"/>
            </a:pPr>
            <a:r>
              <a:rPr lang="en" sz="2500"/>
              <a:t>Do STEM students sleep more than, less than, or the same amount as non-STEM students? </a:t>
            </a:r>
            <a:endParaRPr sz="2500"/>
          </a:p>
        </p:txBody>
      </p:sp>
      <p:sp>
        <p:nvSpPr>
          <p:cNvPr id="2697" name="Google Shape;2697;p219"/>
          <p:cNvSpPr/>
          <p:nvPr/>
        </p:nvSpPr>
        <p:spPr>
          <a:xfrm>
            <a:off x="7499950" y="1902875"/>
            <a:ext cx="144000" cy="144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19"/>
          <p:cNvSpPr/>
          <p:nvPr/>
        </p:nvSpPr>
        <p:spPr>
          <a:xfrm>
            <a:off x="7499950" y="564425"/>
            <a:ext cx="267600" cy="267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19"/>
          <p:cNvSpPr/>
          <p:nvPr/>
        </p:nvSpPr>
        <p:spPr>
          <a:xfrm>
            <a:off x="7946575" y="564425"/>
            <a:ext cx="267600" cy="267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3" name="Shape 2703"/>
        <p:cNvGrpSpPr/>
        <p:nvPr/>
      </p:nvGrpSpPr>
      <p:grpSpPr>
        <a:xfrm>
          <a:off x="0" y="0"/>
          <a:ext cx="0" cy="0"/>
          <a:chOff x="0" y="0"/>
          <a:chExt cx="0" cy="0"/>
        </a:xfrm>
      </p:grpSpPr>
      <p:sp>
        <p:nvSpPr>
          <p:cNvPr id="2704" name="Google Shape;2704;p220"/>
          <p:cNvSpPr txBox="1"/>
          <p:nvPr>
            <p:ph type="title"/>
          </p:nvPr>
        </p:nvSpPr>
        <p:spPr>
          <a:xfrm>
            <a:off x="1995458" y="1095000"/>
            <a:ext cx="5150700" cy="60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a:t>
            </a:r>
            <a:r>
              <a:rPr lang="en">
                <a:solidFill>
                  <a:schemeClr val="dk2"/>
                </a:solidFill>
              </a:rPr>
              <a:t>story</a:t>
            </a:r>
            <a:endParaRPr>
              <a:solidFill>
                <a:schemeClr val="dk2"/>
              </a:solidFill>
            </a:endParaRPr>
          </a:p>
        </p:txBody>
      </p:sp>
      <p:sp>
        <p:nvSpPr>
          <p:cNvPr id="2705" name="Google Shape;2705;p220"/>
          <p:cNvSpPr txBox="1"/>
          <p:nvPr>
            <p:ph idx="1" type="body"/>
          </p:nvPr>
        </p:nvSpPr>
        <p:spPr>
          <a:xfrm>
            <a:off x="1995458" y="1699275"/>
            <a:ext cx="5150700" cy="2616600"/>
          </a:xfrm>
          <a:prstGeom prst="rect">
            <a:avLst/>
          </a:prstGeom>
        </p:spPr>
        <p:txBody>
          <a:bodyPr anchorCtr="0" anchor="ctr" bIns="91425" lIns="274300" spcFirstLastPara="1" rIns="274300" wrap="square" tIns="91425">
            <a:noAutofit/>
          </a:bodyPr>
          <a:lstStyle/>
          <a:p>
            <a:pPr indent="-241300" lvl="0" marL="241300" rtl="0" algn="l">
              <a:spcBef>
                <a:spcPts val="0"/>
              </a:spcBef>
              <a:spcAft>
                <a:spcPts val="0"/>
              </a:spcAft>
              <a:buClr>
                <a:schemeClr val="lt2"/>
              </a:buClr>
              <a:buSzPts val="1800"/>
              <a:buChar char="●"/>
            </a:pPr>
            <a:r>
              <a:rPr lang="en" sz="1800"/>
              <a:t>Our friends in humanities majors seem to be less stressed, have a lighter workload, and get more sleep</a:t>
            </a:r>
            <a:endParaRPr sz="1800">
              <a:solidFill>
                <a:schemeClr val="lt2"/>
              </a:solidFill>
            </a:endParaRPr>
          </a:p>
          <a:p>
            <a:pPr indent="-241300" lvl="0" marL="241300" rtl="0" algn="l">
              <a:spcBef>
                <a:spcPts val="0"/>
              </a:spcBef>
              <a:spcAft>
                <a:spcPts val="0"/>
              </a:spcAft>
              <a:buClr>
                <a:schemeClr val="lt2"/>
              </a:buClr>
              <a:buSzPts val="1800"/>
              <a:buChar char="●"/>
            </a:pPr>
            <a:r>
              <a:rPr lang="en" sz="1800"/>
              <a:t>Testing the validity of stereotypes about STEM students</a:t>
            </a:r>
            <a:endParaRPr sz="1800"/>
          </a:p>
          <a:p>
            <a:pPr indent="-241300" lvl="0" marL="241300" rtl="0" algn="l">
              <a:spcBef>
                <a:spcPts val="0"/>
              </a:spcBef>
              <a:spcAft>
                <a:spcPts val="0"/>
              </a:spcAft>
              <a:buClr>
                <a:schemeClr val="lt2"/>
              </a:buClr>
              <a:buSzPts val="1800"/>
              <a:buChar char="●"/>
            </a:pPr>
            <a:r>
              <a:rPr lang="en" sz="1800"/>
              <a:t>Stress is prevalent issue</a:t>
            </a:r>
            <a:endParaRPr sz="1800"/>
          </a:p>
        </p:txBody>
      </p:sp>
      <p:grpSp>
        <p:nvGrpSpPr>
          <p:cNvPr id="2706" name="Google Shape;2706;p220"/>
          <p:cNvGrpSpPr/>
          <p:nvPr/>
        </p:nvGrpSpPr>
        <p:grpSpPr>
          <a:xfrm>
            <a:off x="1995458" y="827625"/>
            <a:ext cx="5150700" cy="267300"/>
            <a:chOff x="847650" y="1757725"/>
            <a:chExt cx="5150700" cy="267300"/>
          </a:xfrm>
        </p:grpSpPr>
        <p:sp>
          <p:nvSpPr>
            <p:cNvPr id="2707" name="Google Shape;2707;p220"/>
            <p:cNvSpPr/>
            <p:nvPr/>
          </p:nvSpPr>
          <p:spPr>
            <a:xfrm>
              <a:off x="847650" y="1757725"/>
              <a:ext cx="5150700" cy="2673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20"/>
            <p:cNvSpPr/>
            <p:nvPr/>
          </p:nvSpPr>
          <p:spPr>
            <a:xfrm>
              <a:off x="5410100" y="1841275"/>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20"/>
            <p:cNvSpPr/>
            <p:nvPr/>
          </p:nvSpPr>
          <p:spPr>
            <a:xfrm>
              <a:off x="5593550" y="1841275"/>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20"/>
            <p:cNvSpPr/>
            <p:nvPr/>
          </p:nvSpPr>
          <p:spPr>
            <a:xfrm>
              <a:off x="5777000" y="1841275"/>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220"/>
          <p:cNvSpPr/>
          <p:nvPr/>
        </p:nvSpPr>
        <p:spPr>
          <a:xfrm>
            <a:off x="7672050" y="40976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20"/>
          <p:cNvSpPr/>
          <p:nvPr/>
        </p:nvSpPr>
        <p:spPr>
          <a:xfrm>
            <a:off x="7954231" y="40976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20"/>
          <p:cNvSpPr/>
          <p:nvPr/>
        </p:nvSpPr>
        <p:spPr>
          <a:xfrm>
            <a:off x="8236413" y="40976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221"/>
          <p:cNvSpPr/>
          <p:nvPr/>
        </p:nvSpPr>
        <p:spPr>
          <a:xfrm>
            <a:off x="2237891" y="2470084"/>
            <a:ext cx="736500" cy="7365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500">
              <a:solidFill>
                <a:schemeClr val="dk2"/>
              </a:solidFill>
              <a:latin typeface="Orbitron"/>
              <a:ea typeface="Orbitron"/>
              <a:cs typeface="Orbitron"/>
              <a:sym typeface="Orbitron"/>
            </a:endParaRPr>
          </a:p>
        </p:txBody>
      </p:sp>
      <p:sp>
        <p:nvSpPr>
          <p:cNvPr id="2719" name="Google Shape;2719;p221"/>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Hypo</a:t>
            </a:r>
            <a:r>
              <a:rPr lang="en">
                <a:solidFill>
                  <a:schemeClr val="dk2"/>
                </a:solidFill>
              </a:rPr>
              <a:t>theses</a:t>
            </a:r>
            <a:endParaRPr/>
          </a:p>
        </p:txBody>
      </p:sp>
      <p:sp>
        <p:nvSpPr>
          <p:cNvPr id="2720" name="Google Shape;2720;p221"/>
          <p:cNvSpPr/>
          <p:nvPr/>
        </p:nvSpPr>
        <p:spPr>
          <a:xfrm>
            <a:off x="2766950" y="1474510"/>
            <a:ext cx="3609900" cy="450600"/>
          </a:xfrm>
          <a:prstGeom prst="roundRect">
            <a:avLst>
              <a:gd fmla="val 25106"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2000">
                <a:solidFill>
                  <a:schemeClr val="lt2"/>
                </a:solidFill>
                <a:latin typeface="Orbitron"/>
                <a:ea typeface="Orbitron"/>
                <a:cs typeface="Orbitron"/>
                <a:sym typeface="Orbitron"/>
              </a:rPr>
              <a:t>Tests</a:t>
            </a:r>
            <a:endParaRPr b="1" sz="2000">
              <a:solidFill>
                <a:schemeClr val="lt2"/>
              </a:solidFill>
              <a:latin typeface="Orbitron"/>
              <a:ea typeface="Orbitron"/>
              <a:cs typeface="Orbitron"/>
              <a:sym typeface="Orbitron"/>
            </a:endParaRPr>
          </a:p>
        </p:txBody>
      </p:sp>
      <p:sp>
        <p:nvSpPr>
          <p:cNvPr id="2721" name="Google Shape;2721;p221"/>
          <p:cNvSpPr/>
          <p:nvPr/>
        </p:nvSpPr>
        <p:spPr>
          <a:xfrm>
            <a:off x="2606000" y="3144050"/>
            <a:ext cx="1965900" cy="12756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H</a:t>
            </a:r>
            <a:r>
              <a:rPr b="1" baseline="-25000" lang="en" sz="2000">
                <a:solidFill>
                  <a:schemeClr val="lt2"/>
                </a:solidFill>
                <a:latin typeface="Orbitron"/>
                <a:ea typeface="Orbitron"/>
                <a:cs typeface="Orbitron"/>
                <a:sym typeface="Orbitron"/>
              </a:rPr>
              <a:t>A</a:t>
            </a:r>
            <a:r>
              <a:rPr b="1" lang="en" sz="2000">
                <a:solidFill>
                  <a:schemeClr val="lt2"/>
                </a:solidFill>
                <a:latin typeface="Orbitron"/>
                <a:ea typeface="Orbitron"/>
                <a:cs typeface="Orbitron"/>
                <a:sym typeface="Orbitron"/>
              </a:rPr>
              <a:t>: </a:t>
            </a:r>
            <a:endParaRPr b="1" sz="2000">
              <a:solidFill>
                <a:schemeClr val="lt2"/>
              </a:solidFill>
              <a:latin typeface="Orbitron"/>
              <a:ea typeface="Orbitron"/>
              <a:cs typeface="Orbitron"/>
              <a:sym typeface="Orbitron"/>
            </a:endParaRPr>
          </a:p>
          <a:p>
            <a:pPr indent="0" lvl="0" marL="0" rtl="0" algn="ctr">
              <a:spcBef>
                <a:spcPts val="1000"/>
              </a:spcBef>
              <a:spcAft>
                <a:spcPts val="1000"/>
              </a:spcAft>
              <a:buNone/>
            </a:pPr>
            <a:r>
              <a:rPr lang="en">
                <a:solidFill>
                  <a:schemeClr val="lt2"/>
                </a:solidFill>
                <a:latin typeface="Assistant"/>
                <a:ea typeface="Assistant"/>
                <a:cs typeface="Assistant"/>
                <a:sym typeface="Assistant"/>
              </a:rPr>
              <a:t>Perceived stress levels </a:t>
            </a:r>
            <a:r>
              <a:rPr b="1" lang="en">
                <a:solidFill>
                  <a:schemeClr val="lt2"/>
                </a:solidFill>
                <a:latin typeface="Assistant"/>
                <a:ea typeface="Assistant"/>
                <a:cs typeface="Assistant"/>
                <a:sym typeface="Assistant"/>
              </a:rPr>
              <a:t>are </a:t>
            </a:r>
            <a:r>
              <a:rPr lang="en">
                <a:solidFill>
                  <a:schemeClr val="lt2"/>
                </a:solidFill>
                <a:latin typeface="Assistant"/>
                <a:ea typeface="Assistant"/>
                <a:cs typeface="Assistant"/>
                <a:sym typeface="Assistant"/>
              </a:rPr>
              <a:t>correlated to one’s major at BU. </a:t>
            </a:r>
            <a:endParaRPr b="1" sz="2000">
              <a:solidFill>
                <a:schemeClr val="lt2"/>
              </a:solidFill>
              <a:latin typeface="Orbitron"/>
              <a:ea typeface="Orbitron"/>
              <a:cs typeface="Orbitron"/>
              <a:sym typeface="Orbitron"/>
            </a:endParaRPr>
          </a:p>
        </p:txBody>
      </p:sp>
      <p:cxnSp>
        <p:nvCxnSpPr>
          <p:cNvPr id="2722" name="Google Shape;2722;p221"/>
          <p:cNvCxnSpPr>
            <a:stCxn id="2720" idx="2"/>
            <a:endCxn id="2718" idx="0"/>
          </p:cNvCxnSpPr>
          <p:nvPr/>
        </p:nvCxnSpPr>
        <p:spPr>
          <a:xfrm rot="5400000">
            <a:off x="3316400" y="1214710"/>
            <a:ext cx="545100" cy="1965900"/>
          </a:xfrm>
          <a:prstGeom prst="bentConnector3">
            <a:avLst>
              <a:gd fmla="val 49989" name="adj1"/>
            </a:avLst>
          </a:prstGeom>
          <a:noFill/>
          <a:ln cap="flat" cmpd="sng" w="28575">
            <a:solidFill>
              <a:schemeClr val="lt2"/>
            </a:solidFill>
            <a:prstDash val="solid"/>
            <a:round/>
            <a:headEnd len="med" w="med" type="none"/>
            <a:tailEnd len="med" w="med" type="none"/>
          </a:ln>
        </p:spPr>
      </p:cxnSp>
      <p:cxnSp>
        <p:nvCxnSpPr>
          <p:cNvPr id="2723" name="Google Shape;2723;p221"/>
          <p:cNvCxnSpPr/>
          <p:nvPr/>
        </p:nvCxnSpPr>
        <p:spPr>
          <a:xfrm flipH="1">
            <a:off x="1614033" y="2778930"/>
            <a:ext cx="623700" cy="385800"/>
          </a:xfrm>
          <a:prstGeom prst="bentConnector3">
            <a:avLst>
              <a:gd fmla="val 101951" name="adj1"/>
            </a:avLst>
          </a:prstGeom>
          <a:noFill/>
          <a:ln cap="flat" cmpd="sng" w="28575">
            <a:solidFill>
              <a:schemeClr val="lt2"/>
            </a:solidFill>
            <a:prstDash val="solid"/>
            <a:round/>
            <a:headEnd len="med" w="med" type="none"/>
            <a:tailEnd len="med" w="med" type="none"/>
          </a:ln>
        </p:spPr>
      </p:cxnSp>
      <p:sp>
        <p:nvSpPr>
          <p:cNvPr id="2724" name="Google Shape;2724;p221"/>
          <p:cNvSpPr/>
          <p:nvPr/>
        </p:nvSpPr>
        <p:spPr>
          <a:xfrm>
            <a:off x="6160491" y="2470084"/>
            <a:ext cx="736500" cy="736500"/>
          </a:xfrm>
          <a:prstGeom prst="roundRect">
            <a:avLst>
              <a:gd fmla="val 16667"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500">
              <a:solidFill>
                <a:schemeClr val="dk2"/>
              </a:solidFill>
              <a:latin typeface="Orbitron"/>
              <a:ea typeface="Orbitron"/>
              <a:cs typeface="Orbitron"/>
              <a:sym typeface="Orbitron"/>
            </a:endParaRPr>
          </a:p>
        </p:txBody>
      </p:sp>
      <p:cxnSp>
        <p:nvCxnSpPr>
          <p:cNvPr id="2725" name="Google Shape;2725;p221"/>
          <p:cNvCxnSpPr>
            <a:stCxn id="2720" idx="2"/>
            <a:endCxn id="2724" idx="0"/>
          </p:cNvCxnSpPr>
          <p:nvPr/>
        </p:nvCxnSpPr>
        <p:spPr>
          <a:xfrm flipH="1" rot="-5400000">
            <a:off x="5277800" y="1219210"/>
            <a:ext cx="545100" cy="1956900"/>
          </a:xfrm>
          <a:prstGeom prst="bentConnector3">
            <a:avLst>
              <a:gd fmla="val 49984" name="adj1"/>
            </a:avLst>
          </a:prstGeom>
          <a:noFill/>
          <a:ln cap="flat" cmpd="sng" w="28575">
            <a:solidFill>
              <a:schemeClr val="lt2"/>
            </a:solidFill>
            <a:prstDash val="solid"/>
            <a:round/>
            <a:headEnd len="med" w="med" type="none"/>
            <a:tailEnd len="med" w="med" type="none"/>
          </a:ln>
        </p:spPr>
      </p:cxnSp>
      <p:sp>
        <p:nvSpPr>
          <p:cNvPr id="2726" name="Google Shape;2726;p221"/>
          <p:cNvSpPr/>
          <p:nvPr/>
        </p:nvSpPr>
        <p:spPr>
          <a:xfrm>
            <a:off x="8229513" y="1217252"/>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21"/>
          <p:cNvSpPr/>
          <p:nvPr/>
        </p:nvSpPr>
        <p:spPr>
          <a:xfrm>
            <a:off x="6537650" y="3144050"/>
            <a:ext cx="1965900" cy="12756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H</a:t>
            </a:r>
            <a:r>
              <a:rPr b="1" baseline="-25000" lang="en" sz="2000">
                <a:solidFill>
                  <a:schemeClr val="lt2"/>
                </a:solidFill>
                <a:latin typeface="Orbitron"/>
                <a:ea typeface="Orbitron"/>
                <a:cs typeface="Orbitron"/>
                <a:sym typeface="Orbitron"/>
              </a:rPr>
              <a:t>A</a:t>
            </a:r>
            <a:r>
              <a:rPr b="1" lang="en" sz="2000">
                <a:solidFill>
                  <a:schemeClr val="lt2"/>
                </a:solidFill>
                <a:latin typeface="Orbitron"/>
                <a:ea typeface="Orbitron"/>
                <a:cs typeface="Orbitron"/>
                <a:sym typeface="Orbitron"/>
              </a:rPr>
              <a:t>: </a:t>
            </a:r>
            <a:endParaRPr b="1" sz="2000">
              <a:solidFill>
                <a:schemeClr val="lt2"/>
              </a:solidFill>
              <a:latin typeface="Orbitron"/>
              <a:ea typeface="Orbitron"/>
              <a:cs typeface="Orbitron"/>
              <a:sym typeface="Orbitron"/>
            </a:endParaRPr>
          </a:p>
          <a:p>
            <a:pPr indent="0" lvl="0" marL="0" rtl="0" algn="ctr">
              <a:spcBef>
                <a:spcPts val="1000"/>
              </a:spcBef>
              <a:spcAft>
                <a:spcPts val="0"/>
              </a:spcAft>
              <a:buNone/>
            </a:pPr>
            <a:r>
              <a:rPr lang="en">
                <a:solidFill>
                  <a:schemeClr val="lt2"/>
                </a:solidFill>
                <a:latin typeface="Assistant"/>
                <a:ea typeface="Assistant"/>
                <a:cs typeface="Assistant"/>
                <a:sym typeface="Assistant"/>
              </a:rPr>
              <a:t>Amount of sleep </a:t>
            </a:r>
            <a:r>
              <a:rPr b="1" lang="en">
                <a:solidFill>
                  <a:schemeClr val="lt2"/>
                </a:solidFill>
                <a:latin typeface="Assistant"/>
                <a:ea typeface="Assistant"/>
                <a:cs typeface="Assistant"/>
                <a:sym typeface="Assistant"/>
              </a:rPr>
              <a:t>is</a:t>
            </a:r>
            <a:r>
              <a:rPr lang="en">
                <a:solidFill>
                  <a:schemeClr val="lt2"/>
                </a:solidFill>
                <a:latin typeface="Assistant"/>
                <a:ea typeface="Assistant"/>
                <a:cs typeface="Assistant"/>
                <a:sym typeface="Assistant"/>
              </a:rPr>
              <a:t> correlated to STEM/Non-STEM at BU. </a:t>
            </a:r>
            <a:endParaRPr>
              <a:solidFill>
                <a:schemeClr val="lt2"/>
              </a:solidFill>
              <a:latin typeface="Assistant"/>
              <a:ea typeface="Assistant"/>
              <a:cs typeface="Assistant"/>
              <a:sym typeface="Assistant"/>
            </a:endParaRPr>
          </a:p>
          <a:p>
            <a:pPr indent="0" lvl="0" marL="0" rtl="0" algn="ctr">
              <a:spcBef>
                <a:spcPts val="1000"/>
              </a:spcBef>
              <a:spcAft>
                <a:spcPts val="0"/>
              </a:spcAft>
              <a:buNone/>
            </a:pPr>
            <a:r>
              <a:t/>
            </a:r>
            <a:endParaRPr>
              <a:solidFill>
                <a:schemeClr val="lt2"/>
              </a:solidFill>
              <a:latin typeface="Assistant"/>
              <a:ea typeface="Assistant"/>
              <a:cs typeface="Assistant"/>
              <a:sym typeface="Assistant"/>
            </a:endParaRPr>
          </a:p>
          <a:p>
            <a:pPr indent="0" lvl="0" marL="0" rtl="0" algn="ctr">
              <a:spcBef>
                <a:spcPts val="1000"/>
              </a:spcBef>
              <a:spcAft>
                <a:spcPts val="0"/>
              </a:spcAft>
              <a:buNone/>
            </a:pPr>
            <a:r>
              <a:t/>
            </a:r>
            <a:endParaRPr>
              <a:solidFill>
                <a:schemeClr val="lt2"/>
              </a:solidFill>
              <a:latin typeface="Assistant"/>
              <a:ea typeface="Assistant"/>
              <a:cs typeface="Assistant"/>
              <a:sym typeface="Assistant"/>
            </a:endParaRPr>
          </a:p>
          <a:p>
            <a:pPr indent="0" lvl="0" marL="0" rtl="0" algn="ctr">
              <a:spcBef>
                <a:spcPts val="1000"/>
              </a:spcBef>
              <a:spcAft>
                <a:spcPts val="1000"/>
              </a:spcAft>
              <a:buClr>
                <a:srgbClr val="000000"/>
              </a:buClr>
              <a:buSzPts val="1100"/>
              <a:buFont typeface="Arial"/>
              <a:buNone/>
            </a:pPr>
            <a:r>
              <a:t/>
            </a:r>
            <a:endParaRPr b="1" sz="2000">
              <a:solidFill>
                <a:schemeClr val="lt2"/>
              </a:solidFill>
              <a:latin typeface="Orbitron"/>
              <a:ea typeface="Orbitron"/>
              <a:cs typeface="Orbitron"/>
              <a:sym typeface="Orbitron"/>
            </a:endParaRPr>
          </a:p>
        </p:txBody>
      </p:sp>
      <p:sp>
        <p:nvSpPr>
          <p:cNvPr id="2728" name="Google Shape;2728;p221"/>
          <p:cNvSpPr/>
          <p:nvPr/>
        </p:nvSpPr>
        <p:spPr>
          <a:xfrm>
            <a:off x="4559997" y="3144050"/>
            <a:ext cx="1965900" cy="12756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H</a:t>
            </a:r>
            <a:r>
              <a:rPr b="1" baseline="-25000" lang="en" sz="2000">
                <a:solidFill>
                  <a:schemeClr val="lt2"/>
                </a:solidFill>
                <a:latin typeface="Orbitron"/>
                <a:ea typeface="Orbitron"/>
                <a:cs typeface="Orbitron"/>
                <a:sym typeface="Orbitron"/>
              </a:rPr>
              <a:t>0</a:t>
            </a:r>
            <a:r>
              <a:rPr b="1" lang="en" sz="2000">
                <a:solidFill>
                  <a:schemeClr val="lt2"/>
                </a:solidFill>
                <a:latin typeface="Orbitron"/>
                <a:ea typeface="Orbitron"/>
                <a:cs typeface="Orbitron"/>
                <a:sym typeface="Orbitron"/>
              </a:rPr>
              <a:t>: </a:t>
            </a:r>
            <a:endParaRPr b="1" sz="2000">
              <a:solidFill>
                <a:schemeClr val="lt2"/>
              </a:solidFill>
              <a:latin typeface="Orbitron"/>
              <a:ea typeface="Orbitron"/>
              <a:cs typeface="Orbitron"/>
              <a:sym typeface="Orbitron"/>
            </a:endParaRPr>
          </a:p>
          <a:p>
            <a:pPr indent="0" lvl="0" marL="0" rtl="0" algn="ctr">
              <a:spcBef>
                <a:spcPts val="1000"/>
              </a:spcBef>
              <a:spcAft>
                <a:spcPts val="0"/>
              </a:spcAft>
              <a:buNone/>
            </a:pPr>
            <a:r>
              <a:rPr lang="en">
                <a:solidFill>
                  <a:schemeClr val="lt2"/>
                </a:solidFill>
                <a:latin typeface="Assistant"/>
                <a:ea typeface="Assistant"/>
                <a:cs typeface="Assistant"/>
                <a:sym typeface="Assistant"/>
              </a:rPr>
              <a:t>Amount of sleep </a:t>
            </a:r>
            <a:r>
              <a:rPr b="1" lang="en">
                <a:solidFill>
                  <a:schemeClr val="lt2"/>
                </a:solidFill>
                <a:latin typeface="Assistant"/>
                <a:ea typeface="Assistant"/>
                <a:cs typeface="Assistant"/>
                <a:sym typeface="Assistant"/>
              </a:rPr>
              <a:t>is</a:t>
            </a:r>
            <a:r>
              <a:rPr lang="en">
                <a:solidFill>
                  <a:schemeClr val="lt2"/>
                </a:solidFill>
                <a:latin typeface="Assistant"/>
                <a:ea typeface="Assistant"/>
                <a:cs typeface="Assistant"/>
                <a:sym typeface="Assistant"/>
              </a:rPr>
              <a:t> </a:t>
            </a:r>
            <a:r>
              <a:rPr b="1" lang="en">
                <a:solidFill>
                  <a:schemeClr val="lt2"/>
                </a:solidFill>
                <a:latin typeface="Assistant"/>
                <a:ea typeface="Assistant"/>
                <a:cs typeface="Assistant"/>
                <a:sym typeface="Assistant"/>
              </a:rPr>
              <a:t>not </a:t>
            </a:r>
            <a:r>
              <a:rPr lang="en">
                <a:solidFill>
                  <a:schemeClr val="lt2"/>
                </a:solidFill>
                <a:latin typeface="Assistant"/>
                <a:ea typeface="Assistant"/>
                <a:cs typeface="Assistant"/>
                <a:sym typeface="Assistant"/>
              </a:rPr>
              <a:t>correlated to STEM/Non-STEM at BU. </a:t>
            </a:r>
            <a:endParaRPr>
              <a:solidFill>
                <a:schemeClr val="lt2"/>
              </a:solidFill>
              <a:latin typeface="Assistant"/>
              <a:ea typeface="Assistant"/>
              <a:cs typeface="Assistant"/>
              <a:sym typeface="Assistant"/>
            </a:endParaRPr>
          </a:p>
          <a:p>
            <a:pPr indent="0" lvl="0" marL="0" rtl="0" algn="ctr">
              <a:spcBef>
                <a:spcPts val="1000"/>
              </a:spcBef>
              <a:spcAft>
                <a:spcPts val="0"/>
              </a:spcAft>
              <a:buNone/>
            </a:pPr>
            <a:r>
              <a:t/>
            </a:r>
            <a:endParaRPr>
              <a:solidFill>
                <a:schemeClr val="lt2"/>
              </a:solidFill>
              <a:latin typeface="Assistant"/>
              <a:ea typeface="Assistant"/>
              <a:cs typeface="Assistant"/>
              <a:sym typeface="Assistant"/>
            </a:endParaRPr>
          </a:p>
          <a:p>
            <a:pPr indent="0" lvl="0" marL="0" rtl="0" algn="ctr">
              <a:spcBef>
                <a:spcPts val="1000"/>
              </a:spcBef>
              <a:spcAft>
                <a:spcPts val="1000"/>
              </a:spcAft>
              <a:buClr>
                <a:srgbClr val="000000"/>
              </a:buClr>
              <a:buSzPts val="1100"/>
              <a:buFont typeface="Arial"/>
              <a:buNone/>
            </a:pPr>
            <a:r>
              <a:t/>
            </a:r>
            <a:endParaRPr b="1" sz="2000">
              <a:solidFill>
                <a:schemeClr val="lt2"/>
              </a:solidFill>
              <a:latin typeface="Orbitron"/>
              <a:ea typeface="Orbitron"/>
              <a:cs typeface="Orbitron"/>
              <a:sym typeface="Orbitron"/>
            </a:endParaRPr>
          </a:p>
        </p:txBody>
      </p:sp>
      <p:cxnSp>
        <p:nvCxnSpPr>
          <p:cNvPr id="2729" name="Google Shape;2729;p221"/>
          <p:cNvCxnSpPr/>
          <p:nvPr/>
        </p:nvCxnSpPr>
        <p:spPr>
          <a:xfrm>
            <a:off x="2974490" y="2778930"/>
            <a:ext cx="623700" cy="385800"/>
          </a:xfrm>
          <a:prstGeom prst="bentConnector3">
            <a:avLst>
              <a:gd fmla="val 101951" name="adj1"/>
            </a:avLst>
          </a:prstGeom>
          <a:noFill/>
          <a:ln cap="flat" cmpd="sng" w="28575">
            <a:solidFill>
              <a:schemeClr val="lt2"/>
            </a:solidFill>
            <a:prstDash val="solid"/>
            <a:round/>
            <a:headEnd len="med" w="med" type="none"/>
            <a:tailEnd len="med" w="med" type="none"/>
          </a:ln>
        </p:spPr>
      </p:cxnSp>
      <p:pic>
        <p:nvPicPr>
          <p:cNvPr id="2730" name="Google Shape;2730;p221"/>
          <p:cNvPicPr preferRelativeResize="0"/>
          <p:nvPr/>
        </p:nvPicPr>
        <p:blipFill>
          <a:blip r:embed="rId3">
            <a:alphaModFix/>
          </a:blip>
          <a:stretch>
            <a:fillRect/>
          </a:stretch>
        </p:blipFill>
        <p:spPr>
          <a:xfrm>
            <a:off x="6300414" y="2607689"/>
            <a:ext cx="450600" cy="450600"/>
          </a:xfrm>
          <a:prstGeom prst="rect">
            <a:avLst/>
          </a:prstGeom>
          <a:noFill/>
          <a:ln>
            <a:noFill/>
          </a:ln>
        </p:spPr>
      </p:pic>
      <p:cxnSp>
        <p:nvCxnSpPr>
          <p:cNvPr id="2731" name="Google Shape;2731;p221"/>
          <p:cNvCxnSpPr/>
          <p:nvPr/>
        </p:nvCxnSpPr>
        <p:spPr>
          <a:xfrm flipH="1">
            <a:off x="5533633" y="2778917"/>
            <a:ext cx="623700" cy="385800"/>
          </a:xfrm>
          <a:prstGeom prst="bentConnector3">
            <a:avLst>
              <a:gd fmla="val 101951" name="adj1"/>
            </a:avLst>
          </a:prstGeom>
          <a:noFill/>
          <a:ln cap="flat" cmpd="sng" w="28575">
            <a:solidFill>
              <a:schemeClr val="lt2"/>
            </a:solidFill>
            <a:prstDash val="solid"/>
            <a:round/>
            <a:headEnd len="med" w="med" type="none"/>
            <a:tailEnd len="med" w="med" type="none"/>
          </a:ln>
        </p:spPr>
      </p:cxnSp>
      <p:cxnSp>
        <p:nvCxnSpPr>
          <p:cNvPr id="2732" name="Google Shape;2732;p221"/>
          <p:cNvCxnSpPr/>
          <p:nvPr/>
        </p:nvCxnSpPr>
        <p:spPr>
          <a:xfrm>
            <a:off x="6894090" y="2778917"/>
            <a:ext cx="623700" cy="385800"/>
          </a:xfrm>
          <a:prstGeom prst="bentConnector3">
            <a:avLst>
              <a:gd fmla="val 101951" name="adj1"/>
            </a:avLst>
          </a:prstGeom>
          <a:noFill/>
          <a:ln cap="flat" cmpd="sng" w="28575">
            <a:solidFill>
              <a:schemeClr val="lt2"/>
            </a:solidFill>
            <a:prstDash val="solid"/>
            <a:round/>
            <a:headEnd len="med" w="med" type="none"/>
            <a:tailEnd len="med" w="med" type="none"/>
          </a:ln>
        </p:spPr>
      </p:cxnSp>
      <p:sp>
        <p:nvSpPr>
          <p:cNvPr id="2733" name="Google Shape;2733;p221"/>
          <p:cNvSpPr/>
          <p:nvPr/>
        </p:nvSpPr>
        <p:spPr>
          <a:xfrm>
            <a:off x="628347" y="3144050"/>
            <a:ext cx="1965900" cy="1275600"/>
          </a:xfrm>
          <a:prstGeom prst="roundRect">
            <a:avLst>
              <a:gd fmla="val 0" name="adj"/>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H</a:t>
            </a:r>
            <a:r>
              <a:rPr b="1" baseline="-25000" lang="en" sz="2000">
                <a:solidFill>
                  <a:schemeClr val="lt2"/>
                </a:solidFill>
                <a:latin typeface="Orbitron"/>
                <a:ea typeface="Orbitron"/>
                <a:cs typeface="Orbitron"/>
                <a:sym typeface="Orbitron"/>
              </a:rPr>
              <a:t>0</a:t>
            </a:r>
            <a:r>
              <a:rPr b="1" lang="en" sz="2000">
                <a:solidFill>
                  <a:schemeClr val="lt2"/>
                </a:solidFill>
                <a:latin typeface="Orbitron"/>
                <a:ea typeface="Orbitron"/>
                <a:cs typeface="Orbitron"/>
                <a:sym typeface="Orbitron"/>
              </a:rPr>
              <a:t>: </a:t>
            </a:r>
            <a:endParaRPr b="1" sz="2000">
              <a:solidFill>
                <a:schemeClr val="lt2"/>
              </a:solidFill>
              <a:latin typeface="Orbitron"/>
              <a:ea typeface="Orbitron"/>
              <a:cs typeface="Orbitron"/>
              <a:sym typeface="Orbitron"/>
            </a:endParaRPr>
          </a:p>
          <a:p>
            <a:pPr indent="0" lvl="0" marL="0" rtl="0" algn="ctr">
              <a:spcBef>
                <a:spcPts val="1000"/>
              </a:spcBef>
              <a:spcAft>
                <a:spcPts val="0"/>
              </a:spcAft>
              <a:buNone/>
            </a:pPr>
            <a:r>
              <a:rPr lang="en">
                <a:solidFill>
                  <a:schemeClr val="lt2"/>
                </a:solidFill>
                <a:latin typeface="Assistant"/>
                <a:ea typeface="Assistant"/>
                <a:cs typeface="Assistant"/>
                <a:sym typeface="Assistant"/>
              </a:rPr>
              <a:t>Perceived stress levels </a:t>
            </a:r>
            <a:r>
              <a:rPr b="1" lang="en">
                <a:solidFill>
                  <a:schemeClr val="lt2"/>
                </a:solidFill>
                <a:latin typeface="Assistant"/>
                <a:ea typeface="Assistant"/>
                <a:cs typeface="Assistant"/>
                <a:sym typeface="Assistant"/>
              </a:rPr>
              <a:t>are not </a:t>
            </a:r>
            <a:r>
              <a:rPr lang="en">
                <a:solidFill>
                  <a:schemeClr val="lt2"/>
                </a:solidFill>
                <a:latin typeface="Assistant"/>
                <a:ea typeface="Assistant"/>
                <a:cs typeface="Assistant"/>
                <a:sym typeface="Assistant"/>
              </a:rPr>
              <a:t>correlated to one’s major at BU. </a:t>
            </a:r>
            <a:endParaRPr>
              <a:solidFill>
                <a:schemeClr val="lt2"/>
              </a:solidFill>
              <a:latin typeface="Assistant"/>
              <a:ea typeface="Assistant"/>
              <a:cs typeface="Assistant"/>
              <a:sym typeface="Assistant"/>
            </a:endParaRPr>
          </a:p>
          <a:p>
            <a:pPr indent="0" lvl="0" marL="0" rtl="0" algn="ctr">
              <a:spcBef>
                <a:spcPts val="1000"/>
              </a:spcBef>
              <a:spcAft>
                <a:spcPts val="0"/>
              </a:spcAft>
              <a:buNone/>
            </a:pPr>
            <a:r>
              <a:t/>
            </a:r>
            <a:endParaRPr>
              <a:solidFill>
                <a:schemeClr val="lt2"/>
              </a:solidFill>
              <a:latin typeface="Assistant"/>
              <a:ea typeface="Assistant"/>
              <a:cs typeface="Assistant"/>
              <a:sym typeface="Assistant"/>
            </a:endParaRPr>
          </a:p>
          <a:p>
            <a:pPr indent="0" lvl="0" marL="0" rtl="0" algn="ctr">
              <a:spcBef>
                <a:spcPts val="1000"/>
              </a:spcBef>
              <a:spcAft>
                <a:spcPts val="1000"/>
              </a:spcAft>
              <a:buClr>
                <a:srgbClr val="000000"/>
              </a:buClr>
              <a:buSzPts val="1100"/>
              <a:buFont typeface="Arial"/>
              <a:buNone/>
            </a:pPr>
            <a:r>
              <a:t/>
            </a:r>
            <a:endParaRPr b="1" sz="2000">
              <a:solidFill>
                <a:schemeClr val="lt2"/>
              </a:solidFill>
              <a:latin typeface="Orbitron"/>
              <a:ea typeface="Orbitron"/>
              <a:cs typeface="Orbitron"/>
              <a:sym typeface="Orbitron"/>
            </a:endParaRPr>
          </a:p>
        </p:txBody>
      </p:sp>
      <p:pic>
        <p:nvPicPr>
          <p:cNvPr id="2734" name="Google Shape;2734;p221"/>
          <p:cNvPicPr preferRelativeResize="0"/>
          <p:nvPr/>
        </p:nvPicPr>
        <p:blipFill>
          <a:blip r:embed="rId4">
            <a:alphaModFix/>
          </a:blip>
          <a:stretch>
            <a:fillRect/>
          </a:stretch>
        </p:blipFill>
        <p:spPr>
          <a:xfrm>
            <a:off x="2319763" y="2546638"/>
            <a:ext cx="572700"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8" name="Shape 2738"/>
        <p:cNvGrpSpPr/>
        <p:nvPr/>
      </p:nvGrpSpPr>
      <p:grpSpPr>
        <a:xfrm>
          <a:off x="0" y="0"/>
          <a:ext cx="0" cy="0"/>
          <a:chOff x="0" y="0"/>
          <a:chExt cx="0" cy="0"/>
        </a:xfrm>
      </p:grpSpPr>
      <p:sp>
        <p:nvSpPr>
          <p:cNvPr id="2739" name="Google Shape;2739;p222"/>
          <p:cNvSpPr/>
          <p:nvPr/>
        </p:nvSpPr>
        <p:spPr>
          <a:xfrm>
            <a:off x="3844502" y="2869800"/>
            <a:ext cx="4106100" cy="5403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endParaRPr>
          </a:p>
        </p:txBody>
      </p:sp>
      <p:sp>
        <p:nvSpPr>
          <p:cNvPr id="2740" name="Google Shape;2740;p222"/>
          <p:cNvSpPr/>
          <p:nvPr/>
        </p:nvSpPr>
        <p:spPr>
          <a:xfrm>
            <a:off x="830823" y="1469898"/>
            <a:ext cx="2209500" cy="2209500"/>
          </a:xfrm>
          <a:prstGeom prst="roundRect">
            <a:avLst>
              <a:gd fmla="val 16667" name="adj"/>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22"/>
          <p:cNvSpPr txBox="1"/>
          <p:nvPr>
            <p:ph type="title"/>
          </p:nvPr>
        </p:nvSpPr>
        <p:spPr>
          <a:xfrm>
            <a:off x="3485402" y="1754650"/>
            <a:ext cx="4824300" cy="101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2742" name="Google Shape;2742;p222"/>
          <p:cNvSpPr txBox="1"/>
          <p:nvPr>
            <p:ph idx="2" type="title"/>
          </p:nvPr>
        </p:nvSpPr>
        <p:spPr>
          <a:xfrm>
            <a:off x="830823" y="1711248"/>
            <a:ext cx="2209500" cy="1726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2743" name="Google Shape;2743;p222"/>
          <p:cNvSpPr txBox="1"/>
          <p:nvPr>
            <p:ph idx="1" type="subTitle"/>
          </p:nvPr>
        </p:nvSpPr>
        <p:spPr>
          <a:xfrm>
            <a:off x="4137452" y="2924643"/>
            <a:ext cx="3520200" cy="40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did we do?</a:t>
            </a:r>
            <a:endParaRPr/>
          </a:p>
        </p:txBody>
      </p:sp>
      <p:sp>
        <p:nvSpPr>
          <p:cNvPr id="2744" name="Google Shape;2744;p222"/>
          <p:cNvSpPr/>
          <p:nvPr/>
        </p:nvSpPr>
        <p:spPr>
          <a:xfrm>
            <a:off x="7866525" y="4065300"/>
            <a:ext cx="564375" cy="633175"/>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5" name="Google Shape;2745;p222"/>
          <p:cNvGrpSpPr/>
          <p:nvPr/>
        </p:nvGrpSpPr>
        <p:grpSpPr>
          <a:xfrm>
            <a:off x="713100" y="445025"/>
            <a:ext cx="7717800" cy="4250650"/>
            <a:chOff x="713100" y="445025"/>
            <a:chExt cx="7717800" cy="4250650"/>
          </a:xfrm>
        </p:grpSpPr>
        <p:sp>
          <p:nvSpPr>
            <p:cNvPr id="2746" name="Google Shape;2746;p222"/>
            <p:cNvSpPr/>
            <p:nvPr/>
          </p:nvSpPr>
          <p:spPr>
            <a:xfrm>
              <a:off x="713100" y="458767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22"/>
            <p:cNvSpPr/>
            <p:nvPr/>
          </p:nvSpPr>
          <p:spPr>
            <a:xfrm>
              <a:off x="8322900" y="445025"/>
              <a:ext cx="108000" cy="1080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8" name="Google Shape;2748;p222"/>
          <p:cNvGrpSpPr/>
          <p:nvPr/>
        </p:nvGrpSpPr>
        <p:grpSpPr>
          <a:xfrm>
            <a:off x="4138598" y="3084658"/>
            <a:ext cx="3517907" cy="110589"/>
            <a:chOff x="2600575" y="3762250"/>
            <a:chExt cx="5783178" cy="181800"/>
          </a:xfrm>
        </p:grpSpPr>
        <p:sp>
          <p:nvSpPr>
            <p:cNvPr id="2749" name="Google Shape;2749;p222"/>
            <p:cNvSpPr/>
            <p:nvPr/>
          </p:nvSpPr>
          <p:spPr>
            <a:xfrm>
              <a:off x="2600575"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22"/>
            <p:cNvSpPr/>
            <p:nvPr/>
          </p:nvSpPr>
          <p:spPr>
            <a:xfrm>
              <a:off x="8201953" y="3762250"/>
              <a:ext cx="181800" cy="181800"/>
            </a:xfrm>
            <a:prstGeom prst="star4">
              <a:avLst>
                <a:gd fmla="val 0" name="adj"/>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4" name="Shape 2754"/>
        <p:cNvGrpSpPr/>
        <p:nvPr/>
      </p:nvGrpSpPr>
      <p:grpSpPr>
        <a:xfrm>
          <a:off x="0" y="0"/>
          <a:ext cx="0" cy="0"/>
          <a:chOff x="0" y="0"/>
          <a:chExt cx="0" cy="0"/>
        </a:xfrm>
      </p:grpSpPr>
      <p:sp>
        <p:nvSpPr>
          <p:cNvPr id="2755" name="Google Shape;2755;p223"/>
          <p:cNvSpPr/>
          <p:nvPr/>
        </p:nvSpPr>
        <p:spPr>
          <a:xfrm>
            <a:off x="105356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23"/>
          <p:cNvSpPr txBox="1"/>
          <p:nvPr/>
        </p:nvSpPr>
        <p:spPr>
          <a:xfrm>
            <a:off x="908419" y="308662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Survey</a:t>
            </a:r>
            <a:endParaRPr b="1" sz="2000">
              <a:solidFill>
                <a:schemeClr val="lt2"/>
              </a:solidFill>
              <a:latin typeface="Orbitron"/>
              <a:ea typeface="Orbitron"/>
              <a:cs typeface="Orbitron"/>
              <a:sym typeface="Orbitron"/>
            </a:endParaRPr>
          </a:p>
        </p:txBody>
      </p:sp>
      <p:cxnSp>
        <p:nvCxnSpPr>
          <p:cNvPr id="2757" name="Google Shape;2757;p223"/>
          <p:cNvCxnSpPr>
            <a:stCxn id="2755" idx="2"/>
            <a:endCxn id="2756" idx="0"/>
          </p:cNvCxnSpPr>
          <p:nvPr/>
        </p:nvCxnSpPr>
        <p:spPr>
          <a:xfrm>
            <a:off x="1619369" y="2572825"/>
            <a:ext cx="0" cy="513900"/>
          </a:xfrm>
          <a:prstGeom prst="straightConnector1">
            <a:avLst/>
          </a:prstGeom>
          <a:noFill/>
          <a:ln cap="flat" cmpd="sng" w="28575">
            <a:solidFill>
              <a:schemeClr val="lt2"/>
            </a:solidFill>
            <a:prstDash val="solid"/>
            <a:round/>
            <a:headEnd len="med" w="med" type="none"/>
            <a:tailEnd len="med" w="med" type="oval"/>
          </a:ln>
        </p:spPr>
      </p:cxnSp>
      <p:sp>
        <p:nvSpPr>
          <p:cNvPr id="2758" name="Google Shape;2758;p223"/>
          <p:cNvSpPr/>
          <p:nvPr/>
        </p:nvSpPr>
        <p:spPr>
          <a:xfrm>
            <a:off x="3023376" y="2073850"/>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23"/>
          <p:cNvSpPr txBox="1"/>
          <p:nvPr/>
        </p:nvSpPr>
        <p:spPr>
          <a:xfrm>
            <a:off x="2654079" y="3700275"/>
            <a:ext cx="1870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Clean data</a:t>
            </a:r>
            <a:endParaRPr b="1" sz="2000">
              <a:solidFill>
                <a:schemeClr val="lt2"/>
              </a:solidFill>
              <a:latin typeface="Orbitron"/>
              <a:ea typeface="Orbitron"/>
              <a:cs typeface="Orbitron"/>
              <a:sym typeface="Orbitron"/>
            </a:endParaRPr>
          </a:p>
        </p:txBody>
      </p:sp>
      <p:sp>
        <p:nvSpPr>
          <p:cNvPr id="2760" name="Google Shape;2760;p223"/>
          <p:cNvSpPr/>
          <p:nvPr/>
        </p:nvSpPr>
        <p:spPr>
          <a:xfrm>
            <a:off x="499305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23"/>
          <p:cNvSpPr txBox="1"/>
          <p:nvPr/>
        </p:nvSpPr>
        <p:spPr>
          <a:xfrm>
            <a:off x="4565625" y="3086625"/>
            <a:ext cx="19866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Chi-Square Tests</a:t>
            </a:r>
            <a:endParaRPr b="1" sz="2000">
              <a:solidFill>
                <a:schemeClr val="lt2"/>
              </a:solidFill>
              <a:latin typeface="Orbitron"/>
              <a:ea typeface="Orbitron"/>
              <a:cs typeface="Orbitron"/>
              <a:sym typeface="Orbitron"/>
            </a:endParaRPr>
          </a:p>
        </p:txBody>
      </p:sp>
      <p:sp>
        <p:nvSpPr>
          <p:cNvPr id="2762" name="Google Shape;2762;p223"/>
          <p:cNvSpPr/>
          <p:nvPr/>
        </p:nvSpPr>
        <p:spPr>
          <a:xfrm>
            <a:off x="6962887" y="205486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23"/>
          <p:cNvSpPr txBox="1"/>
          <p:nvPr/>
        </p:nvSpPr>
        <p:spPr>
          <a:xfrm>
            <a:off x="6757387" y="3700275"/>
            <a:ext cx="1551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lt2"/>
                </a:solidFill>
                <a:latin typeface="Orbitron"/>
                <a:ea typeface="Orbitron"/>
                <a:cs typeface="Orbitron"/>
                <a:sym typeface="Orbitron"/>
              </a:rPr>
              <a:t>Analysis</a:t>
            </a:r>
            <a:endParaRPr b="1" sz="2000">
              <a:solidFill>
                <a:schemeClr val="lt2"/>
              </a:solidFill>
              <a:latin typeface="Orbitron"/>
              <a:ea typeface="Orbitron"/>
              <a:cs typeface="Orbitron"/>
              <a:sym typeface="Orbitron"/>
            </a:endParaRPr>
          </a:p>
        </p:txBody>
      </p:sp>
      <p:cxnSp>
        <p:nvCxnSpPr>
          <p:cNvPr id="2764" name="Google Shape;2764;p223"/>
          <p:cNvCxnSpPr>
            <a:stCxn id="2762" idx="2"/>
            <a:endCxn id="2763" idx="0"/>
          </p:cNvCxnSpPr>
          <p:nvPr/>
        </p:nvCxnSpPr>
        <p:spPr>
          <a:xfrm>
            <a:off x="7528687" y="3186465"/>
            <a:ext cx="4200" cy="513900"/>
          </a:xfrm>
          <a:prstGeom prst="straightConnector1">
            <a:avLst/>
          </a:prstGeom>
          <a:noFill/>
          <a:ln cap="flat" cmpd="sng" w="28575">
            <a:solidFill>
              <a:schemeClr val="lt2"/>
            </a:solidFill>
            <a:prstDash val="solid"/>
            <a:round/>
            <a:headEnd len="med" w="med" type="none"/>
            <a:tailEnd len="med" w="med" type="oval"/>
          </a:ln>
        </p:spPr>
      </p:cxnSp>
      <p:sp>
        <p:nvSpPr>
          <p:cNvPr id="2765" name="Google Shape;2765;p223"/>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a:t>
            </a:r>
            <a:r>
              <a:rPr lang="en">
                <a:solidFill>
                  <a:schemeClr val="dk2"/>
                </a:solidFill>
              </a:rPr>
              <a:t>P</a:t>
            </a:r>
            <a:r>
              <a:rPr lang="en">
                <a:solidFill>
                  <a:schemeClr val="dk2"/>
                </a:solidFill>
              </a:rPr>
              <a:t>rocess</a:t>
            </a:r>
            <a:endParaRPr>
              <a:solidFill>
                <a:schemeClr val="dk2"/>
              </a:solidFill>
            </a:endParaRPr>
          </a:p>
        </p:txBody>
      </p:sp>
      <p:cxnSp>
        <p:nvCxnSpPr>
          <p:cNvPr id="2766" name="Google Shape;2766;p223"/>
          <p:cNvCxnSpPr>
            <a:stCxn id="2755" idx="3"/>
            <a:endCxn id="2758" idx="1"/>
          </p:cNvCxnSpPr>
          <p:nvPr/>
        </p:nvCxnSpPr>
        <p:spPr>
          <a:xfrm>
            <a:off x="2185169" y="2007025"/>
            <a:ext cx="838200" cy="6327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2767" name="Google Shape;2767;p223"/>
          <p:cNvCxnSpPr>
            <a:stCxn id="2758" idx="3"/>
            <a:endCxn id="2760" idx="1"/>
          </p:cNvCxnSpPr>
          <p:nvPr/>
        </p:nvCxnSpPr>
        <p:spPr>
          <a:xfrm flipH="1" rot="10800000">
            <a:off x="4154976" y="2006950"/>
            <a:ext cx="838200" cy="632700"/>
          </a:xfrm>
          <a:prstGeom prst="bentConnector3">
            <a:avLst>
              <a:gd fmla="val 49993" name="adj1"/>
            </a:avLst>
          </a:prstGeom>
          <a:noFill/>
          <a:ln cap="flat" cmpd="sng" w="28575">
            <a:solidFill>
              <a:schemeClr val="lt2"/>
            </a:solidFill>
            <a:prstDash val="solid"/>
            <a:round/>
            <a:headEnd len="med" w="med" type="none"/>
            <a:tailEnd len="med" w="med" type="none"/>
          </a:ln>
        </p:spPr>
      </p:cxnSp>
      <p:cxnSp>
        <p:nvCxnSpPr>
          <p:cNvPr id="2768" name="Google Shape;2768;p223"/>
          <p:cNvCxnSpPr>
            <a:stCxn id="2760" idx="3"/>
            <a:endCxn id="2762" idx="1"/>
          </p:cNvCxnSpPr>
          <p:nvPr/>
        </p:nvCxnSpPr>
        <p:spPr>
          <a:xfrm>
            <a:off x="6124659" y="2007025"/>
            <a:ext cx="838200" cy="613500"/>
          </a:xfrm>
          <a:prstGeom prst="bentConnector3">
            <a:avLst>
              <a:gd fmla="val 50002" name="adj1"/>
            </a:avLst>
          </a:prstGeom>
          <a:noFill/>
          <a:ln cap="flat" cmpd="sng" w="28575">
            <a:solidFill>
              <a:schemeClr val="lt2"/>
            </a:solidFill>
            <a:prstDash val="solid"/>
            <a:round/>
            <a:headEnd len="med" w="med" type="none"/>
            <a:tailEnd len="med" w="med" type="none"/>
          </a:ln>
        </p:spPr>
      </p:cxnSp>
      <p:cxnSp>
        <p:nvCxnSpPr>
          <p:cNvPr id="2769" name="Google Shape;2769;p223"/>
          <p:cNvCxnSpPr>
            <a:stCxn id="2758" idx="2"/>
            <a:endCxn id="2759" idx="0"/>
          </p:cNvCxnSpPr>
          <p:nvPr/>
        </p:nvCxnSpPr>
        <p:spPr>
          <a:xfrm>
            <a:off x="3589176" y="3205450"/>
            <a:ext cx="0" cy="494700"/>
          </a:xfrm>
          <a:prstGeom prst="straightConnector1">
            <a:avLst/>
          </a:prstGeom>
          <a:noFill/>
          <a:ln cap="flat" cmpd="sng" w="28575">
            <a:solidFill>
              <a:schemeClr val="lt2"/>
            </a:solidFill>
            <a:prstDash val="solid"/>
            <a:round/>
            <a:headEnd len="med" w="med" type="none"/>
            <a:tailEnd len="med" w="med" type="oval"/>
          </a:ln>
        </p:spPr>
      </p:cxnSp>
      <p:cxnSp>
        <p:nvCxnSpPr>
          <p:cNvPr id="2770" name="Google Shape;2770;p223"/>
          <p:cNvCxnSpPr>
            <a:stCxn id="2760" idx="2"/>
            <a:endCxn id="2761" idx="0"/>
          </p:cNvCxnSpPr>
          <p:nvPr/>
        </p:nvCxnSpPr>
        <p:spPr>
          <a:xfrm>
            <a:off x="5558859" y="2572825"/>
            <a:ext cx="0" cy="513900"/>
          </a:xfrm>
          <a:prstGeom prst="straightConnector1">
            <a:avLst/>
          </a:prstGeom>
          <a:noFill/>
          <a:ln cap="flat" cmpd="sng" w="28575">
            <a:solidFill>
              <a:schemeClr val="lt2"/>
            </a:solidFill>
            <a:prstDash val="solid"/>
            <a:round/>
            <a:headEnd len="med" w="med" type="none"/>
            <a:tailEnd len="med" w="med" type="oval"/>
          </a:ln>
        </p:spPr>
      </p:cxnSp>
      <p:sp>
        <p:nvSpPr>
          <p:cNvPr id="2771" name="Google Shape;2771;p223"/>
          <p:cNvSpPr/>
          <p:nvPr/>
        </p:nvSpPr>
        <p:spPr>
          <a:xfrm>
            <a:off x="8459738" y="2462652"/>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23"/>
          <p:cNvSpPr/>
          <p:nvPr/>
        </p:nvSpPr>
        <p:spPr>
          <a:xfrm>
            <a:off x="713100" y="4516675"/>
            <a:ext cx="181800" cy="181800"/>
          </a:xfrm>
          <a:prstGeom prst="star4">
            <a:avLst>
              <a:gd fmla="val 0"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3" name="Google Shape;2773;p223"/>
          <p:cNvPicPr preferRelativeResize="0"/>
          <p:nvPr/>
        </p:nvPicPr>
        <p:blipFill>
          <a:blip r:embed="rId3">
            <a:alphaModFix/>
          </a:blip>
          <a:stretch>
            <a:fillRect/>
          </a:stretch>
        </p:blipFill>
        <p:spPr>
          <a:xfrm>
            <a:off x="1250500" y="1683250"/>
            <a:ext cx="737850" cy="737850"/>
          </a:xfrm>
          <a:prstGeom prst="rect">
            <a:avLst/>
          </a:prstGeom>
          <a:noFill/>
          <a:ln>
            <a:noFill/>
          </a:ln>
        </p:spPr>
      </p:pic>
      <p:pic>
        <p:nvPicPr>
          <p:cNvPr id="2774" name="Google Shape;2774;p223"/>
          <p:cNvPicPr preferRelativeResize="0"/>
          <p:nvPr/>
        </p:nvPicPr>
        <p:blipFill>
          <a:blip r:embed="rId4">
            <a:alphaModFix/>
          </a:blip>
          <a:stretch>
            <a:fillRect/>
          </a:stretch>
        </p:blipFill>
        <p:spPr>
          <a:xfrm>
            <a:off x="3220250" y="2270725"/>
            <a:ext cx="737850" cy="737850"/>
          </a:xfrm>
          <a:prstGeom prst="rect">
            <a:avLst/>
          </a:prstGeom>
          <a:noFill/>
          <a:ln>
            <a:noFill/>
          </a:ln>
        </p:spPr>
      </p:pic>
      <p:pic>
        <p:nvPicPr>
          <p:cNvPr id="2775" name="Google Shape;2775;p223"/>
          <p:cNvPicPr preferRelativeResize="0"/>
          <p:nvPr/>
        </p:nvPicPr>
        <p:blipFill>
          <a:blip r:embed="rId5">
            <a:alphaModFix/>
          </a:blip>
          <a:stretch>
            <a:fillRect/>
          </a:stretch>
        </p:blipFill>
        <p:spPr>
          <a:xfrm>
            <a:off x="5189988" y="1638100"/>
            <a:ext cx="737850" cy="737850"/>
          </a:xfrm>
          <a:prstGeom prst="rect">
            <a:avLst/>
          </a:prstGeom>
          <a:noFill/>
          <a:ln>
            <a:noFill/>
          </a:ln>
        </p:spPr>
      </p:pic>
      <p:pic>
        <p:nvPicPr>
          <p:cNvPr id="2776" name="Google Shape;2776;p223"/>
          <p:cNvPicPr preferRelativeResize="0"/>
          <p:nvPr/>
        </p:nvPicPr>
        <p:blipFill>
          <a:blip r:embed="rId6">
            <a:alphaModFix/>
          </a:blip>
          <a:stretch>
            <a:fillRect/>
          </a:stretch>
        </p:blipFill>
        <p:spPr>
          <a:xfrm>
            <a:off x="7163975" y="2230775"/>
            <a:ext cx="737825" cy="73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0" name="Shape 2780"/>
        <p:cNvGrpSpPr/>
        <p:nvPr/>
      </p:nvGrpSpPr>
      <p:grpSpPr>
        <a:xfrm>
          <a:off x="0" y="0"/>
          <a:ext cx="0" cy="0"/>
          <a:chOff x="0" y="0"/>
          <a:chExt cx="0" cy="0"/>
        </a:xfrm>
      </p:grpSpPr>
      <p:sp>
        <p:nvSpPr>
          <p:cNvPr id="2781" name="Google Shape;2781;p224"/>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Collecting </a:t>
            </a:r>
            <a:r>
              <a:rPr lang="en">
                <a:solidFill>
                  <a:schemeClr val="dk2"/>
                </a:solidFill>
              </a:rPr>
              <a:t>Data</a:t>
            </a:r>
            <a:endParaRPr>
              <a:solidFill>
                <a:schemeClr val="dk2"/>
              </a:solidFill>
            </a:endParaRPr>
          </a:p>
        </p:txBody>
      </p:sp>
      <p:sp>
        <p:nvSpPr>
          <p:cNvPr id="2782" name="Google Shape;2782;p224"/>
          <p:cNvSpPr txBox="1"/>
          <p:nvPr/>
        </p:nvSpPr>
        <p:spPr>
          <a:xfrm>
            <a:off x="5046350" y="1595075"/>
            <a:ext cx="3267900" cy="442500"/>
          </a:xfrm>
          <a:prstGeom prst="rect">
            <a:avLst/>
          </a:prstGeom>
          <a:noFill/>
          <a:ln cap="flat" cmpd="sng" w="28575">
            <a:solidFill>
              <a:srgbClr val="84BDE7"/>
            </a:solidFill>
            <a:prstDash val="solid"/>
            <a:round/>
            <a:headEnd len="sm" w="sm" type="none"/>
            <a:tailEnd len="sm" w="sm" type="none"/>
          </a:ln>
        </p:spPr>
        <p:txBody>
          <a:bodyPr anchorCtr="0" anchor="ctr" bIns="91425" lIns="274300" spcFirstLastPara="1" rIns="91425" wrap="square" tIns="91425">
            <a:noAutofit/>
          </a:bodyPr>
          <a:lstStyle/>
          <a:p>
            <a:pPr indent="0" lvl="0" marL="0" rtl="0" algn="l">
              <a:spcBef>
                <a:spcPts val="0"/>
              </a:spcBef>
              <a:spcAft>
                <a:spcPts val="0"/>
              </a:spcAft>
              <a:buNone/>
            </a:pPr>
            <a:r>
              <a:rPr b="1" lang="en" sz="2300">
                <a:solidFill>
                  <a:srgbClr val="84BDE7"/>
                </a:solidFill>
                <a:latin typeface="Orbitron"/>
                <a:ea typeface="Orbitron"/>
                <a:cs typeface="Orbitron"/>
                <a:sym typeface="Orbitron"/>
              </a:rPr>
              <a:t>Survey</a:t>
            </a:r>
            <a:endParaRPr b="1" sz="2300">
              <a:solidFill>
                <a:srgbClr val="84BDE7"/>
              </a:solidFill>
              <a:latin typeface="Orbitron"/>
              <a:ea typeface="Orbitron"/>
              <a:cs typeface="Orbitron"/>
              <a:sym typeface="Orbitron"/>
            </a:endParaRPr>
          </a:p>
        </p:txBody>
      </p:sp>
      <p:sp>
        <p:nvSpPr>
          <p:cNvPr id="2783" name="Google Shape;2783;p224"/>
          <p:cNvSpPr txBox="1"/>
          <p:nvPr/>
        </p:nvSpPr>
        <p:spPr>
          <a:xfrm>
            <a:off x="5046350" y="2037575"/>
            <a:ext cx="3267900" cy="2070600"/>
          </a:xfrm>
          <a:prstGeom prst="rect">
            <a:avLst/>
          </a:prstGeom>
          <a:noFill/>
          <a:ln cap="flat" cmpd="sng" w="28575">
            <a:solidFill>
              <a:srgbClr val="84BDE7"/>
            </a:solidFill>
            <a:prstDash val="solid"/>
            <a:round/>
            <a:headEnd len="sm" w="sm" type="none"/>
            <a:tailEnd len="sm" w="sm" type="none"/>
          </a:ln>
        </p:spPr>
        <p:txBody>
          <a:bodyPr anchorCtr="0" anchor="ctr" bIns="91425" lIns="274300" spcFirstLastPara="1" rIns="274300" wrap="square" tIns="91425">
            <a:noAutofit/>
          </a:bodyPr>
          <a:lstStyle/>
          <a:p>
            <a:pPr indent="0" lvl="0" marL="0" rtl="0" algn="l">
              <a:spcBef>
                <a:spcPts val="0"/>
              </a:spcBef>
              <a:spcAft>
                <a:spcPts val="0"/>
              </a:spcAft>
              <a:buNone/>
            </a:pPr>
            <a:r>
              <a:t/>
            </a:r>
            <a:endParaRPr>
              <a:solidFill>
                <a:srgbClr val="84BDE7"/>
              </a:solidFill>
              <a:latin typeface="Assistant"/>
              <a:ea typeface="Assistant"/>
              <a:cs typeface="Assistant"/>
              <a:sym typeface="Assistant"/>
            </a:endParaRPr>
          </a:p>
        </p:txBody>
      </p:sp>
      <p:grpSp>
        <p:nvGrpSpPr>
          <p:cNvPr id="2784" name="Google Shape;2784;p224"/>
          <p:cNvGrpSpPr/>
          <p:nvPr/>
        </p:nvGrpSpPr>
        <p:grpSpPr>
          <a:xfrm>
            <a:off x="5046351" y="1327783"/>
            <a:ext cx="3267900" cy="267300"/>
            <a:chOff x="2730445" y="1757725"/>
            <a:chExt cx="3267900" cy="267300"/>
          </a:xfrm>
        </p:grpSpPr>
        <p:sp>
          <p:nvSpPr>
            <p:cNvPr id="2785" name="Google Shape;2785;p224"/>
            <p:cNvSpPr/>
            <p:nvPr/>
          </p:nvSpPr>
          <p:spPr>
            <a:xfrm>
              <a:off x="2730445" y="1757725"/>
              <a:ext cx="3267900" cy="267300"/>
            </a:xfrm>
            <a:prstGeom prst="rect">
              <a:avLst/>
            </a:prstGeom>
            <a:noFill/>
            <a:ln cap="flat" cmpd="sng" w="28575">
              <a:solidFill>
                <a:srgbClr val="84BD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24"/>
            <p:cNvSpPr/>
            <p:nvPr/>
          </p:nvSpPr>
          <p:spPr>
            <a:xfrm>
              <a:off x="5410100" y="1841275"/>
              <a:ext cx="100200" cy="100200"/>
            </a:xfrm>
            <a:prstGeom prst="ellipse">
              <a:avLst/>
            </a:prstGeom>
            <a:solidFill>
              <a:srgbClr val="E84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24"/>
            <p:cNvSpPr/>
            <p:nvPr/>
          </p:nvSpPr>
          <p:spPr>
            <a:xfrm>
              <a:off x="5593550" y="1841275"/>
              <a:ext cx="100200" cy="100200"/>
            </a:xfrm>
            <a:prstGeom prst="ellipse">
              <a:avLst/>
            </a:prstGeom>
            <a:solidFill>
              <a:srgbClr val="E84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24"/>
            <p:cNvSpPr/>
            <p:nvPr/>
          </p:nvSpPr>
          <p:spPr>
            <a:xfrm>
              <a:off x="5777000" y="1841275"/>
              <a:ext cx="100200" cy="100200"/>
            </a:xfrm>
            <a:prstGeom prst="ellipse">
              <a:avLst/>
            </a:prstGeom>
            <a:solidFill>
              <a:srgbClr val="E849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9" name="Google Shape;2789;p224"/>
          <p:cNvSpPr txBox="1"/>
          <p:nvPr>
            <p:ph idx="4294967295" type="subTitle"/>
          </p:nvPr>
        </p:nvSpPr>
        <p:spPr>
          <a:xfrm>
            <a:off x="5002475" y="2038650"/>
            <a:ext cx="1640100" cy="281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Grade</a:t>
            </a:r>
            <a:endParaRPr sz="1300"/>
          </a:p>
          <a:p>
            <a:pPr indent="-311150" lvl="0" marL="457200" rtl="0" algn="l">
              <a:spcBef>
                <a:spcPts val="0"/>
              </a:spcBef>
              <a:spcAft>
                <a:spcPts val="0"/>
              </a:spcAft>
              <a:buSzPts val="1300"/>
              <a:buChar char="●"/>
            </a:pPr>
            <a:r>
              <a:rPr lang="en" sz="1300"/>
              <a:t>School</a:t>
            </a:r>
            <a:endParaRPr sz="1300"/>
          </a:p>
          <a:p>
            <a:pPr indent="-311150" lvl="0" marL="457200" rtl="0" algn="l">
              <a:spcBef>
                <a:spcPts val="0"/>
              </a:spcBef>
              <a:spcAft>
                <a:spcPts val="0"/>
              </a:spcAft>
              <a:buSzPts val="1300"/>
              <a:buChar char="●"/>
            </a:pPr>
            <a:r>
              <a:rPr lang="en" sz="1300"/>
              <a:t>Major</a:t>
            </a:r>
            <a:endParaRPr sz="1300"/>
          </a:p>
          <a:p>
            <a:pPr indent="-311150" lvl="0" marL="457200" rtl="0" algn="l">
              <a:spcBef>
                <a:spcPts val="0"/>
              </a:spcBef>
              <a:spcAft>
                <a:spcPts val="0"/>
              </a:spcAft>
              <a:buSzPts val="1300"/>
              <a:buChar char="●"/>
            </a:pPr>
            <a:r>
              <a:rPr lang="en" sz="1300"/>
              <a:t>Major type</a:t>
            </a:r>
            <a:endParaRPr sz="1300"/>
          </a:p>
          <a:p>
            <a:pPr indent="-311150" lvl="0" marL="457200" rtl="0" algn="l">
              <a:spcBef>
                <a:spcPts val="0"/>
              </a:spcBef>
              <a:spcAft>
                <a:spcPts val="0"/>
              </a:spcAft>
              <a:buSzPts val="1300"/>
              <a:buChar char="●"/>
            </a:pPr>
            <a:r>
              <a:rPr lang="en" sz="1300"/>
              <a:t># credits</a:t>
            </a:r>
            <a:endParaRPr sz="1300"/>
          </a:p>
          <a:p>
            <a:pPr indent="-311150" lvl="0" marL="457200" rtl="0" algn="l">
              <a:spcBef>
                <a:spcPts val="0"/>
              </a:spcBef>
              <a:spcAft>
                <a:spcPts val="0"/>
              </a:spcAft>
              <a:buSzPts val="1300"/>
              <a:buChar char="●"/>
            </a:pPr>
            <a:r>
              <a:rPr lang="en" sz="1300"/>
              <a:t>Time spent HW, studying, free time</a:t>
            </a:r>
            <a:endParaRPr sz="1300"/>
          </a:p>
          <a:p>
            <a:pPr indent="-311150" lvl="0" marL="457200" rtl="0" algn="l">
              <a:spcBef>
                <a:spcPts val="0"/>
              </a:spcBef>
              <a:spcAft>
                <a:spcPts val="0"/>
              </a:spcAft>
              <a:buSzPts val="1300"/>
              <a:buChar char="●"/>
            </a:pPr>
            <a:r>
              <a:rPr lang="en" sz="1300"/>
              <a:t>Overall grades</a:t>
            </a:r>
            <a:endParaRPr sz="1300"/>
          </a:p>
        </p:txBody>
      </p:sp>
      <p:sp>
        <p:nvSpPr>
          <p:cNvPr id="2790" name="Google Shape;2790;p224"/>
          <p:cNvSpPr txBox="1"/>
          <p:nvPr>
            <p:ph idx="4294967295" type="subTitle"/>
          </p:nvPr>
        </p:nvSpPr>
        <p:spPr>
          <a:xfrm>
            <a:off x="6642575" y="2038650"/>
            <a:ext cx="1640100" cy="281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Daily stress (1-10)</a:t>
            </a:r>
            <a:endParaRPr sz="1300"/>
          </a:p>
          <a:p>
            <a:pPr indent="-311150" lvl="0" marL="457200" rtl="0" algn="l">
              <a:spcBef>
                <a:spcPts val="0"/>
              </a:spcBef>
              <a:spcAft>
                <a:spcPts val="0"/>
              </a:spcAft>
              <a:buSzPts val="1300"/>
              <a:buChar char="●"/>
            </a:pPr>
            <a:r>
              <a:rPr lang="en" sz="1300"/>
              <a:t>Stress effects</a:t>
            </a:r>
            <a:endParaRPr sz="1300"/>
          </a:p>
          <a:p>
            <a:pPr indent="-311150" lvl="0" marL="457200" rtl="0" algn="l">
              <a:spcBef>
                <a:spcPts val="0"/>
              </a:spcBef>
              <a:spcAft>
                <a:spcPts val="0"/>
              </a:spcAft>
              <a:buSzPts val="1300"/>
              <a:buChar char="●"/>
            </a:pPr>
            <a:r>
              <a:rPr lang="en" sz="1300"/>
              <a:t>Biggest causes of stress</a:t>
            </a:r>
            <a:endParaRPr sz="1300"/>
          </a:p>
          <a:p>
            <a:pPr indent="-311150" lvl="0" marL="457200" rtl="0" algn="l">
              <a:spcBef>
                <a:spcPts val="0"/>
              </a:spcBef>
              <a:spcAft>
                <a:spcPts val="0"/>
              </a:spcAft>
              <a:buSzPts val="1300"/>
              <a:buChar char="●"/>
            </a:pPr>
            <a:r>
              <a:rPr lang="en" sz="1300"/>
              <a:t>Hours of sleep on weekday/end</a:t>
            </a:r>
            <a:endParaRPr sz="1300"/>
          </a:p>
        </p:txBody>
      </p:sp>
      <p:sp>
        <p:nvSpPr>
          <p:cNvPr id="2791" name="Google Shape;2791;p224"/>
          <p:cNvSpPr txBox="1"/>
          <p:nvPr>
            <p:ph idx="4294967295" type="subTitle"/>
          </p:nvPr>
        </p:nvSpPr>
        <p:spPr>
          <a:xfrm>
            <a:off x="723100" y="2767975"/>
            <a:ext cx="3890400" cy="144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Collection method: Google Forms </a:t>
            </a:r>
            <a:endParaRPr sz="1800"/>
          </a:p>
          <a:p>
            <a:pPr indent="-342900" lvl="0" marL="457200" rtl="0" algn="l">
              <a:spcBef>
                <a:spcPts val="0"/>
              </a:spcBef>
              <a:spcAft>
                <a:spcPts val="0"/>
              </a:spcAft>
              <a:buSzPts val="1800"/>
              <a:buChar char="●"/>
            </a:pPr>
            <a:r>
              <a:rPr lang="en" sz="1800"/>
              <a:t>Min # of Responses: 100</a:t>
            </a:r>
            <a:endParaRPr sz="1800"/>
          </a:p>
          <a:p>
            <a:pPr indent="-342900" lvl="0" marL="457200" rtl="0" algn="l">
              <a:spcBef>
                <a:spcPts val="0"/>
              </a:spcBef>
              <a:spcAft>
                <a:spcPts val="0"/>
              </a:spcAft>
              <a:buSzPts val="1800"/>
              <a:buChar char="●"/>
            </a:pPr>
            <a:r>
              <a:rPr lang="en" sz="1800"/>
              <a:t>Source population: full-time, undergrad students at BU</a:t>
            </a:r>
            <a:endParaRPr sz="1800"/>
          </a:p>
        </p:txBody>
      </p:sp>
      <p:grpSp>
        <p:nvGrpSpPr>
          <p:cNvPr id="2792" name="Google Shape;2792;p224"/>
          <p:cNvGrpSpPr/>
          <p:nvPr/>
        </p:nvGrpSpPr>
        <p:grpSpPr>
          <a:xfrm>
            <a:off x="1232434" y="1403976"/>
            <a:ext cx="2871729" cy="1091591"/>
            <a:chOff x="6433319" y="3888079"/>
            <a:chExt cx="2131944" cy="810387"/>
          </a:xfrm>
        </p:grpSpPr>
        <p:grpSp>
          <p:nvGrpSpPr>
            <p:cNvPr id="2793" name="Google Shape;2793;p224"/>
            <p:cNvGrpSpPr/>
            <p:nvPr/>
          </p:nvGrpSpPr>
          <p:grpSpPr>
            <a:xfrm>
              <a:off x="6433319" y="3888079"/>
              <a:ext cx="2131944" cy="810387"/>
              <a:chOff x="908419" y="1441225"/>
              <a:chExt cx="7331307" cy="2786750"/>
            </a:xfrm>
          </p:grpSpPr>
          <p:sp>
            <p:nvSpPr>
              <p:cNvPr id="2794" name="Google Shape;2794;p224"/>
              <p:cNvSpPr/>
              <p:nvPr/>
            </p:nvSpPr>
            <p:spPr>
              <a:xfrm>
                <a:off x="1053569" y="1441225"/>
                <a:ext cx="1131600" cy="11316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24"/>
              <p:cNvSpPr txBox="1"/>
              <p:nvPr/>
            </p:nvSpPr>
            <p:spPr>
              <a:xfrm>
                <a:off x="908419" y="308662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rbitron"/>
                    <a:ea typeface="Orbitron"/>
                    <a:cs typeface="Orbitron"/>
                    <a:sym typeface="Orbitron"/>
                  </a:rPr>
                  <a:t>1</a:t>
                </a:r>
                <a:endParaRPr b="1">
                  <a:solidFill>
                    <a:schemeClr val="dk2"/>
                  </a:solidFill>
                  <a:latin typeface="Orbitron"/>
                  <a:ea typeface="Orbitron"/>
                  <a:cs typeface="Orbitron"/>
                  <a:sym typeface="Orbitron"/>
                </a:endParaRPr>
              </a:p>
            </p:txBody>
          </p:sp>
          <p:cxnSp>
            <p:nvCxnSpPr>
              <p:cNvPr id="2796" name="Google Shape;2796;p224"/>
              <p:cNvCxnSpPr>
                <a:stCxn id="2794" idx="2"/>
                <a:endCxn id="2795" idx="0"/>
              </p:cNvCxnSpPr>
              <p:nvPr/>
            </p:nvCxnSpPr>
            <p:spPr>
              <a:xfrm>
                <a:off x="1619369" y="2572825"/>
                <a:ext cx="0" cy="513900"/>
              </a:xfrm>
              <a:prstGeom prst="straightConnector1">
                <a:avLst/>
              </a:prstGeom>
              <a:noFill/>
              <a:ln cap="flat" cmpd="sng" w="9525">
                <a:solidFill>
                  <a:schemeClr val="dk2"/>
                </a:solidFill>
                <a:prstDash val="solid"/>
                <a:round/>
                <a:headEnd len="med" w="med" type="none"/>
                <a:tailEnd len="med" w="med" type="oval"/>
              </a:ln>
            </p:spPr>
          </p:cxnSp>
          <p:sp>
            <p:nvSpPr>
              <p:cNvPr id="2797" name="Google Shape;2797;p224"/>
              <p:cNvSpPr/>
              <p:nvPr/>
            </p:nvSpPr>
            <p:spPr>
              <a:xfrm>
                <a:off x="3023376" y="2073850"/>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24"/>
              <p:cNvSpPr txBox="1"/>
              <p:nvPr/>
            </p:nvSpPr>
            <p:spPr>
              <a:xfrm>
                <a:off x="2654079" y="3700275"/>
                <a:ext cx="1870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2</a:t>
                </a:r>
                <a:endParaRPr b="1">
                  <a:solidFill>
                    <a:schemeClr val="lt2"/>
                  </a:solidFill>
                  <a:latin typeface="Orbitron"/>
                  <a:ea typeface="Orbitron"/>
                  <a:cs typeface="Orbitron"/>
                  <a:sym typeface="Orbitron"/>
                </a:endParaRPr>
              </a:p>
            </p:txBody>
          </p:sp>
          <p:sp>
            <p:nvSpPr>
              <p:cNvPr id="2799" name="Google Shape;2799;p224"/>
              <p:cNvSpPr/>
              <p:nvPr/>
            </p:nvSpPr>
            <p:spPr>
              <a:xfrm>
                <a:off x="499305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24"/>
              <p:cNvSpPr txBox="1"/>
              <p:nvPr/>
            </p:nvSpPr>
            <p:spPr>
              <a:xfrm>
                <a:off x="4565625" y="3086625"/>
                <a:ext cx="19866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3</a:t>
                </a:r>
                <a:endParaRPr b="1">
                  <a:solidFill>
                    <a:schemeClr val="lt2"/>
                  </a:solidFill>
                  <a:latin typeface="Orbitron"/>
                  <a:ea typeface="Orbitron"/>
                  <a:cs typeface="Orbitron"/>
                  <a:sym typeface="Orbitron"/>
                </a:endParaRPr>
              </a:p>
            </p:txBody>
          </p:sp>
          <p:sp>
            <p:nvSpPr>
              <p:cNvPr id="2801" name="Google Shape;2801;p224"/>
              <p:cNvSpPr/>
              <p:nvPr/>
            </p:nvSpPr>
            <p:spPr>
              <a:xfrm>
                <a:off x="6962887" y="205486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24"/>
              <p:cNvSpPr txBox="1"/>
              <p:nvPr/>
            </p:nvSpPr>
            <p:spPr>
              <a:xfrm>
                <a:off x="6817726" y="370026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4</a:t>
                </a:r>
                <a:endParaRPr b="1">
                  <a:solidFill>
                    <a:schemeClr val="lt2"/>
                  </a:solidFill>
                  <a:latin typeface="Orbitron"/>
                  <a:ea typeface="Orbitron"/>
                  <a:cs typeface="Orbitron"/>
                  <a:sym typeface="Orbitron"/>
                </a:endParaRPr>
              </a:p>
            </p:txBody>
          </p:sp>
          <p:cxnSp>
            <p:nvCxnSpPr>
              <p:cNvPr id="2803" name="Google Shape;2803;p224"/>
              <p:cNvCxnSpPr>
                <a:stCxn id="2801" idx="2"/>
                <a:endCxn id="2802" idx="0"/>
              </p:cNvCxnSpPr>
              <p:nvPr/>
            </p:nvCxnSpPr>
            <p:spPr>
              <a:xfrm>
                <a:off x="7528687" y="3186465"/>
                <a:ext cx="0" cy="513900"/>
              </a:xfrm>
              <a:prstGeom prst="straightConnector1">
                <a:avLst/>
              </a:prstGeom>
              <a:noFill/>
              <a:ln cap="flat" cmpd="sng" w="9525">
                <a:solidFill>
                  <a:schemeClr val="lt2"/>
                </a:solidFill>
                <a:prstDash val="solid"/>
                <a:round/>
                <a:headEnd len="med" w="med" type="none"/>
                <a:tailEnd len="med" w="med" type="oval"/>
              </a:ln>
            </p:spPr>
          </p:cxnSp>
          <p:cxnSp>
            <p:nvCxnSpPr>
              <p:cNvPr id="2804" name="Google Shape;2804;p224"/>
              <p:cNvCxnSpPr>
                <a:stCxn id="2794" idx="3"/>
                <a:endCxn id="2797" idx="1"/>
              </p:cNvCxnSpPr>
              <p:nvPr/>
            </p:nvCxnSpPr>
            <p:spPr>
              <a:xfrm>
                <a:off x="2185169" y="2007025"/>
                <a:ext cx="838200" cy="6327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2805" name="Google Shape;2805;p224"/>
              <p:cNvCxnSpPr>
                <a:stCxn id="2797" idx="3"/>
                <a:endCxn id="2799" idx="1"/>
              </p:cNvCxnSpPr>
              <p:nvPr/>
            </p:nvCxnSpPr>
            <p:spPr>
              <a:xfrm flipH="1" rot="10800000">
                <a:off x="4154976" y="2006950"/>
                <a:ext cx="838200" cy="632700"/>
              </a:xfrm>
              <a:prstGeom prst="bentConnector3">
                <a:avLst>
                  <a:gd fmla="val 49993" name="adj1"/>
                </a:avLst>
              </a:prstGeom>
              <a:noFill/>
              <a:ln cap="flat" cmpd="sng" w="28575">
                <a:solidFill>
                  <a:schemeClr val="lt2"/>
                </a:solidFill>
                <a:prstDash val="solid"/>
                <a:round/>
                <a:headEnd len="med" w="med" type="none"/>
                <a:tailEnd len="med" w="med" type="none"/>
              </a:ln>
            </p:spPr>
          </p:cxnSp>
          <p:cxnSp>
            <p:nvCxnSpPr>
              <p:cNvPr id="2806" name="Google Shape;2806;p224"/>
              <p:cNvCxnSpPr>
                <a:stCxn id="2799" idx="3"/>
                <a:endCxn id="2801" idx="1"/>
              </p:cNvCxnSpPr>
              <p:nvPr/>
            </p:nvCxnSpPr>
            <p:spPr>
              <a:xfrm>
                <a:off x="6124659" y="2007025"/>
                <a:ext cx="838200" cy="613500"/>
              </a:xfrm>
              <a:prstGeom prst="bentConnector3">
                <a:avLst>
                  <a:gd fmla="val 50002" name="adj1"/>
                </a:avLst>
              </a:prstGeom>
              <a:noFill/>
              <a:ln cap="flat" cmpd="sng" w="28575">
                <a:solidFill>
                  <a:schemeClr val="lt2"/>
                </a:solidFill>
                <a:prstDash val="solid"/>
                <a:round/>
                <a:headEnd len="med" w="med" type="none"/>
                <a:tailEnd len="med" w="med" type="none"/>
              </a:ln>
            </p:spPr>
          </p:cxnSp>
          <p:cxnSp>
            <p:nvCxnSpPr>
              <p:cNvPr id="2807" name="Google Shape;2807;p224"/>
              <p:cNvCxnSpPr>
                <a:stCxn id="2797" idx="2"/>
                <a:endCxn id="2798" idx="0"/>
              </p:cNvCxnSpPr>
              <p:nvPr/>
            </p:nvCxnSpPr>
            <p:spPr>
              <a:xfrm>
                <a:off x="3589176" y="3205450"/>
                <a:ext cx="0" cy="494700"/>
              </a:xfrm>
              <a:prstGeom prst="straightConnector1">
                <a:avLst/>
              </a:prstGeom>
              <a:noFill/>
              <a:ln cap="flat" cmpd="sng" w="9525">
                <a:solidFill>
                  <a:schemeClr val="lt2"/>
                </a:solidFill>
                <a:prstDash val="solid"/>
                <a:round/>
                <a:headEnd len="med" w="med" type="none"/>
                <a:tailEnd len="med" w="med" type="oval"/>
              </a:ln>
            </p:spPr>
          </p:cxnSp>
          <p:cxnSp>
            <p:nvCxnSpPr>
              <p:cNvPr id="2808" name="Google Shape;2808;p224"/>
              <p:cNvCxnSpPr>
                <a:stCxn id="2799" idx="2"/>
                <a:endCxn id="2800" idx="0"/>
              </p:cNvCxnSpPr>
              <p:nvPr/>
            </p:nvCxnSpPr>
            <p:spPr>
              <a:xfrm>
                <a:off x="5558859" y="2572825"/>
                <a:ext cx="0" cy="513900"/>
              </a:xfrm>
              <a:prstGeom prst="straightConnector1">
                <a:avLst/>
              </a:prstGeom>
              <a:noFill/>
              <a:ln cap="flat" cmpd="sng" w="9525">
                <a:solidFill>
                  <a:schemeClr val="lt2"/>
                </a:solidFill>
                <a:prstDash val="solid"/>
                <a:round/>
                <a:headEnd len="med" w="med" type="none"/>
                <a:tailEnd len="med" w="med" type="oval"/>
              </a:ln>
            </p:spPr>
          </p:cxnSp>
          <p:pic>
            <p:nvPicPr>
              <p:cNvPr id="2809" name="Google Shape;2809;p224"/>
              <p:cNvPicPr preferRelativeResize="0"/>
              <p:nvPr/>
            </p:nvPicPr>
            <p:blipFill>
              <a:blip r:embed="rId3">
                <a:alphaModFix/>
              </a:blip>
              <a:stretch>
                <a:fillRect/>
              </a:stretch>
            </p:blipFill>
            <p:spPr>
              <a:xfrm>
                <a:off x="1250500" y="1683250"/>
                <a:ext cx="737850" cy="737850"/>
              </a:xfrm>
              <a:prstGeom prst="rect">
                <a:avLst/>
              </a:prstGeom>
              <a:noFill/>
              <a:ln>
                <a:noFill/>
              </a:ln>
            </p:spPr>
          </p:pic>
        </p:grpSp>
        <p:pic>
          <p:nvPicPr>
            <p:cNvPr id="2810" name="Google Shape;2810;p224"/>
            <p:cNvPicPr preferRelativeResize="0"/>
            <p:nvPr/>
          </p:nvPicPr>
          <p:blipFill>
            <a:blip r:embed="rId4">
              <a:alphaModFix/>
            </a:blip>
            <a:stretch>
              <a:fillRect/>
            </a:stretch>
          </p:blipFill>
          <p:spPr>
            <a:xfrm>
              <a:off x="8260250" y="4124825"/>
              <a:ext cx="218200" cy="218200"/>
            </a:xfrm>
            <a:prstGeom prst="rect">
              <a:avLst/>
            </a:prstGeom>
            <a:noFill/>
            <a:ln>
              <a:noFill/>
            </a:ln>
          </p:spPr>
        </p:pic>
        <p:pic>
          <p:nvPicPr>
            <p:cNvPr id="2811" name="Google Shape;2811;p224"/>
            <p:cNvPicPr preferRelativeResize="0"/>
            <p:nvPr/>
          </p:nvPicPr>
          <p:blipFill>
            <a:blip r:embed="rId5">
              <a:alphaModFix/>
            </a:blip>
            <a:stretch>
              <a:fillRect/>
            </a:stretch>
          </p:blipFill>
          <p:spPr>
            <a:xfrm>
              <a:off x="7678301" y="3946025"/>
              <a:ext cx="218200" cy="218200"/>
            </a:xfrm>
            <a:prstGeom prst="rect">
              <a:avLst/>
            </a:prstGeom>
            <a:noFill/>
            <a:ln>
              <a:noFill/>
            </a:ln>
          </p:spPr>
        </p:pic>
        <p:pic>
          <p:nvPicPr>
            <p:cNvPr id="2812" name="Google Shape;2812;p224"/>
            <p:cNvPicPr preferRelativeResize="0"/>
            <p:nvPr/>
          </p:nvPicPr>
          <p:blipFill>
            <a:blip r:embed="rId6">
              <a:alphaModFix/>
            </a:blip>
            <a:stretch>
              <a:fillRect/>
            </a:stretch>
          </p:blipFill>
          <p:spPr>
            <a:xfrm>
              <a:off x="7120050" y="4136684"/>
              <a:ext cx="194500" cy="194480"/>
            </a:xfrm>
            <a:prstGeom prst="rect">
              <a:avLst/>
            </a:prstGeom>
            <a:noFill/>
            <a:ln>
              <a:noFill/>
            </a:ln>
          </p:spPr>
        </p:pic>
      </p:grpSp>
      <p:sp>
        <p:nvSpPr>
          <p:cNvPr id="2813" name="Google Shape;2813;p224"/>
          <p:cNvSpPr/>
          <p:nvPr/>
        </p:nvSpPr>
        <p:spPr>
          <a:xfrm>
            <a:off x="7570425"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24"/>
          <p:cNvSpPr/>
          <p:nvPr/>
        </p:nvSpPr>
        <p:spPr>
          <a:xfrm>
            <a:off x="7852606"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24"/>
          <p:cNvSpPr/>
          <p:nvPr/>
        </p:nvSpPr>
        <p:spPr>
          <a:xfrm>
            <a:off x="8134788" y="4411577"/>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9" name="Shape 2819"/>
        <p:cNvGrpSpPr/>
        <p:nvPr/>
      </p:nvGrpSpPr>
      <p:grpSpPr>
        <a:xfrm>
          <a:off x="0" y="0"/>
          <a:ext cx="0" cy="0"/>
          <a:chOff x="0" y="0"/>
          <a:chExt cx="0" cy="0"/>
        </a:xfrm>
      </p:grpSpPr>
      <p:sp>
        <p:nvSpPr>
          <p:cNvPr id="2820" name="Google Shape;2820;p225"/>
          <p:cNvSpPr txBox="1"/>
          <p:nvPr>
            <p:ph idx="4"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Cleaning </a:t>
            </a:r>
            <a:r>
              <a:rPr lang="en">
                <a:solidFill>
                  <a:schemeClr val="dk2"/>
                </a:solidFill>
              </a:rPr>
              <a:t>Data</a:t>
            </a:r>
            <a:endParaRPr>
              <a:solidFill>
                <a:schemeClr val="dk2"/>
              </a:solidFill>
            </a:endParaRPr>
          </a:p>
        </p:txBody>
      </p:sp>
      <p:sp>
        <p:nvSpPr>
          <p:cNvPr id="2821" name="Google Shape;2821;p225"/>
          <p:cNvSpPr/>
          <p:nvPr/>
        </p:nvSpPr>
        <p:spPr>
          <a:xfrm>
            <a:off x="7729300" y="4443852"/>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25"/>
          <p:cNvSpPr/>
          <p:nvPr/>
        </p:nvSpPr>
        <p:spPr>
          <a:xfrm>
            <a:off x="8011481" y="4443852"/>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25"/>
          <p:cNvSpPr/>
          <p:nvPr/>
        </p:nvSpPr>
        <p:spPr>
          <a:xfrm>
            <a:off x="8293663" y="4443852"/>
            <a:ext cx="194484" cy="218192"/>
          </a:xfrm>
          <a:custGeom>
            <a:rect b="b" l="l" r="r" t="t"/>
            <a:pathLst>
              <a:path extrusionOk="0" h="25327" w="22575">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4" name="Google Shape;2824;p225"/>
          <p:cNvGrpSpPr/>
          <p:nvPr/>
        </p:nvGrpSpPr>
        <p:grpSpPr>
          <a:xfrm>
            <a:off x="5334672" y="2184345"/>
            <a:ext cx="2871302" cy="1092888"/>
            <a:chOff x="6476919" y="1037104"/>
            <a:chExt cx="2131944" cy="810387"/>
          </a:xfrm>
        </p:grpSpPr>
        <p:grpSp>
          <p:nvGrpSpPr>
            <p:cNvPr id="2825" name="Google Shape;2825;p225"/>
            <p:cNvGrpSpPr/>
            <p:nvPr/>
          </p:nvGrpSpPr>
          <p:grpSpPr>
            <a:xfrm>
              <a:off x="6476919" y="1037104"/>
              <a:ext cx="2131944" cy="810387"/>
              <a:chOff x="6476919" y="1037104"/>
              <a:chExt cx="2131944" cy="810387"/>
            </a:xfrm>
          </p:grpSpPr>
          <p:grpSp>
            <p:nvGrpSpPr>
              <p:cNvPr id="2826" name="Google Shape;2826;p225"/>
              <p:cNvGrpSpPr/>
              <p:nvPr/>
            </p:nvGrpSpPr>
            <p:grpSpPr>
              <a:xfrm>
                <a:off x="6476919" y="1037104"/>
                <a:ext cx="2131944" cy="810387"/>
                <a:chOff x="908419" y="1441225"/>
                <a:chExt cx="7331307" cy="2786750"/>
              </a:xfrm>
            </p:grpSpPr>
            <p:sp>
              <p:nvSpPr>
                <p:cNvPr id="2827" name="Google Shape;2827;p225"/>
                <p:cNvSpPr/>
                <p:nvPr/>
              </p:nvSpPr>
              <p:spPr>
                <a:xfrm>
                  <a:off x="105356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25"/>
                <p:cNvSpPr txBox="1"/>
                <p:nvPr/>
              </p:nvSpPr>
              <p:spPr>
                <a:xfrm>
                  <a:off x="908419" y="308662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1</a:t>
                  </a:r>
                  <a:endParaRPr b="1">
                    <a:solidFill>
                      <a:schemeClr val="lt2"/>
                    </a:solidFill>
                    <a:latin typeface="Orbitron"/>
                    <a:ea typeface="Orbitron"/>
                    <a:cs typeface="Orbitron"/>
                    <a:sym typeface="Orbitron"/>
                  </a:endParaRPr>
                </a:p>
              </p:txBody>
            </p:sp>
            <p:cxnSp>
              <p:nvCxnSpPr>
                <p:cNvPr id="2829" name="Google Shape;2829;p225"/>
                <p:cNvCxnSpPr>
                  <a:stCxn id="2827" idx="2"/>
                  <a:endCxn id="2828" idx="0"/>
                </p:cNvCxnSpPr>
                <p:nvPr/>
              </p:nvCxnSpPr>
              <p:spPr>
                <a:xfrm>
                  <a:off x="1619369" y="2572825"/>
                  <a:ext cx="0" cy="513900"/>
                </a:xfrm>
                <a:prstGeom prst="straightConnector1">
                  <a:avLst/>
                </a:prstGeom>
                <a:noFill/>
                <a:ln cap="flat" cmpd="sng" w="9525">
                  <a:solidFill>
                    <a:schemeClr val="lt2"/>
                  </a:solidFill>
                  <a:prstDash val="solid"/>
                  <a:round/>
                  <a:headEnd len="med" w="med" type="none"/>
                  <a:tailEnd len="med" w="med" type="oval"/>
                </a:ln>
              </p:spPr>
            </p:cxnSp>
            <p:sp>
              <p:nvSpPr>
                <p:cNvPr id="2830" name="Google Shape;2830;p225"/>
                <p:cNvSpPr/>
                <p:nvPr/>
              </p:nvSpPr>
              <p:spPr>
                <a:xfrm>
                  <a:off x="3023376" y="2073850"/>
                  <a:ext cx="1131600" cy="1131600"/>
                </a:xfrm>
                <a:prstGeom prst="roundRect">
                  <a:avLst>
                    <a:gd fmla="val 16667" name="adj"/>
                  </a:avLst>
                </a:prstGeom>
                <a:solidFill>
                  <a:schemeClr val="lt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25"/>
                <p:cNvSpPr txBox="1"/>
                <p:nvPr/>
              </p:nvSpPr>
              <p:spPr>
                <a:xfrm>
                  <a:off x="2654079" y="3700275"/>
                  <a:ext cx="18702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Orbitron"/>
                      <a:ea typeface="Orbitron"/>
                      <a:cs typeface="Orbitron"/>
                      <a:sym typeface="Orbitron"/>
                    </a:rPr>
                    <a:t>2</a:t>
                  </a:r>
                  <a:endParaRPr b="1">
                    <a:solidFill>
                      <a:schemeClr val="dk2"/>
                    </a:solidFill>
                    <a:latin typeface="Orbitron"/>
                    <a:ea typeface="Orbitron"/>
                    <a:cs typeface="Orbitron"/>
                    <a:sym typeface="Orbitron"/>
                  </a:endParaRPr>
                </a:p>
              </p:txBody>
            </p:sp>
            <p:sp>
              <p:nvSpPr>
                <p:cNvPr id="2832" name="Google Shape;2832;p225"/>
                <p:cNvSpPr/>
                <p:nvPr/>
              </p:nvSpPr>
              <p:spPr>
                <a:xfrm>
                  <a:off x="4993059" y="144122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25"/>
                <p:cNvSpPr txBox="1"/>
                <p:nvPr/>
              </p:nvSpPr>
              <p:spPr>
                <a:xfrm>
                  <a:off x="4565625" y="3086625"/>
                  <a:ext cx="19866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3</a:t>
                  </a:r>
                  <a:endParaRPr b="1">
                    <a:solidFill>
                      <a:schemeClr val="lt2"/>
                    </a:solidFill>
                    <a:latin typeface="Orbitron"/>
                    <a:ea typeface="Orbitron"/>
                    <a:cs typeface="Orbitron"/>
                    <a:sym typeface="Orbitron"/>
                  </a:endParaRPr>
                </a:p>
              </p:txBody>
            </p:sp>
            <p:sp>
              <p:nvSpPr>
                <p:cNvPr id="2834" name="Google Shape;2834;p225"/>
                <p:cNvSpPr/>
                <p:nvPr/>
              </p:nvSpPr>
              <p:spPr>
                <a:xfrm>
                  <a:off x="6962887" y="2054865"/>
                  <a:ext cx="1131600" cy="1131600"/>
                </a:xfrm>
                <a:prstGeom prst="roundRect">
                  <a:avLst>
                    <a:gd fmla="val 16667"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25"/>
                <p:cNvSpPr txBox="1"/>
                <p:nvPr/>
              </p:nvSpPr>
              <p:spPr>
                <a:xfrm>
                  <a:off x="6817726" y="3700265"/>
                  <a:ext cx="1422000" cy="5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2"/>
                      </a:solidFill>
                      <a:latin typeface="Orbitron"/>
                      <a:ea typeface="Orbitron"/>
                      <a:cs typeface="Orbitron"/>
                      <a:sym typeface="Orbitron"/>
                    </a:rPr>
                    <a:t>4</a:t>
                  </a:r>
                  <a:endParaRPr b="1">
                    <a:solidFill>
                      <a:schemeClr val="lt2"/>
                    </a:solidFill>
                    <a:latin typeface="Orbitron"/>
                    <a:ea typeface="Orbitron"/>
                    <a:cs typeface="Orbitron"/>
                    <a:sym typeface="Orbitron"/>
                  </a:endParaRPr>
                </a:p>
              </p:txBody>
            </p:sp>
            <p:cxnSp>
              <p:nvCxnSpPr>
                <p:cNvPr id="2836" name="Google Shape;2836;p225"/>
                <p:cNvCxnSpPr>
                  <a:stCxn id="2834" idx="2"/>
                  <a:endCxn id="2835" idx="0"/>
                </p:cNvCxnSpPr>
                <p:nvPr/>
              </p:nvCxnSpPr>
              <p:spPr>
                <a:xfrm>
                  <a:off x="7528687" y="3186465"/>
                  <a:ext cx="0" cy="513900"/>
                </a:xfrm>
                <a:prstGeom prst="straightConnector1">
                  <a:avLst/>
                </a:prstGeom>
                <a:noFill/>
                <a:ln cap="flat" cmpd="sng" w="9525">
                  <a:solidFill>
                    <a:schemeClr val="lt2"/>
                  </a:solidFill>
                  <a:prstDash val="solid"/>
                  <a:round/>
                  <a:headEnd len="med" w="med" type="none"/>
                  <a:tailEnd len="med" w="med" type="oval"/>
                </a:ln>
              </p:spPr>
            </p:cxnSp>
            <p:cxnSp>
              <p:nvCxnSpPr>
                <p:cNvPr id="2837" name="Google Shape;2837;p225"/>
                <p:cNvCxnSpPr>
                  <a:stCxn id="2827" idx="3"/>
                  <a:endCxn id="2830" idx="1"/>
                </p:cNvCxnSpPr>
                <p:nvPr/>
              </p:nvCxnSpPr>
              <p:spPr>
                <a:xfrm>
                  <a:off x="2185169" y="2007025"/>
                  <a:ext cx="838200" cy="632700"/>
                </a:xfrm>
                <a:prstGeom prst="bentConnector3">
                  <a:avLst>
                    <a:gd fmla="val 50000" name="adj1"/>
                  </a:avLst>
                </a:prstGeom>
                <a:noFill/>
                <a:ln cap="flat" cmpd="sng" w="28575">
                  <a:solidFill>
                    <a:schemeClr val="lt2"/>
                  </a:solidFill>
                  <a:prstDash val="solid"/>
                  <a:round/>
                  <a:headEnd len="med" w="med" type="none"/>
                  <a:tailEnd len="med" w="med" type="none"/>
                </a:ln>
              </p:spPr>
            </p:cxnSp>
            <p:cxnSp>
              <p:nvCxnSpPr>
                <p:cNvPr id="2838" name="Google Shape;2838;p225"/>
                <p:cNvCxnSpPr>
                  <a:stCxn id="2830" idx="3"/>
                  <a:endCxn id="2832" idx="1"/>
                </p:cNvCxnSpPr>
                <p:nvPr/>
              </p:nvCxnSpPr>
              <p:spPr>
                <a:xfrm flipH="1" rot="10800000">
                  <a:off x="4154976" y="2006950"/>
                  <a:ext cx="838200" cy="632700"/>
                </a:xfrm>
                <a:prstGeom prst="bentConnector3">
                  <a:avLst>
                    <a:gd fmla="val 49993" name="adj1"/>
                  </a:avLst>
                </a:prstGeom>
                <a:noFill/>
                <a:ln cap="flat" cmpd="sng" w="28575">
                  <a:solidFill>
                    <a:schemeClr val="lt2"/>
                  </a:solidFill>
                  <a:prstDash val="solid"/>
                  <a:round/>
                  <a:headEnd len="med" w="med" type="none"/>
                  <a:tailEnd len="med" w="med" type="none"/>
                </a:ln>
              </p:spPr>
            </p:cxnSp>
            <p:cxnSp>
              <p:nvCxnSpPr>
                <p:cNvPr id="2839" name="Google Shape;2839;p225"/>
                <p:cNvCxnSpPr>
                  <a:stCxn id="2832" idx="3"/>
                  <a:endCxn id="2834" idx="1"/>
                </p:cNvCxnSpPr>
                <p:nvPr/>
              </p:nvCxnSpPr>
              <p:spPr>
                <a:xfrm>
                  <a:off x="6124659" y="2007025"/>
                  <a:ext cx="838200" cy="613500"/>
                </a:xfrm>
                <a:prstGeom prst="bentConnector3">
                  <a:avLst>
                    <a:gd fmla="val 50002" name="adj1"/>
                  </a:avLst>
                </a:prstGeom>
                <a:noFill/>
                <a:ln cap="flat" cmpd="sng" w="28575">
                  <a:solidFill>
                    <a:schemeClr val="lt2"/>
                  </a:solidFill>
                  <a:prstDash val="solid"/>
                  <a:round/>
                  <a:headEnd len="med" w="med" type="none"/>
                  <a:tailEnd len="med" w="med" type="none"/>
                </a:ln>
              </p:spPr>
            </p:cxnSp>
            <p:cxnSp>
              <p:nvCxnSpPr>
                <p:cNvPr id="2840" name="Google Shape;2840;p225"/>
                <p:cNvCxnSpPr>
                  <a:stCxn id="2830" idx="2"/>
                  <a:endCxn id="2831" idx="0"/>
                </p:cNvCxnSpPr>
                <p:nvPr/>
              </p:nvCxnSpPr>
              <p:spPr>
                <a:xfrm>
                  <a:off x="3589176" y="3205450"/>
                  <a:ext cx="0" cy="494700"/>
                </a:xfrm>
                <a:prstGeom prst="straightConnector1">
                  <a:avLst/>
                </a:prstGeom>
                <a:noFill/>
                <a:ln cap="flat" cmpd="sng" w="9525">
                  <a:solidFill>
                    <a:schemeClr val="dk2"/>
                  </a:solidFill>
                  <a:prstDash val="solid"/>
                  <a:round/>
                  <a:headEnd len="med" w="med" type="none"/>
                  <a:tailEnd len="med" w="med" type="oval"/>
                </a:ln>
              </p:spPr>
            </p:cxnSp>
            <p:cxnSp>
              <p:nvCxnSpPr>
                <p:cNvPr id="2841" name="Google Shape;2841;p225"/>
                <p:cNvCxnSpPr>
                  <a:stCxn id="2832" idx="2"/>
                  <a:endCxn id="2833" idx="0"/>
                </p:cNvCxnSpPr>
                <p:nvPr/>
              </p:nvCxnSpPr>
              <p:spPr>
                <a:xfrm>
                  <a:off x="5558859" y="2572825"/>
                  <a:ext cx="0" cy="513900"/>
                </a:xfrm>
                <a:prstGeom prst="straightConnector1">
                  <a:avLst/>
                </a:prstGeom>
                <a:noFill/>
                <a:ln cap="flat" cmpd="sng" w="9525">
                  <a:solidFill>
                    <a:schemeClr val="lt2"/>
                  </a:solidFill>
                  <a:prstDash val="solid"/>
                  <a:round/>
                  <a:headEnd len="med" w="med" type="none"/>
                  <a:tailEnd len="med" w="med" type="oval"/>
                </a:ln>
              </p:spPr>
            </p:cxnSp>
          </p:grpSp>
          <p:pic>
            <p:nvPicPr>
              <p:cNvPr id="2842" name="Google Shape;2842;p225"/>
              <p:cNvPicPr preferRelativeResize="0"/>
              <p:nvPr/>
            </p:nvPicPr>
            <p:blipFill>
              <a:blip r:embed="rId3">
                <a:alphaModFix/>
              </a:blip>
              <a:stretch>
                <a:fillRect/>
              </a:stretch>
            </p:blipFill>
            <p:spPr>
              <a:xfrm>
                <a:off x="7721901" y="1095050"/>
                <a:ext cx="218200" cy="218200"/>
              </a:xfrm>
              <a:prstGeom prst="rect">
                <a:avLst/>
              </a:prstGeom>
              <a:noFill/>
              <a:ln>
                <a:noFill/>
              </a:ln>
            </p:spPr>
          </p:pic>
          <p:pic>
            <p:nvPicPr>
              <p:cNvPr id="2843" name="Google Shape;2843;p225"/>
              <p:cNvPicPr preferRelativeResize="0"/>
              <p:nvPr/>
            </p:nvPicPr>
            <p:blipFill>
              <a:blip r:embed="rId4">
                <a:alphaModFix/>
              </a:blip>
              <a:stretch>
                <a:fillRect/>
              </a:stretch>
            </p:blipFill>
            <p:spPr>
              <a:xfrm>
                <a:off x="7150847" y="1279299"/>
                <a:ext cx="218200" cy="218200"/>
              </a:xfrm>
              <a:prstGeom prst="rect">
                <a:avLst/>
              </a:prstGeom>
              <a:noFill/>
              <a:ln>
                <a:noFill/>
              </a:ln>
            </p:spPr>
          </p:pic>
          <p:pic>
            <p:nvPicPr>
              <p:cNvPr id="2844" name="Google Shape;2844;p225"/>
              <p:cNvPicPr preferRelativeResize="0"/>
              <p:nvPr/>
            </p:nvPicPr>
            <p:blipFill>
              <a:blip r:embed="rId5">
                <a:alphaModFix/>
              </a:blip>
              <a:stretch>
                <a:fillRect/>
              </a:stretch>
            </p:blipFill>
            <p:spPr>
              <a:xfrm>
                <a:off x="6571475" y="1096030"/>
                <a:ext cx="218200" cy="218172"/>
              </a:xfrm>
              <a:prstGeom prst="rect">
                <a:avLst/>
              </a:prstGeom>
              <a:noFill/>
              <a:ln>
                <a:noFill/>
              </a:ln>
            </p:spPr>
          </p:pic>
        </p:grpSp>
        <p:pic>
          <p:nvPicPr>
            <p:cNvPr id="2845" name="Google Shape;2845;p225"/>
            <p:cNvPicPr preferRelativeResize="0"/>
            <p:nvPr/>
          </p:nvPicPr>
          <p:blipFill>
            <a:blip r:embed="rId6">
              <a:alphaModFix/>
            </a:blip>
            <a:stretch>
              <a:fillRect/>
            </a:stretch>
          </p:blipFill>
          <p:spPr>
            <a:xfrm>
              <a:off x="8303850" y="1273850"/>
              <a:ext cx="218200" cy="218200"/>
            </a:xfrm>
            <a:prstGeom prst="rect">
              <a:avLst/>
            </a:prstGeom>
            <a:noFill/>
            <a:ln>
              <a:noFill/>
            </a:ln>
          </p:spPr>
        </p:pic>
      </p:grpSp>
      <p:pic>
        <p:nvPicPr>
          <p:cNvPr id="2846" name="Google Shape;2846;p225"/>
          <p:cNvPicPr preferRelativeResize="0"/>
          <p:nvPr/>
        </p:nvPicPr>
        <p:blipFill rotWithShape="1">
          <a:blip r:embed="rId7">
            <a:alphaModFix/>
          </a:blip>
          <a:srcRect b="49548" l="1788" r="72031" t="0"/>
          <a:stretch/>
        </p:blipFill>
        <p:spPr>
          <a:xfrm>
            <a:off x="720000" y="1303014"/>
            <a:ext cx="4051523" cy="781432"/>
          </a:xfrm>
          <a:prstGeom prst="rect">
            <a:avLst/>
          </a:prstGeom>
          <a:noFill/>
          <a:ln>
            <a:noFill/>
          </a:ln>
        </p:spPr>
      </p:pic>
      <p:pic>
        <p:nvPicPr>
          <p:cNvPr id="2847" name="Google Shape;2847;p225"/>
          <p:cNvPicPr preferRelativeResize="0"/>
          <p:nvPr/>
        </p:nvPicPr>
        <p:blipFill rotWithShape="1">
          <a:blip r:embed="rId7">
            <a:alphaModFix/>
          </a:blip>
          <a:srcRect b="49551" l="27973" r="47945" t="0"/>
          <a:stretch/>
        </p:blipFill>
        <p:spPr>
          <a:xfrm>
            <a:off x="720000" y="2115929"/>
            <a:ext cx="4051518" cy="781432"/>
          </a:xfrm>
          <a:prstGeom prst="rect">
            <a:avLst/>
          </a:prstGeom>
          <a:noFill/>
          <a:ln>
            <a:noFill/>
          </a:ln>
        </p:spPr>
      </p:pic>
      <p:pic>
        <p:nvPicPr>
          <p:cNvPr id="2848" name="Google Shape;2848;p225"/>
          <p:cNvPicPr preferRelativeResize="0"/>
          <p:nvPr/>
        </p:nvPicPr>
        <p:blipFill rotWithShape="1">
          <a:blip r:embed="rId7">
            <a:alphaModFix/>
          </a:blip>
          <a:srcRect b="49551" l="75492" r="0" t="0"/>
          <a:stretch/>
        </p:blipFill>
        <p:spPr>
          <a:xfrm>
            <a:off x="720000" y="3741759"/>
            <a:ext cx="4051518" cy="834742"/>
          </a:xfrm>
          <a:prstGeom prst="rect">
            <a:avLst/>
          </a:prstGeom>
          <a:noFill/>
          <a:ln>
            <a:noFill/>
          </a:ln>
        </p:spPr>
      </p:pic>
      <p:pic>
        <p:nvPicPr>
          <p:cNvPr id="2849" name="Google Shape;2849;p225"/>
          <p:cNvPicPr preferRelativeResize="0"/>
          <p:nvPr/>
        </p:nvPicPr>
        <p:blipFill rotWithShape="1">
          <a:blip r:embed="rId7">
            <a:alphaModFix/>
          </a:blip>
          <a:srcRect b="49548" l="51948" r="24394" t="0"/>
          <a:stretch/>
        </p:blipFill>
        <p:spPr>
          <a:xfrm>
            <a:off x="720000" y="2928844"/>
            <a:ext cx="4051518" cy="7814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Data Integration Project Plan by Slidesgo">
  <a:themeElements>
    <a:clrScheme name="Simple Light">
      <a:dk1>
        <a:srgbClr val="FFFFFF"/>
      </a:dk1>
      <a:lt1>
        <a:srgbClr val="191919"/>
      </a:lt1>
      <a:dk2>
        <a:srgbClr val="E84987"/>
      </a:dk2>
      <a:lt2>
        <a:srgbClr val="84BDE7"/>
      </a:lt2>
      <a:accent1>
        <a:srgbClr val="FFFFFF"/>
      </a:accent1>
      <a:accent2>
        <a:srgbClr val="FFFFFF"/>
      </a:accent2>
      <a:accent3>
        <a:srgbClr val="FFFFFF"/>
      </a:accent3>
      <a:accent4>
        <a:srgbClr val="FFFFFF"/>
      </a:accent4>
      <a:accent5>
        <a:srgbClr val="FFFFFF"/>
      </a:accent5>
      <a:accent6>
        <a:srgbClr val="FFFFFF"/>
      </a:accent6>
      <a:hlink>
        <a:srgbClr val="84BD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