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4"/>
  </p:sldMasterIdLst>
  <p:notesMasterIdLst>
    <p:notesMasterId r:id="rId27"/>
  </p:notesMasterIdLst>
  <p:sldIdLst>
    <p:sldId id="268" r:id="rId5"/>
    <p:sldId id="2147308126" r:id="rId6"/>
    <p:sldId id="2147308092" r:id="rId7"/>
    <p:sldId id="2147308115" r:id="rId8"/>
    <p:sldId id="2147308118" r:id="rId9"/>
    <p:sldId id="2147308125" r:id="rId10"/>
    <p:sldId id="2147308120" r:id="rId11"/>
    <p:sldId id="2147308134" r:id="rId12"/>
    <p:sldId id="2147308135" r:id="rId13"/>
    <p:sldId id="2147308122" r:id="rId14"/>
    <p:sldId id="2147308128" r:id="rId15"/>
    <p:sldId id="2147308133" r:id="rId16"/>
    <p:sldId id="2147308121" r:id="rId17"/>
    <p:sldId id="2147308127" r:id="rId18"/>
    <p:sldId id="2147308137" r:id="rId19"/>
    <p:sldId id="2147308085" r:id="rId20"/>
    <p:sldId id="2147308131" r:id="rId21"/>
    <p:sldId id="2147308114" r:id="rId22"/>
    <p:sldId id="2147308129" r:id="rId23"/>
    <p:sldId id="2147308136" r:id="rId24"/>
    <p:sldId id="2147308132" r:id="rId25"/>
    <p:sldId id="297" r:id="rId26"/>
  </p:sldIdLst>
  <p:sldSz cx="12863513" cy="72358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0" userDrawn="1">
          <p15:clr>
            <a:srgbClr val="A4A3A4"/>
          </p15:clr>
        </p15:guide>
        <p15:guide id="2" pos="405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E48322-9D73-4BDA-9827-AEF90D4E6F9E}" v="410" dt="2024-05-03T14:31:00.5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65" autoAdjust="0"/>
    <p:restoredTop sz="94660"/>
  </p:normalViewPr>
  <p:slideViewPr>
    <p:cSldViewPr snapToGrid="0">
      <p:cViewPr>
        <p:scale>
          <a:sx n="100" d="100"/>
          <a:sy n="100" d="100"/>
        </p:scale>
        <p:origin x="1190" y="245"/>
      </p:cViewPr>
      <p:guideLst>
        <p:guide orient="horz" pos="2280"/>
        <p:guide pos="4053"/>
      </p:guideLst>
    </p:cSldViewPr>
  </p:slideViewPr>
  <p:notesTextViewPr>
    <p:cViewPr>
      <p:scale>
        <a:sx n="1" d="1"/>
        <a:sy n="1" d="1"/>
      </p:scale>
      <p:origin x="0" y="0"/>
    </p:cViewPr>
  </p:notesTextViewPr>
  <p:notesViewPr>
    <p:cSldViewPr snapToGrid="0">
      <p:cViewPr varScale="1">
        <p:scale>
          <a:sx n="88" d="100"/>
          <a:sy n="88" d="100"/>
        </p:scale>
        <p:origin x="2539"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 Black" userId="abd8650f-8008-420e-82e2-aa99da7ffd4d" providerId="ADAL" clId="{76E48322-9D73-4BDA-9827-AEF90D4E6F9E}"/>
    <pc:docChg chg="undo redo custSel addSld delSld modSld sldOrd modMainMaster delSection modSection">
      <pc:chgData name="Anna Black" userId="abd8650f-8008-420e-82e2-aa99da7ffd4d" providerId="ADAL" clId="{76E48322-9D73-4BDA-9827-AEF90D4E6F9E}" dt="2024-05-03T14:37:12.692" v="8361" actId="14734"/>
      <pc:docMkLst>
        <pc:docMk/>
      </pc:docMkLst>
      <pc:sldChg chg="modSp">
        <pc:chgData name="Anna Black" userId="abd8650f-8008-420e-82e2-aa99da7ffd4d" providerId="ADAL" clId="{76E48322-9D73-4BDA-9827-AEF90D4E6F9E}" dt="2024-05-03T09:37:34.554" v="4990" actId="255"/>
        <pc:sldMkLst>
          <pc:docMk/>
          <pc:sldMk cId="650298187" sldId="268"/>
        </pc:sldMkLst>
        <pc:spChg chg="mod">
          <ac:chgData name="Anna Black" userId="abd8650f-8008-420e-82e2-aa99da7ffd4d" providerId="ADAL" clId="{76E48322-9D73-4BDA-9827-AEF90D4E6F9E}" dt="2024-05-03T09:37:34.554" v="4990" actId="255"/>
          <ac:spMkLst>
            <pc:docMk/>
            <pc:sldMk cId="650298187" sldId="268"/>
            <ac:spMk id="9" creationId="{30125147-524E-5FBD-2BCC-7551EB2AC0B4}"/>
          </ac:spMkLst>
        </pc:spChg>
      </pc:sldChg>
      <pc:sldChg chg="modSp mod">
        <pc:chgData name="Anna Black" userId="abd8650f-8008-420e-82e2-aa99da7ffd4d" providerId="ADAL" clId="{76E48322-9D73-4BDA-9827-AEF90D4E6F9E}" dt="2024-04-18T21:32:32.430" v="164" actId="207"/>
        <pc:sldMkLst>
          <pc:docMk/>
          <pc:sldMk cId="1897188554" sldId="297"/>
        </pc:sldMkLst>
        <pc:spChg chg="mod">
          <ac:chgData name="Anna Black" userId="abd8650f-8008-420e-82e2-aa99da7ffd4d" providerId="ADAL" clId="{76E48322-9D73-4BDA-9827-AEF90D4E6F9E}" dt="2024-04-18T21:32:32.430" v="164" actId="207"/>
          <ac:spMkLst>
            <pc:docMk/>
            <pc:sldMk cId="1897188554" sldId="297"/>
            <ac:spMk id="11" creationId="{2F0C15F8-4B49-EAC4-FA17-F05175EECF5E}"/>
          </ac:spMkLst>
        </pc:spChg>
        <pc:picChg chg="mod">
          <ac:chgData name="Anna Black" userId="abd8650f-8008-420e-82e2-aa99da7ffd4d" providerId="ADAL" clId="{76E48322-9D73-4BDA-9827-AEF90D4E6F9E}" dt="2024-04-18T21:32:19.907" v="158" actId="1036"/>
          <ac:picMkLst>
            <pc:docMk/>
            <pc:sldMk cId="1897188554" sldId="297"/>
            <ac:picMk id="7" creationId="{417C1C70-66CF-0933-A2C8-3CF6CD80643C}"/>
          </ac:picMkLst>
        </pc:picChg>
      </pc:sldChg>
      <pc:sldChg chg="del">
        <pc:chgData name="Anna Black" userId="abd8650f-8008-420e-82e2-aa99da7ffd4d" providerId="ADAL" clId="{76E48322-9D73-4BDA-9827-AEF90D4E6F9E}" dt="2024-04-18T21:31:25.790" v="105" actId="47"/>
        <pc:sldMkLst>
          <pc:docMk/>
          <pc:sldMk cId="3557879177" sldId="299"/>
        </pc:sldMkLst>
      </pc:sldChg>
      <pc:sldChg chg="del">
        <pc:chgData name="Anna Black" userId="abd8650f-8008-420e-82e2-aa99da7ffd4d" providerId="ADAL" clId="{76E48322-9D73-4BDA-9827-AEF90D4E6F9E}" dt="2024-04-18T21:32:58.639" v="170" actId="47"/>
        <pc:sldMkLst>
          <pc:docMk/>
          <pc:sldMk cId="1132287538" sldId="305"/>
        </pc:sldMkLst>
      </pc:sldChg>
      <pc:sldChg chg="del">
        <pc:chgData name="Anna Black" userId="abd8650f-8008-420e-82e2-aa99da7ffd4d" providerId="ADAL" clId="{76E48322-9D73-4BDA-9827-AEF90D4E6F9E}" dt="2024-04-18T21:31:49.535" v="130" actId="47"/>
        <pc:sldMkLst>
          <pc:docMk/>
          <pc:sldMk cId="1432958873" sldId="2147308077"/>
        </pc:sldMkLst>
      </pc:sldChg>
      <pc:sldChg chg="del">
        <pc:chgData name="Anna Black" userId="abd8650f-8008-420e-82e2-aa99da7ffd4d" providerId="ADAL" clId="{76E48322-9D73-4BDA-9827-AEF90D4E6F9E}" dt="2024-04-18T21:31:53.610" v="131" actId="47"/>
        <pc:sldMkLst>
          <pc:docMk/>
          <pc:sldMk cId="2630313347" sldId="2147308084"/>
        </pc:sldMkLst>
      </pc:sldChg>
      <pc:sldChg chg="addSp delSp modSp add del mod ord">
        <pc:chgData name="Anna Black" userId="abd8650f-8008-420e-82e2-aa99da7ffd4d" providerId="ADAL" clId="{76E48322-9D73-4BDA-9827-AEF90D4E6F9E}" dt="2024-05-03T14:28:34.738" v="8225" actId="20577"/>
        <pc:sldMkLst>
          <pc:docMk/>
          <pc:sldMk cId="3074509643" sldId="2147308085"/>
        </pc:sldMkLst>
        <pc:spChg chg="mod">
          <ac:chgData name="Anna Black" userId="abd8650f-8008-420e-82e2-aa99da7ffd4d" providerId="ADAL" clId="{76E48322-9D73-4BDA-9827-AEF90D4E6F9E}" dt="2024-04-18T21:34:11.083" v="212" actId="20577"/>
          <ac:spMkLst>
            <pc:docMk/>
            <pc:sldMk cId="3074509643" sldId="2147308085"/>
            <ac:spMk id="2" creationId="{A38A2A5E-179A-340C-B62A-EA8305606102}"/>
          </ac:spMkLst>
        </pc:spChg>
        <pc:spChg chg="del mod">
          <ac:chgData name="Anna Black" userId="abd8650f-8008-420e-82e2-aa99da7ffd4d" providerId="ADAL" clId="{76E48322-9D73-4BDA-9827-AEF90D4E6F9E}" dt="2024-04-18T22:03:06.215" v="897" actId="478"/>
          <ac:spMkLst>
            <pc:docMk/>
            <pc:sldMk cId="3074509643" sldId="2147308085"/>
            <ac:spMk id="3" creationId="{CFBBD0EF-3F63-29C4-AD51-BA681C6C1216}"/>
          </ac:spMkLst>
        </pc:spChg>
        <pc:spChg chg="add del mod">
          <ac:chgData name="Anna Black" userId="abd8650f-8008-420e-82e2-aa99da7ffd4d" providerId="ADAL" clId="{76E48322-9D73-4BDA-9827-AEF90D4E6F9E}" dt="2024-04-18T22:03:09.117" v="899" actId="478"/>
          <ac:spMkLst>
            <pc:docMk/>
            <pc:sldMk cId="3074509643" sldId="2147308085"/>
            <ac:spMk id="4" creationId="{46039023-A808-342F-339D-A00323585E88}"/>
          </ac:spMkLst>
        </pc:spChg>
        <pc:spChg chg="add mod">
          <ac:chgData name="Anna Black" userId="abd8650f-8008-420e-82e2-aa99da7ffd4d" providerId="ADAL" clId="{76E48322-9D73-4BDA-9827-AEF90D4E6F9E}" dt="2024-04-18T21:35:47.167" v="233"/>
          <ac:spMkLst>
            <pc:docMk/>
            <pc:sldMk cId="3074509643" sldId="2147308085"/>
            <ac:spMk id="5" creationId="{F2975098-B12D-B2AE-45B2-1DD9C09B326B}"/>
          </ac:spMkLst>
        </pc:spChg>
        <pc:spChg chg="add mod">
          <ac:chgData name="Anna Black" userId="abd8650f-8008-420e-82e2-aa99da7ffd4d" providerId="ADAL" clId="{76E48322-9D73-4BDA-9827-AEF90D4E6F9E}" dt="2024-04-18T21:35:51.205" v="236"/>
          <ac:spMkLst>
            <pc:docMk/>
            <pc:sldMk cId="3074509643" sldId="2147308085"/>
            <ac:spMk id="6" creationId="{E1EFE22A-B478-FB10-BFBD-431BF052C4E2}"/>
          </ac:spMkLst>
        </pc:spChg>
        <pc:spChg chg="add mod">
          <ac:chgData name="Anna Black" userId="abd8650f-8008-420e-82e2-aa99da7ffd4d" providerId="ADAL" clId="{76E48322-9D73-4BDA-9827-AEF90D4E6F9E}" dt="2024-04-18T21:35:58.406" v="238"/>
          <ac:spMkLst>
            <pc:docMk/>
            <pc:sldMk cId="3074509643" sldId="2147308085"/>
            <ac:spMk id="7" creationId="{FB6ACDC0-B49E-8B73-AD67-A0709B55EAB3}"/>
          </ac:spMkLst>
        </pc:spChg>
        <pc:spChg chg="add del mod">
          <ac:chgData name="Anna Black" userId="abd8650f-8008-420e-82e2-aa99da7ffd4d" providerId="ADAL" clId="{76E48322-9D73-4BDA-9827-AEF90D4E6F9E}" dt="2024-04-18T22:03:07.680" v="898" actId="478"/>
          <ac:spMkLst>
            <pc:docMk/>
            <pc:sldMk cId="3074509643" sldId="2147308085"/>
            <ac:spMk id="9" creationId="{A27F9448-E2B7-E8D6-E550-A8C7A1F06825}"/>
          </ac:spMkLst>
        </pc:spChg>
        <pc:spChg chg="add mod">
          <ac:chgData name="Anna Black" userId="abd8650f-8008-420e-82e2-aa99da7ffd4d" providerId="ADAL" clId="{76E48322-9D73-4BDA-9827-AEF90D4E6F9E}" dt="2024-05-03T10:36:46.363" v="6474" actId="6549"/>
          <ac:spMkLst>
            <pc:docMk/>
            <pc:sldMk cId="3074509643" sldId="2147308085"/>
            <ac:spMk id="10" creationId="{4DCB52D1-57AC-EE12-1C5B-83AAA38A5145}"/>
          </ac:spMkLst>
        </pc:spChg>
        <pc:spChg chg="add mod">
          <ac:chgData name="Anna Black" userId="abd8650f-8008-420e-82e2-aa99da7ffd4d" providerId="ADAL" clId="{76E48322-9D73-4BDA-9827-AEF90D4E6F9E}" dt="2024-05-03T14:28:34.738" v="8225" actId="20577"/>
          <ac:spMkLst>
            <pc:docMk/>
            <pc:sldMk cId="3074509643" sldId="2147308085"/>
            <ac:spMk id="11" creationId="{E11DF64F-26D6-4A11-E652-CD779DDF647A}"/>
          </ac:spMkLst>
        </pc:spChg>
      </pc:sldChg>
      <pc:sldChg chg="del">
        <pc:chgData name="Anna Black" userId="abd8650f-8008-420e-82e2-aa99da7ffd4d" providerId="ADAL" clId="{76E48322-9D73-4BDA-9827-AEF90D4E6F9E}" dt="2024-04-18T21:31:58.730" v="135" actId="47"/>
        <pc:sldMkLst>
          <pc:docMk/>
          <pc:sldMk cId="861958621" sldId="2147308088"/>
        </pc:sldMkLst>
      </pc:sldChg>
      <pc:sldChg chg="del">
        <pc:chgData name="Anna Black" userId="abd8650f-8008-420e-82e2-aa99da7ffd4d" providerId="ADAL" clId="{76E48322-9D73-4BDA-9827-AEF90D4E6F9E}" dt="2024-04-18T21:31:57.550" v="134" actId="47"/>
        <pc:sldMkLst>
          <pc:docMk/>
          <pc:sldMk cId="1349932557" sldId="2147308089"/>
        </pc:sldMkLst>
      </pc:sldChg>
      <pc:sldChg chg="del">
        <pc:chgData name="Anna Black" userId="abd8650f-8008-420e-82e2-aa99da7ffd4d" providerId="ADAL" clId="{76E48322-9D73-4BDA-9827-AEF90D4E6F9E}" dt="2024-04-18T21:31:27.806" v="112" actId="47"/>
        <pc:sldMkLst>
          <pc:docMk/>
          <pc:sldMk cId="1237117385" sldId="2147308090"/>
        </pc:sldMkLst>
      </pc:sldChg>
      <pc:sldChg chg="del">
        <pc:chgData name="Anna Black" userId="abd8650f-8008-420e-82e2-aa99da7ffd4d" providerId="ADAL" clId="{76E48322-9D73-4BDA-9827-AEF90D4E6F9E}" dt="2024-04-18T21:31:26.150" v="106" actId="47"/>
        <pc:sldMkLst>
          <pc:docMk/>
          <pc:sldMk cId="3343183375" sldId="2147308091"/>
        </pc:sldMkLst>
      </pc:sldChg>
      <pc:sldChg chg="modSp del mod">
        <pc:chgData name="Anna Black" userId="abd8650f-8008-420e-82e2-aa99da7ffd4d" providerId="ADAL" clId="{76E48322-9D73-4BDA-9827-AEF90D4E6F9E}" dt="2024-04-18T21:35:03.544" v="217" actId="404"/>
        <pc:sldMkLst>
          <pc:docMk/>
          <pc:sldMk cId="1492559981" sldId="2147308092"/>
        </pc:sldMkLst>
        <pc:spChg chg="mod">
          <ac:chgData name="Anna Black" userId="abd8650f-8008-420e-82e2-aa99da7ffd4d" providerId="ADAL" clId="{76E48322-9D73-4BDA-9827-AEF90D4E6F9E}" dt="2024-04-18T21:35:03.544" v="217" actId="404"/>
          <ac:spMkLst>
            <pc:docMk/>
            <pc:sldMk cId="1492559981" sldId="2147308092"/>
            <ac:spMk id="2" creationId="{05729334-6CD8-0F30-BF42-DBC3D748DE2C}"/>
          </ac:spMkLst>
        </pc:spChg>
      </pc:sldChg>
      <pc:sldChg chg="del">
        <pc:chgData name="Anna Black" userId="abd8650f-8008-420e-82e2-aa99da7ffd4d" providerId="ADAL" clId="{76E48322-9D73-4BDA-9827-AEF90D4E6F9E}" dt="2024-04-18T21:31:25.230" v="104" actId="47"/>
        <pc:sldMkLst>
          <pc:docMk/>
          <pc:sldMk cId="2571556005" sldId="2147308093"/>
        </pc:sldMkLst>
      </pc:sldChg>
      <pc:sldChg chg="del">
        <pc:chgData name="Anna Black" userId="abd8650f-8008-420e-82e2-aa99da7ffd4d" providerId="ADAL" clId="{76E48322-9D73-4BDA-9827-AEF90D4E6F9E}" dt="2024-04-18T21:31:27.620" v="111" actId="47"/>
        <pc:sldMkLst>
          <pc:docMk/>
          <pc:sldMk cId="3448560438" sldId="2147308094"/>
        </pc:sldMkLst>
      </pc:sldChg>
      <pc:sldChg chg="del">
        <pc:chgData name="Anna Black" userId="abd8650f-8008-420e-82e2-aa99da7ffd4d" providerId="ADAL" clId="{76E48322-9D73-4BDA-9827-AEF90D4E6F9E}" dt="2024-04-18T21:31:26.380" v="107" actId="47"/>
        <pc:sldMkLst>
          <pc:docMk/>
          <pc:sldMk cId="1478309358" sldId="2147308095"/>
        </pc:sldMkLst>
      </pc:sldChg>
      <pc:sldChg chg="del">
        <pc:chgData name="Anna Black" userId="abd8650f-8008-420e-82e2-aa99da7ffd4d" providerId="ADAL" clId="{76E48322-9D73-4BDA-9827-AEF90D4E6F9E}" dt="2024-04-18T21:31:29.700" v="118" actId="47"/>
        <pc:sldMkLst>
          <pc:docMk/>
          <pc:sldMk cId="1417652265" sldId="2147308096"/>
        </pc:sldMkLst>
      </pc:sldChg>
      <pc:sldChg chg="del">
        <pc:chgData name="Anna Black" userId="abd8650f-8008-420e-82e2-aa99da7ffd4d" providerId="ADAL" clId="{76E48322-9D73-4BDA-9827-AEF90D4E6F9E}" dt="2024-04-18T21:31:30.600" v="120" actId="47"/>
        <pc:sldMkLst>
          <pc:docMk/>
          <pc:sldMk cId="3531566321" sldId="2147308097"/>
        </pc:sldMkLst>
      </pc:sldChg>
      <pc:sldChg chg="del">
        <pc:chgData name="Anna Black" userId="abd8650f-8008-420e-82e2-aa99da7ffd4d" providerId="ADAL" clId="{76E48322-9D73-4BDA-9827-AEF90D4E6F9E}" dt="2024-04-18T21:33:08.480" v="177" actId="47"/>
        <pc:sldMkLst>
          <pc:docMk/>
          <pc:sldMk cId="358596806" sldId="2147308098"/>
        </pc:sldMkLst>
      </pc:sldChg>
      <pc:sldChg chg="del">
        <pc:chgData name="Anna Black" userId="abd8650f-8008-420e-82e2-aa99da7ffd4d" providerId="ADAL" clId="{76E48322-9D73-4BDA-9827-AEF90D4E6F9E}" dt="2024-04-18T21:32:47.310" v="166" actId="47"/>
        <pc:sldMkLst>
          <pc:docMk/>
          <pc:sldMk cId="3025628394" sldId="2147308099"/>
        </pc:sldMkLst>
      </pc:sldChg>
      <pc:sldChg chg="del">
        <pc:chgData name="Anna Black" userId="abd8650f-8008-420e-82e2-aa99da7ffd4d" providerId="ADAL" clId="{76E48322-9D73-4BDA-9827-AEF90D4E6F9E}" dt="2024-04-18T21:32:55.899" v="169" actId="47"/>
        <pc:sldMkLst>
          <pc:docMk/>
          <pc:sldMk cId="2459653773" sldId="2147308100"/>
        </pc:sldMkLst>
      </pc:sldChg>
      <pc:sldChg chg="del">
        <pc:chgData name="Anna Black" userId="abd8650f-8008-420e-82e2-aa99da7ffd4d" providerId="ADAL" clId="{76E48322-9D73-4BDA-9827-AEF90D4E6F9E}" dt="2024-04-18T21:31:26.560" v="108" actId="47"/>
        <pc:sldMkLst>
          <pc:docMk/>
          <pc:sldMk cId="1128490553" sldId="2147308101"/>
        </pc:sldMkLst>
      </pc:sldChg>
      <pc:sldChg chg="modSp del mod">
        <pc:chgData name="Anna Black" userId="abd8650f-8008-420e-82e2-aa99da7ffd4d" providerId="ADAL" clId="{76E48322-9D73-4BDA-9827-AEF90D4E6F9E}" dt="2024-04-18T22:11:36.202" v="1195" actId="47"/>
        <pc:sldMkLst>
          <pc:docMk/>
          <pc:sldMk cId="3156766112" sldId="2147308104"/>
        </pc:sldMkLst>
        <pc:spChg chg="mod">
          <ac:chgData name="Anna Black" userId="abd8650f-8008-420e-82e2-aa99da7ffd4d" providerId="ADAL" clId="{76E48322-9D73-4BDA-9827-AEF90D4E6F9E}" dt="2024-04-18T21:33:04.884" v="175" actId="20577"/>
          <ac:spMkLst>
            <pc:docMk/>
            <pc:sldMk cId="3156766112" sldId="2147308104"/>
            <ac:spMk id="3" creationId="{8FD6AADA-9979-0DBA-E341-A4E9FA903F89}"/>
          </ac:spMkLst>
        </pc:spChg>
        <pc:graphicFrameChg chg="modGraphic">
          <ac:chgData name="Anna Black" userId="abd8650f-8008-420e-82e2-aa99da7ffd4d" providerId="ADAL" clId="{76E48322-9D73-4BDA-9827-AEF90D4E6F9E}" dt="2024-04-18T21:32:51.712" v="167" actId="6549"/>
          <ac:graphicFrameMkLst>
            <pc:docMk/>
            <pc:sldMk cId="3156766112" sldId="2147308104"/>
            <ac:graphicFrameMk id="7" creationId="{76786BDC-33EC-59B6-340E-040A68B9A7FC}"/>
          </ac:graphicFrameMkLst>
        </pc:graphicFrameChg>
      </pc:sldChg>
      <pc:sldChg chg="del">
        <pc:chgData name="Anna Black" userId="abd8650f-8008-420e-82e2-aa99da7ffd4d" providerId="ADAL" clId="{76E48322-9D73-4BDA-9827-AEF90D4E6F9E}" dt="2024-04-18T21:31:27.180" v="109" actId="47"/>
        <pc:sldMkLst>
          <pc:docMk/>
          <pc:sldMk cId="1452936317" sldId="2147308105"/>
        </pc:sldMkLst>
      </pc:sldChg>
      <pc:sldChg chg="del">
        <pc:chgData name="Anna Black" userId="abd8650f-8008-420e-82e2-aa99da7ffd4d" providerId="ADAL" clId="{76E48322-9D73-4BDA-9827-AEF90D4E6F9E}" dt="2024-04-18T21:31:28.732" v="116" actId="47"/>
        <pc:sldMkLst>
          <pc:docMk/>
          <pc:sldMk cId="1266375778" sldId="2147308107"/>
        </pc:sldMkLst>
      </pc:sldChg>
      <pc:sldChg chg="del">
        <pc:chgData name="Anna Black" userId="abd8650f-8008-420e-82e2-aa99da7ffd4d" providerId="ADAL" clId="{76E48322-9D73-4BDA-9827-AEF90D4E6F9E}" dt="2024-04-18T21:31:28.020" v="113" actId="47"/>
        <pc:sldMkLst>
          <pc:docMk/>
          <pc:sldMk cId="1405073254" sldId="2147308108"/>
        </pc:sldMkLst>
      </pc:sldChg>
      <pc:sldChg chg="del">
        <pc:chgData name="Anna Black" userId="abd8650f-8008-420e-82e2-aa99da7ffd4d" providerId="ADAL" clId="{76E48322-9D73-4BDA-9827-AEF90D4E6F9E}" dt="2024-04-18T21:31:28.254" v="114" actId="47"/>
        <pc:sldMkLst>
          <pc:docMk/>
          <pc:sldMk cId="930049133" sldId="2147308109"/>
        </pc:sldMkLst>
      </pc:sldChg>
      <pc:sldChg chg="del">
        <pc:chgData name="Anna Black" userId="abd8650f-8008-420e-82e2-aa99da7ffd4d" providerId="ADAL" clId="{76E48322-9D73-4BDA-9827-AEF90D4E6F9E}" dt="2024-04-18T21:31:27.390" v="110" actId="47"/>
        <pc:sldMkLst>
          <pc:docMk/>
          <pc:sldMk cId="3013474950" sldId="2147308111"/>
        </pc:sldMkLst>
      </pc:sldChg>
      <pc:sldChg chg="del">
        <pc:chgData name="Anna Black" userId="abd8650f-8008-420e-82e2-aa99da7ffd4d" providerId="ADAL" clId="{76E48322-9D73-4BDA-9827-AEF90D4E6F9E}" dt="2024-04-18T21:31:28.490" v="115" actId="47"/>
        <pc:sldMkLst>
          <pc:docMk/>
          <pc:sldMk cId="1183064198" sldId="2147308112"/>
        </pc:sldMkLst>
      </pc:sldChg>
      <pc:sldChg chg="del">
        <pc:chgData name="Anna Black" userId="abd8650f-8008-420e-82e2-aa99da7ffd4d" providerId="ADAL" clId="{76E48322-9D73-4BDA-9827-AEF90D4E6F9E}" dt="2024-04-18T21:31:29.025" v="117" actId="47"/>
        <pc:sldMkLst>
          <pc:docMk/>
          <pc:sldMk cId="2248947513" sldId="2147308113"/>
        </pc:sldMkLst>
      </pc:sldChg>
      <pc:sldChg chg="addSp delSp modSp add del mod ord">
        <pc:chgData name="Anna Black" userId="abd8650f-8008-420e-82e2-aa99da7ffd4d" providerId="ADAL" clId="{76E48322-9D73-4BDA-9827-AEF90D4E6F9E}" dt="2024-05-03T14:29:43.779" v="8241" actId="20577"/>
        <pc:sldMkLst>
          <pc:docMk/>
          <pc:sldMk cId="1530790651" sldId="2147308114"/>
        </pc:sldMkLst>
        <pc:spChg chg="mod">
          <ac:chgData name="Anna Black" userId="abd8650f-8008-420e-82e2-aa99da7ffd4d" providerId="ADAL" clId="{76E48322-9D73-4BDA-9827-AEF90D4E6F9E}" dt="2024-05-03T14:29:43.779" v="8241" actId="20577"/>
          <ac:spMkLst>
            <pc:docMk/>
            <pc:sldMk cId="1530790651" sldId="2147308114"/>
            <ac:spMk id="3" creationId="{076162E4-4AB0-B405-4F74-A28472B8D259}"/>
          </ac:spMkLst>
        </pc:spChg>
        <pc:graphicFrameChg chg="add mod modGraphic">
          <ac:chgData name="Anna Black" userId="abd8650f-8008-420e-82e2-aa99da7ffd4d" providerId="ADAL" clId="{76E48322-9D73-4BDA-9827-AEF90D4E6F9E}" dt="2024-05-03T12:08:54.057" v="7327"/>
          <ac:graphicFrameMkLst>
            <pc:docMk/>
            <pc:sldMk cId="1530790651" sldId="2147308114"/>
            <ac:graphicFrameMk id="2" creationId="{7EBE57A3-571D-B098-E6CE-21D60B8B77E1}"/>
          </ac:graphicFrameMkLst>
        </pc:graphicFrameChg>
        <pc:graphicFrameChg chg="del modGraphic">
          <ac:chgData name="Anna Black" userId="abd8650f-8008-420e-82e2-aa99da7ffd4d" providerId="ADAL" clId="{76E48322-9D73-4BDA-9827-AEF90D4E6F9E}" dt="2024-04-18T22:11:00.065" v="1137" actId="478"/>
          <ac:graphicFrameMkLst>
            <pc:docMk/>
            <pc:sldMk cId="1530790651" sldId="2147308114"/>
            <ac:graphicFrameMk id="4" creationId="{A830C921-E614-248B-2CCC-EF8F8515B6CE}"/>
          </ac:graphicFrameMkLst>
        </pc:graphicFrameChg>
      </pc:sldChg>
      <pc:sldChg chg="del">
        <pc:chgData name="Anna Black" userId="abd8650f-8008-420e-82e2-aa99da7ffd4d" providerId="ADAL" clId="{76E48322-9D73-4BDA-9827-AEF90D4E6F9E}" dt="2024-04-18T21:31:30.110" v="119" actId="47"/>
        <pc:sldMkLst>
          <pc:docMk/>
          <pc:sldMk cId="3005363591" sldId="2147308115"/>
        </pc:sldMkLst>
      </pc:sldChg>
      <pc:sldChg chg="addSp delSp modSp add mod ord chgLayout">
        <pc:chgData name="Anna Black" userId="abd8650f-8008-420e-82e2-aa99da7ffd4d" providerId="ADAL" clId="{76E48322-9D73-4BDA-9827-AEF90D4E6F9E}" dt="2024-05-03T14:26:44.519" v="8221" actId="14734"/>
        <pc:sldMkLst>
          <pc:docMk/>
          <pc:sldMk cId="3317386908" sldId="2147308115"/>
        </pc:sldMkLst>
        <pc:spChg chg="mod ord">
          <ac:chgData name="Anna Black" userId="abd8650f-8008-420e-82e2-aa99da7ffd4d" providerId="ADAL" clId="{76E48322-9D73-4BDA-9827-AEF90D4E6F9E}" dt="2024-04-18T21:44:24.205" v="358" actId="700"/>
          <ac:spMkLst>
            <pc:docMk/>
            <pc:sldMk cId="3317386908" sldId="2147308115"/>
            <ac:spMk id="2" creationId="{A38A2A5E-179A-340C-B62A-EA8305606102}"/>
          </ac:spMkLst>
        </pc:spChg>
        <pc:spChg chg="mod ord">
          <ac:chgData name="Anna Black" userId="abd8650f-8008-420e-82e2-aa99da7ffd4d" providerId="ADAL" clId="{76E48322-9D73-4BDA-9827-AEF90D4E6F9E}" dt="2024-05-03T09:33:57.043" v="4959" actId="20578"/>
          <ac:spMkLst>
            <pc:docMk/>
            <pc:sldMk cId="3317386908" sldId="2147308115"/>
            <ac:spMk id="3" creationId="{CFBBD0EF-3F63-29C4-AD51-BA681C6C1216}"/>
          </ac:spMkLst>
        </pc:spChg>
        <pc:spChg chg="del">
          <ac:chgData name="Anna Black" userId="abd8650f-8008-420e-82e2-aa99da7ffd4d" providerId="ADAL" clId="{76E48322-9D73-4BDA-9827-AEF90D4E6F9E}" dt="2024-04-18T21:39:11.088" v="294" actId="478"/>
          <ac:spMkLst>
            <pc:docMk/>
            <pc:sldMk cId="3317386908" sldId="2147308115"/>
            <ac:spMk id="4" creationId="{46039023-A808-342F-339D-A00323585E88}"/>
          </ac:spMkLst>
        </pc:spChg>
        <pc:graphicFrameChg chg="add mod modGraphic">
          <ac:chgData name="Anna Black" userId="abd8650f-8008-420e-82e2-aa99da7ffd4d" providerId="ADAL" clId="{76E48322-9D73-4BDA-9827-AEF90D4E6F9E}" dt="2024-05-03T14:26:44.519" v="8221" actId="14734"/>
          <ac:graphicFrameMkLst>
            <pc:docMk/>
            <pc:sldMk cId="3317386908" sldId="2147308115"/>
            <ac:graphicFrameMk id="5" creationId="{9E362267-68E8-D7B5-9AD3-187E10FBE949}"/>
          </ac:graphicFrameMkLst>
        </pc:graphicFrameChg>
      </pc:sldChg>
      <pc:sldChg chg="del">
        <pc:chgData name="Anna Black" userId="abd8650f-8008-420e-82e2-aa99da7ffd4d" providerId="ADAL" clId="{76E48322-9D73-4BDA-9827-AEF90D4E6F9E}" dt="2024-04-18T21:32:54.910" v="168" actId="47"/>
        <pc:sldMkLst>
          <pc:docMk/>
          <pc:sldMk cId="432663515" sldId="2147308116"/>
        </pc:sldMkLst>
      </pc:sldChg>
      <pc:sldChg chg="modSp add del mod">
        <pc:chgData name="Anna Black" userId="abd8650f-8008-420e-82e2-aa99da7ffd4d" providerId="ADAL" clId="{76E48322-9D73-4BDA-9827-AEF90D4E6F9E}" dt="2024-04-18T22:11:29.763" v="1194" actId="47"/>
        <pc:sldMkLst>
          <pc:docMk/>
          <pc:sldMk cId="1261125804" sldId="2147308116"/>
        </pc:sldMkLst>
        <pc:spChg chg="mod">
          <ac:chgData name="Anna Black" userId="abd8650f-8008-420e-82e2-aa99da7ffd4d" providerId="ADAL" clId="{76E48322-9D73-4BDA-9827-AEF90D4E6F9E}" dt="2024-04-18T22:11:23.520" v="1193" actId="20577"/>
          <ac:spMkLst>
            <pc:docMk/>
            <pc:sldMk cId="1261125804" sldId="2147308116"/>
            <ac:spMk id="2" creationId="{A38A2A5E-179A-340C-B62A-EA8305606102}"/>
          </ac:spMkLst>
        </pc:spChg>
      </pc:sldChg>
      <pc:sldChg chg="del">
        <pc:chgData name="Anna Black" userId="abd8650f-8008-420e-82e2-aa99da7ffd4d" providerId="ADAL" clId="{76E48322-9D73-4BDA-9827-AEF90D4E6F9E}" dt="2024-04-18T21:32:00.676" v="136" actId="47"/>
        <pc:sldMkLst>
          <pc:docMk/>
          <pc:sldMk cId="197725636" sldId="2147308117"/>
        </pc:sldMkLst>
      </pc:sldChg>
      <pc:sldChg chg="add del">
        <pc:chgData name="Anna Black" userId="abd8650f-8008-420e-82e2-aa99da7ffd4d" providerId="ADAL" clId="{76E48322-9D73-4BDA-9827-AEF90D4E6F9E}" dt="2024-04-18T22:11:37.051" v="1196" actId="47"/>
        <pc:sldMkLst>
          <pc:docMk/>
          <pc:sldMk cId="3488038664" sldId="2147308117"/>
        </pc:sldMkLst>
      </pc:sldChg>
      <pc:sldChg chg="del">
        <pc:chgData name="Anna Black" userId="abd8650f-8008-420e-82e2-aa99da7ffd4d" providerId="ADAL" clId="{76E48322-9D73-4BDA-9827-AEF90D4E6F9E}" dt="2024-04-18T21:33:00.534" v="171" actId="47"/>
        <pc:sldMkLst>
          <pc:docMk/>
          <pc:sldMk cId="404627797" sldId="2147308118"/>
        </pc:sldMkLst>
      </pc:sldChg>
      <pc:sldChg chg="addSp delSp modSp new mod ord">
        <pc:chgData name="Anna Black" userId="abd8650f-8008-420e-82e2-aa99da7ffd4d" providerId="ADAL" clId="{76E48322-9D73-4BDA-9827-AEF90D4E6F9E}" dt="2024-05-03T14:28:01.963" v="8224"/>
        <pc:sldMkLst>
          <pc:docMk/>
          <pc:sldMk cId="4155927097" sldId="2147308118"/>
        </pc:sldMkLst>
        <pc:spChg chg="mod">
          <ac:chgData name="Anna Black" userId="abd8650f-8008-420e-82e2-aa99da7ffd4d" providerId="ADAL" clId="{76E48322-9D73-4BDA-9827-AEF90D4E6F9E}" dt="2024-04-18T22:10:35.492" v="1134" actId="20577"/>
          <ac:spMkLst>
            <pc:docMk/>
            <pc:sldMk cId="4155927097" sldId="2147308118"/>
            <ac:spMk id="2" creationId="{72A7B60E-ADFE-FDF9-E973-C562EFA70ABB}"/>
          </ac:spMkLst>
        </pc:spChg>
        <pc:spChg chg="mod">
          <ac:chgData name="Anna Black" userId="abd8650f-8008-420e-82e2-aa99da7ffd4d" providerId="ADAL" clId="{76E48322-9D73-4BDA-9827-AEF90D4E6F9E}" dt="2024-04-18T21:41:01.642" v="324" actId="20577"/>
          <ac:spMkLst>
            <pc:docMk/>
            <pc:sldMk cId="4155927097" sldId="2147308118"/>
            <ac:spMk id="3" creationId="{2EBD8266-E897-5249-6D00-F322E5105248}"/>
          </ac:spMkLst>
        </pc:spChg>
        <pc:spChg chg="add del mod">
          <ac:chgData name="Anna Black" userId="abd8650f-8008-420e-82e2-aa99da7ffd4d" providerId="ADAL" clId="{76E48322-9D73-4BDA-9827-AEF90D4E6F9E}" dt="2024-04-18T21:52:46.869" v="793" actId="12788"/>
          <ac:spMkLst>
            <pc:docMk/>
            <pc:sldMk cId="4155927097" sldId="2147308118"/>
            <ac:spMk id="5" creationId="{02CB8027-C833-6763-C3A5-F8B5D11DE60F}"/>
          </ac:spMkLst>
        </pc:spChg>
        <pc:picChg chg="add mod">
          <ac:chgData name="Anna Black" userId="abd8650f-8008-420e-82e2-aa99da7ffd4d" providerId="ADAL" clId="{76E48322-9D73-4BDA-9827-AEF90D4E6F9E}" dt="2024-04-18T21:52:46.869" v="793" actId="12788"/>
          <ac:picMkLst>
            <pc:docMk/>
            <pc:sldMk cId="4155927097" sldId="2147308118"/>
            <ac:picMk id="1026" creationId="{A8259F6D-9993-5315-E15F-37722184B8A4}"/>
          </ac:picMkLst>
        </pc:picChg>
      </pc:sldChg>
      <pc:sldChg chg="del">
        <pc:chgData name="Anna Black" userId="abd8650f-8008-420e-82e2-aa99da7ffd4d" providerId="ADAL" clId="{76E48322-9D73-4BDA-9827-AEF90D4E6F9E}" dt="2024-04-18T21:31:54.325" v="132" actId="47"/>
        <pc:sldMkLst>
          <pc:docMk/>
          <pc:sldMk cId="1997938108" sldId="2147308119"/>
        </pc:sldMkLst>
      </pc:sldChg>
      <pc:sldChg chg="add del">
        <pc:chgData name="Anna Black" userId="abd8650f-8008-420e-82e2-aa99da7ffd4d" providerId="ADAL" clId="{76E48322-9D73-4BDA-9827-AEF90D4E6F9E}" dt="2024-05-03T12:09:24.420" v="7332" actId="47"/>
        <pc:sldMkLst>
          <pc:docMk/>
          <pc:sldMk cId="3340607173" sldId="2147308119"/>
        </pc:sldMkLst>
      </pc:sldChg>
      <pc:sldChg chg="del">
        <pc:chgData name="Anna Black" userId="abd8650f-8008-420e-82e2-aa99da7ffd4d" providerId="ADAL" clId="{76E48322-9D73-4BDA-9827-AEF90D4E6F9E}" dt="2024-04-18T21:32:41.400" v="165" actId="47"/>
        <pc:sldMkLst>
          <pc:docMk/>
          <pc:sldMk cId="6319893" sldId="2147308120"/>
        </pc:sldMkLst>
      </pc:sldChg>
      <pc:sldChg chg="modSp add mod ord">
        <pc:chgData name="Anna Black" userId="abd8650f-8008-420e-82e2-aa99da7ffd4d" providerId="ADAL" clId="{76E48322-9D73-4BDA-9827-AEF90D4E6F9E}" dt="2024-05-03T14:27:00.468" v="8222" actId="20577"/>
        <pc:sldMkLst>
          <pc:docMk/>
          <pc:sldMk cId="794727887" sldId="2147308120"/>
        </pc:sldMkLst>
        <pc:spChg chg="mod">
          <ac:chgData name="Anna Black" userId="abd8650f-8008-420e-82e2-aa99da7ffd4d" providerId="ADAL" clId="{76E48322-9D73-4BDA-9827-AEF90D4E6F9E}" dt="2024-04-18T22:12:04.450" v="1221" actId="20577"/>
          <ac:spMkLst>
            <pc:docMk/>
            <pc:sldMk cId="794727887" sldId="2147308120"/>
            <ac:spMk id="2" creationId="{A38A2A5E-179A-340C-B62A-EA8305606102}"/>
          </ac:spMkLst>
        </pc:spChg>
        <pc:spChg chg="mod">
          <ac:chgData name="Anna Black" userId="abd8650f-8008-420e-82e2-aa99da7ffd4d" providerId="ADAL" clId="{76E48322-9D73-4BDA-9827-AEF90D4E6F9E}" dt="2024-05-03T09:40:57.340" v="5178" actId="20577"/>
          <ac:spMkLst>
            <pc:docMk/>
            <pc:sldMk cId="794727887" sldId="2147308120"/>
            <ac:spMk id="10" creationId="{4DCB52D1-57AC-EE12-1C5B-83AAA38A5145}"/>
          </ac:spMkLst>
        </pc:spChg>
        <pc:spChg chg="mod">
          <ac:chgData name="Anna Black" userId="abd8650f-8008-420e-82e2-aa99da7ffd4d" providerId="ADAL" clId="{76E48322-9D73-4BDA-9827-AEF90D4E6F9E}" dt="2024-05-03T14:27:00.468" v="8222" actId="20577"/>
          <ac:spMkLst>
            <pc:docMk/>
            <pc:sldMk cId="794727887" sldId="2147308120"/>
            <ac:spMk id="11" creationId="{E11DF64F-26D6-4A11-E652-CD779DDF647A}"/>
          </ac:spMkLst>
        </pc:spChg>
      </pc:sldChg>
      <pc:sldChg chg="del">
        <pc:chgData name="Anna Black" userId="abd8650f-8008-420e-82e2-aa99da7ffd4d" providerId="ADAL" clId="{76E48322-9D73-4BDA-9827-AEF90D4E6F9E}" dt="2024-04-18T21:32:09.795" v="138" actId="47"/>
        <pc:sldMkLst>
          <pc:docMk/>
          <pc:sldMk cId="880645943" sldId="2147308121"/>
        </pc:sldMkLst>
      </pc:sldChg>
      <pc:sldChg chg="modSp add mod ord">
        <pc:chgData name="Anna Black" userId="abd8650f-8008-420e-82e2-aa99da7ffd4d" providerId="ADAL" clId="{76E48322-9D73-4BDA-9827-AEF90D4E6F9E}" dt="2024-05-03T14:36:56.416" v="8359" actId="20577"/>
        <pc:sldMkLst>
          <pc:docMk/>
          <pc:sldMk cId="917782157" sldId="2147308121"/>
        </pc:sldMkLst>
        <pc:spChg chg="mod">
          <ac:chgData name="Anna Black" userId="abd8650f-8008-420e-82e2-aa99da7ffd4d" providerId="ADAL" clId="{76E48322-9D73-4BDA-9827-AEF90D4E6F9E}" dt="2024-05-02T15:08:53.995" v="1842" actId="20577"/>
          <ac:spMkLst>
            <pc:docMk/>
            <pc:sldMk cId="917782157" sldId="2147308121"/>
            <ac:spMk id="3" creationId="{076162E4-4AB0-B405-4F74-A28472B8D259}"/>
          </ac:spMkLst>
        </pc:spChg>
        <pc:graphicFrameChg chg="mod modGraphic">
          <ac:chgData name="Anna Black" userId="abd8650f-8008-420e-82e2-aa99da7ffd4d" providerId="ADAL" clId="{76E48322-9D73-4BDA-9827-AEF90D4E6F9E}" dt="2024-05-03T14:36:56.416" v="8359" actId="20577"/>
          <ac:graphicFrameMkLst>
            <pc:docMk/>
            <pc:sldMk cId="917782157" sldId="2147308121"/>
            <ac:graphicFrameMk id="2" creationId="{7EBE57A3-571D-B098-E6CE-21D60B8B77E1}"/>
          </ac:graphicFrameMkLst>
        </pc:graphicFrameChg>
      </pc:sldChg>
      <pc:sldChg chg="del">
        <pc:chgData name="Anna Black" userId="abd8650f-8008-420e-82e2-aa99da7ffd4d" providerId="ADAL" clId="{76E48322-9D73-4BDA-9827-AEF90D4E6F9E}" dt="2024-04-18T21:31:56.200" v="133" actId="47"/>
        <pc:sldMkLst>
          <pc:docMk/>
          <pc:sldMk cId="1848529166" sldId="2147308122"/>
        </pc:sldMkLst>
      </pc:sldChg>
      <pc:sldChg chg="addSp modSp add mod">
        <pc:chgData name="Anna Black" userId="abd8650f-8008-420e-82e2-aa99da7ffd4d" providerId="ADAL" clId="{76E48322-9D73-4BDA-9827-AEF90D4E6F9E}" dt="2024-05-02T17:05:42.877" v="4490" actId="20577"/>
        <pc:sldMkLst>
          <pc:docMk/>
          <pc:sldMk cId="2187356158" sldId="2147308122"/>
        </pc:sldMkLst>
        <pc:spChg chg="mod">
          <ac:chgData name="Anna Black" userId="abd8650f-8008-420e-82e2-aa99da7ffd4d" providerId="ADAL" clId="{76E48322-9D73-4BDA-9827-AEF90D4E6F9E}" dt="2024-05-02T17:05:42.877" v="4490" actId="20577"/>
          <ac:spMkLst>
            <pc:docMk/>
            <pc:sldMk cId="2187356158" sldId="2147308122"/>
            <ac:spMk id="2" creationId="{A38A2A5E-179A-340C-B62A-EA8305606102}"/>
          </ac:spMkLst>
        </pc:spChg>
        <pc:spChg chg="add mod">
          <ac:chgData name="Anna Black" userId="abd8650f-8008-420e-82e2-aa99da7ffd4d" providerId="ADAL" clId="{76E48322-9D73-4BDA-9827-AEF90D4E6F9E}" dt="2024-05-02T16:50:31.873" v="3420" actId="164"/>
          <ac:spMkLst>
            <pc:docMk/>
            <pc:sldMk cId="2187356158" sldId="2147308122"/>
            <ac:spMk id="5" creationId="{DBD1D69A-CFDA-E431-70E5-7BD4D56D241F}"/>
          </ac:spMkLst>
        </pc:spChg>
        <pc:spChg chg="add mod">
          <ac:chgData name="Anna Black" userId="abd8650f-8008-420e-82e2-aa99da7ffd4d" providerId="ADAL" clId="{76E48322-9D73-4BDA-9827-AEF90D4E6F9E}" dt="2024-05-02T16:50:31.873" v="3420" actId="164"/>
          <ac:spMkLst>
            <pc:docMk/>
            <pc:sldMk cId="2187356158" sldId="2147308122"/>
            <ac:spMk id="6" creationId="{1953ED83-692F-1693-47C9-4B37BA388260}"/>
          </ac:spMkLst>
        </pc:spChg>
        <pc:spChg chg="mod">
          <ac:chgData name="Anna Black" userId="abd8650f-8008-420e-82e2-aa99da7ffd4d" providerId="ADAL" clId="{76E48322-9D73-4BDA-9827-AEF90D4E6F9E}" dt="2024-05-02T17:05:10.020" v="4478" actId="20577"/>
          <ac:spMkLst>
            <pc:docMk/>
            <pc:sldMk cId="2187356158" sldId="2147308122"/>
            <ac:spMk id="10" creationId="{4DCB52D1-57AC-EE12-1C5B-83AAA38A5145}"/>
          </ac:spMkLst>
        </pc:spChg>
        <pc:spChg chg="mod">
          <ac:chgData name="Anna Black" userId="abd8650f-8008-420e-82e2-aa99da7ffd4d" providerId="ADAL" clId="{76E48322-9D73-4BDA-9827-AEF90D4E6F9E}" dt="2024-05-02T17:05:05.402" v="4473" actId="21"/>
          <ac:spMkLst>
            <pc:docMk/>
            <pc:sldMk cId="2187356158" sldId="2147308122"/>
            <ac:spMk id="11" creationId="{E11DF64F-26D6-4A11-E652-CD779DDF647A}"/>
          </ac:spMkLst>
        </pc:spChg>
        <pc:grpChg chg="add mod">
          <ac:chgData name="Anna Black" userId="abd8650f-8008-420e-82e2-aa99da7ffd4d" providerId="ADAL" clId="{76E48322-9D73-4BDA-9827-AEF90D4E6F9E}" dt="2024-05-02T17:05:35.380" v="4489" actId="1076"/>
          <ac:grpSpMkLst>
            <pc:docMk/>
            <pc:sldMk cId="2187356158" sldId="2147308122"/>
            <ac:grpSpMk id="7" creationId="{514FE6AF-DB2C-E74C-5DDB-94CB470CB2DA}"/>
          </ac:grpSpMkLst>
        </pc:grpChg>
        <pc:picChg chg="add mod">
          <ac:chgData name="Anna Black" userId="abd8650f-8008-420e-82e2-aa99da7ffd4d" providerId="ADAL" clId="{76E48322-9D73-4BDA-9827-AEF90D4E6F9E}" dt="2024-05-02T16:50:31.873" v="3420" actId="164"/>
          <ac:picMkLst>
            <pc:docMk/>
            <pc:sldMk cId="2187356158" sldId="2147308122"/>
            <ac:picMk id="4" creationId="{BC96FC77-8F16-4DF0-EF91-9A915F41754B}"/>
          </ac:picMkLst>
        </pc:picChg>
      </pc:sldChg>
      <pc:sldChg chg="add del">
        <pc:chgData name="Anna Black" userId="abd8650f-8008-420e-82e2-aa99da7ffd4d" providerId="ADAL" clId="{76E48322-9D73-4BDA-9827-AEF90D4E6F9E}" dt="2024-05-03T12:09:25.725" v="7333" actId="47"/>
        <pc:sldMkLst>
          <pc:docMk/>
          <pc:sldMk cId="1300501172" sldId="2147308123"/>
        </pc:sldMkLst>
      </pc:sldChg>
      <pc:sldChg chg="modSp add del mod ord">
        <pc:chgData name="Anna Black" userId="abd8650f-8008-420e-82e2-aa99da7ffd4d" providerId="ADAL" clId="{76E48322-9D73-4BDA-9827-AEF90D4E6F9E}" dt="2024-05-03T12:09:22.299" v="7331" actId="47"/>
        <pc:sldMkLst>
          <pc:docMk/>
          <pc:sldMk cId="1484223078" sldId="2147308124"/>
        </pc:sldMkLst>
        <pc:spChg chg="mod">
          <ac:chgData name="Anna Black" userId="abd8650f-8008-420e-82e2-aa99da7ffd4d" providerId="ADAL" clId="{76E48322-9D73-4BDA-9827-AEF90D4E6F9E}" dt="2024-04-19T08:52:16.388" v="1316" actId="20577"/>
          <ac:spMkLst>
            <pc:docMk/>
            <pc:sldMk cId="1484223078" sldId="2147308124"/>
            <ac:spMk id="2" creationId="{A38A2A5E-179A-340C-B62A-EA8305606102}"/>
          </ac:spMkLst>
        </pc:spChg>
        <pc:spChg chg="mod">
          <ac:chgData name="Anna Black" userId="abd8650f-8008-420e-82e2-aa99da7ffd4d" providerId="ADAL" clId="{76E48322-9D73-4BDA-9827-AEF90D4E6F9E}" dt="2024-04-19T08:52:31.147" v="1340" actId="5793"/>
          <ac:spMkLst>
            <pc:docMk/>
            <pc:sldMk cId="1484223078" sldId="2147308124"/>
            <ac:spMk id="3" creationId="{CFBBD0EF-3F63-29C4-AD51-BA681C6C1216}"/>
          </ac:spMkLst>
        </pc:spChg>
        <pc:graphicFrameChg chg="modGraphic">
          <ac:chgData name="Anna Black" userId="abd8650f-8008-420e-82e2-aa99da7ffd4d" providerId="ADAL" clId="{76E48322-9D73-4BDA-9827-AEF90D4E6F9E}" dt="2024-04-19T08:52:19.149" v="1317" actId="6549"/>
          <ac:graphicFrameMkLst>
            <pc:docMk/>
            <pc:sldMk cId="1484223078" sldId="2147308124"/>
            <ac:graphicFrameMk id="5" creationId="{9E362267-68E8-D7B5-9AD3-187E10FBE949}"/>
          </ac:graphicFrameMkLst>
        </pc:graphicFrameChg>
      </pc:sldChg>
      <pc:sldChg chg="modSp add mod">
        <pc:chgData name="Anna Black" userId="abd8650f-8008-420e-82e2-aa99da7ffd4d" providerId="ADAL" clId="{76E48322-9D73-4BDA-9827-AEF90D4E6F9E}" dt="2024-04-19T08:53:28.068" v="1418" actId="20577"/>
        <pc:sldMkLst>
          <pc:docMk/>
          <pc:sldMk cId="3890485208" sldId="2147308125"/>
        </pc:sldMkLst>
        <pc:spChg chg="mod">
          <ac:chgData name="Anna Black" userId="abd8650f-8008-420e-82e2-aa99da7ffd4d" providerId="ADAL" clId="{76E48322-9D73-4BDA-9827-AEF90D4E6F9E}" dt="2024-04-19T08:53:28.068" v="1418" actId="20577"/>
          <ac:spMkLst>
            <pc:docMk/>
            <pc:sldMk cId="3890485208" sldId="2147308125"/>
            <ac:spMk id="2" creationId="{05729334-6CD8-0F30-BF42-DBC3D748DE2C}"/>
          </ac:spMkLst>
        </pc:spChg>
      </pc:sldChg>
      <pc:sldChg chg="addSp delSp modSp add mod ord">
        <pc:chgData name="Anna Black" userId="abd8650f-8008-420e-82e2-aa99da7ffd4d" providerId="ADAL" clId="{76E48322-9D73-4BDA-9827-AEF90D4E6F9E}" dt="2024-05-03T14:26:32.711" v="8220" actId="403"/>
        <pc:sldMkLst>
          <pc:docMk/>
          <pc:sldMk cId="2586468674" sldId="2147308126"/>
        </pc:sldMkLst>
        <pc:spChg chg="mod">
          <ac:chgData name="Anna Black" userId="abd8650f-8008-420e-82e2-aa99da7ffd4d" providerId="ADAL" clId="{76E48322-9D73-4BDA-9827-AEF90D4E6F9E}" dt="2024-05-03T14:26:32.711" v="8220" actId="403"/>
          <ac:spMkLst>
            <pc:docMk/>
            <pc:sldMk cId="2586468674" sldId="2147308126"/>
            <ac:spMk id="2" creationId="{72A7B60E-ADFE-FDF9-E973-C562EFA70ABB}"/>
          </ac:spMkLst>
        </pc:spChg>
        <pc:spChg chg="mod">
          <ac:chgData name="Anna Black" userId="abd8650f-8008-420e-82e2-aa99da7ffd4d" providerId="ADAL" clId="{76E48322-9D73-4BDA-9827-AEF90D4E6F9E}" dt="2024-05-03T13:29:20.126" v="7622" actId="20577"/>
          <ac:spMkLst>
            <pc:docMk/>
            <pc:sldMk cId="2586468674" sldId="2147308126"/>
            <ac:spMk id="3" creationId="{2EBD8266-E897-5249-6D00-F322E5105248}"/>
          </ac:spMkLst>
        </pc:spChg>
        <pc:spChg chg="del">
          <ac:chgData name="Anna Black" userId="abd8650f-8008-420e-82e2-aa99da7ffd4d" providerId="ADAL" clId="{76E48322-9D73-4BDA-9827-AEF90D4E6F9E}" dt="2024-05-02T14:01:53.503" v="1452" actId="478"/>
          <ac:spMkLst>
            <pc:docMk/>
            <pc:sldMk cId="2586468674" sldId="2147308126"/>
            <ac:spMk id="5" creationId="{02CB8027-C833-6763-C3A5-F8B5D11DE60F}"/>
          </ac:spMkLst>
        </pc:spChg>
        <pc:spChg chg="add mod">
          <ac:chgData name="Anna Black" userId="abd8650f-8008-420e-82e2-aa99da7ffd4d" providerId="ADAL" clId="{76E48322-9D73-4BDA-9827-AEF90D4E6F9E}" dt="2024-05-03T14:26:32.711" v="8220" actId="403"/>
          <ac:spMkLst>
            <pc:docMk/>
            <pc:sldMk cId="2586468674" sldId="2147308126"/>
            <ac:spMk id="7" creationId="{79653615-47AA-4FF0-B388-E7F82D73BD24}"/>
          </ac:spMkLst>
        </pc:spChg>
        <pc:picChg chg="add del mod">
          <ac:chgData name="Anna Black" userId="abd8650f-8008-420e-82e2-aa99da7ffd4d" providerId="ADAL" clId="{76E48322-9D73-4BDA-9827-AEF90D4E6F9E}" dt="2024-05-03T13:29:02.139" v="7606" actId="478"/>
          <ac:picMkLst>
            <pc:docMk/>
            <pc:sldMk cId="2586468674" sldId="2147308126"/>
            <ac:picMk id="6" creationId="{1BA0F5C5-AAB8-A52B-A35C-E34D0366D227}"/>
          </ac:picMkLst>
        </pc:picChg>
        <pc:picChg chg="del">
          <ac:chgData name="Anna Black" userId="abd8650f-8008-420e-82e2-aa99da7ffd4d" providerId="ADAL" clId="{76E48322-9D73-4BDA-9827-AEF90D4E6F9E}" dt="2024-05-02T14:01:55.034" v="1453" actId="478"/>
          <ac:picMkLst>
            <pc:docMk/>
            <pc:sldMk cId="2586468674" sldId="2147308126"/>
            <ac:picMk id="1026" creationId="{A8259F6D-9993-5315-E15F-37722184B8A4}"/>
          </ac:picMkLst>
        </pc:picChg>
      </pc:sldChg>
      <pc:sldChg chg="modSp add mod">
        <pc:chgData name="Anna Black" userId="abd8650f-8008-420e-82e2-aa99da7ffd4d" providerId="ADAL" clId="{76E48322-9D73-4BDA-9827-AEF90D4E6F9E}" dt="2024-05-03T14:37:12.692" v="8361" actId="14734"/>
        <pc:sldMkLst>
          <pc:docMk/>
          <pc:sldMk cId="314558474" sldId="2147308127"/>
        </pc:sldMkLst>
        <pc:spChg chg="mod">
          <ac:chgData name="Anna Black" userId="abd8650f-8008-420e-82e2-aa99da7ffd4d" providerId="ADAL" clId="{76E48322-9D73-4BDA-9827-AEF90D4E6F9E}" dt="2024-05-02T15:09:02.197" v="1845" actId="20577"/>
          <ac:spMkLst>
            <pc:docMk/>
            <pc:sldMk cId="314558474" sldId="2147308127"/>
            <ac:spMk id="3" creationId="{076162E4-4AB0-B405-4F74-A28472B8D259}"/>
          </ac:spMkLst>
        </pc:spChg>
        <pc:graphicFrameChg chg="mod modGraphic">
          <ac:chgData name="Anna Black" userId="abd8650f-8008-420e-82e2-aa99da7ffd4d" providerId="ADAL" clId="{76E48322-9D73-4BDA-9827-AEF90D4E6F9E}" dt="2024-05-03T14:37:12.692" v="8361" actId="14734"/>
          <ac:graphicFrameMkLst>
            <pc:docMk/>
            <pc:sldMk cId="314558474" sldId="2147308127"/>
            <ac:graphicFrameMk id="2" creationId="{7EBE57A3-571D-B098-E6CE-21D60B8B77E1}"/>
          </ac:graphicFrameMkLst>
        </pc:graphicFrameChg>
      </pc:sldChg>
      <pc:sldChg chg="addSp delSp modSp add mod">
        <pc:chgData name="Anna Black" userId="abd8650f-8008-420e-82e2-aa99da7ffd4d" providerId="ADAL" clId="{76E48322-9D73-4BDA-9827-AEF90D4E6F9E}" dt="2024-05-02T19:45:36.167" v="4538" actId="14100"/>
        <pc:sldMkLst>
          <pc:docMk/>
          <pc:sldMk cId="2207802958" sldId="2147308128"/>
        </pc:sldMkLst>
        <pc:spChg chg="mod">
          <ac:chgData name="Anna Black" userId="abd8650f-8008-420e-82e2-aa99da7ffd4d" providerId="ADAL" clId="{76E48322-9D73-4BDA-9827-AEF90D4E6F9E}" dt="2024-05-02T16:55:02.778" v="3623" actId="6549"/>
          <ac:spMkLst>
            <pc:docMk/>
            <pc:sldMk cId="2207802958" sldId="2147308128"/>
            <ac:spMk id="2" creationId="{A38A2A5E-179A-340C-B62A-EA8305606102}"/>
          </ac:spMkLst>
        </pc:spChg>
        <pc:spChg chg="add mod">
          <ac:chgData name="Anna Black" userId="abd8650f-8008-420e-82e2-aa99da7ffd4d" providerId="ADAL" clId="{76E48322-9D73-4BDA-9827-AEF90D4E6F9E}" dt="2024-05-02T19:45:36.167" v="4538" actId="14100"/>
          <ac:spMkLst>
            <pc:docMk/>
            <pc:sldMk cId="2207802958" sldId="2147308128"/>
            <ac:spMk id="9" creationId="{1180367E-506C-34A2-D1D3-6F61770CEA09}"/>
          </ac:spMkLst>
        </pc:spChg>
        <pc:spChg chg="mod">
          <ac:chgData name="Anna Black" userId="abd8650f-8008-420e-82e2-aa99da7ffd4d" providerId="ADAL" clId="{76E48322-9D73-4BDA-9827-AEF90D4E6F9E}" dt="2024-05-02T19:45:19.100" v="4533" actId="20577"/>
          <ac:spMkLst>
            <pc:docMk/>
            <pc:sldMk cId="2207802958" sldId="2147308128"/>
            <ac:spMk id="10" creationId="{4DCB52D1-57AC-EE12-1C5B-83AAA38A5145}"/>
          </ac:spMkLst>
        </pc:spChg>
        <pc:spChg chg="del">
          <ac:chgData name="Anna Black" userId="abd8650f-8008-420e-82e2-aa99da7ffd4d" providerId="ADAL" clId="{76E48322-9D73-4BDA-9827-AEF90D4E6F9E}" dt="2024-05-02T16:56:14.266" v="3843" actId="478"/>
          <ac:spMkLst>
            <pc:docMk/>
            <pc:sldMk cId="2207802958" sldId="2147308128"/>
            <ac:spMk id="11" creationId="{E11DF64F-26D6-4A11-E652-CD779DDF647A}"/>
          </ac:spMkLst>
        </pc:spChg>
        <pc:grpChg chg="del">
          <ac:chgData name="Anna Black" userId="abd8650f-8008-420e-82e2-aa99da7ffd4d" providerId="ADAL" clId="{76E48322-9D73-4BDA-9827-AEF90D4E6F9E}" dt="2024-05-02T16:56:12.812" v="3842" actId="478"/>
          <ac:grpSpMkLst>
            <pc:docMk/>
            <pc:sldMk cId="2207802958" sldId="2147308128"/>
            <ac:grpSpMk id="7" creationId="{514FE6AF-DB2C-E74C-5DDB-94CB470CB2DA}"/>
          </ac:grpSpMkLst>
        </pc:grpChg>
        <pc:picChg chg="add mod">
          <ac:chgData name="Anna Black" userId="abd8650f-8008-420e-82e2-aa99da7ffd4d" providerId="ADAL" clId="{76E48322-9D73-4BDA-9827-AEF90D4E6F9E}" dt="2024-05-02T19:45:32.213" v="4537" actId="1076"/>
          <ac:picMkLst>
            <pc:docMk/>
            <pc:sldMk cId="2207802958" sldId="2147308128"/>
            <ac:picMk id="8" creationId="{001A633B-9350-2693-6AC4-EA7CEE52E07D}"/>
          </ac:picMkLst>
        </pc:picChg>
      </pc:sldChg>
      <pc:sldChg chg="modSp add mod">
        <pc:chgData name="Anna Black" userId="abd8650f-8008-420e-82e2-aa99da7ffd4d" providerId="ADAL" clId="{76E48322-9D73-4BDA-9827-AEF90D4E6F9E}" dt="2024-05-03T14:29:57.457" v="8248" actId="20577"/>
        <pc:sldMkLst>
          <pc:docMk/>
          <pc:sldMk cId="2098217633" sldId="2147308129"/>
        </pc:sldMkLst>
        <pc:spChg chg="mod">
          <ac:chgData name="Anna Black" userId="abd8650f-8008-420e-82e2-aa99da7ffd4d" providerId="ADAL" clId="{76E48322-9D73-4BDA-9827-AEF90D4E6F9E}" dt="2024-05-03T14:29:48.746" v="8245" actId="20577"/>
          <ac:spMkLst>
            <pc:docMk/>
            <pc:sldMk cId="2098217633" sldId="2147308129"/>
            <ac:spMk id="3" creationId="{076162E4-4AB0-B405-4F74-A28472B8D259}"/>
          </ac:spMkLst>
        </pc:spChg>
        <pc:graphicFrameChg chg="mod modGraphic">
          <ac:chgData name="Anna Black" userId="abd8650f-8008-420e-82e2-aa99da7ffd4d" providerId="ADAL" clId="{76E48322-9D73-4BDA-9827-AEF90D4E6F9E}" dt="2024-05-03T14:29:57.457" v="8248" actId="20577"/>
          <ac:graphicFrameMkLst>
            <pc:docMk/>
            <pc:sldMk cId="2098217633" sldId="2147308129"/>
            <ac:graphicFrameMk id="2" creationId="{7EBE57A3-571D-B098-E6CE-21D60B8B77E1}"/>
          </ac:graphicFrameMkLst>
        </pc:graphicFrameChg>
      </pc:sldChg>
      <pc:sldChg chg="modSp add del mod">
        <pc:chgData name="Anna Black" userId="abd8650f-8008-420e-82e2-aa99da7ffd4d" providerId="ADAL" clId="{76E48322-9D73-4BDA-9827-AEF90D4E6F9E}" dt="2024-05-03T14:00:12.035" v="8065" actId="47"/>
        <pc:sldMkLst>
          <pc:docMk/>
          <pc:sldMk cId="899416796" sldId="2147308130"/>
        </pc:sldMkLst>
        <pc:graphicFrameChg chg="mod modGraphic">
          <ac:chgData name="Anna Black" userId="abd8650f-8008-420e-82e2-aa99da7ffd4d" providerId="ADAL" clId="{76E48322-9D73-4BDA-9827-AEF90D4E6F9E}" dt="2024-05-03T13:58:56.128" v="8054" actId="21"/>
          <ac:graphicFrameMkLst>
            <pc:docMk/>
            <pc:sldMk cId="899416796" sldId="2147308130"/>
            <ac:graphicFrameMk id="2" creationId="{7EBE57A3-571D-B098-E6CE-21D60B8B77E1}"/>
          </ac:graphicFrameMkLst>
        </pc:graphicFrameChg>
      </pc:sldChg>
      <pc:sldChg chg="modSp add mod ord">
        <pc:chgData name="Anna Black" userId="abd8650f-8008-420e-82e2-aa99da7ffd4d" providerId="ADAL" clId="{76E48322-9D73-4BDA-9827-AEF90D4E6F9E}" dt="2024-05-03T14:29:36.274" v="8237" actId="20577"/>
        <pc:sldMkLst>
          <pc:docMk/>
          <pc:sldMk cId="2669229556" sldId="2147308131"/>
        </pc:sldMkLst>
        <pc:spChg chg="mod">
          <ac:chgData name="Anna Black" userId="abd8650f-8008-420e-82e2-aa99da7ffd4d" providerId="ADAL" clId="{76E48322-9D73-4BDA-9827-AEF90D4E6F9E}" dt="2024-05-03T14:29:36.274" v="8237" actId="20577"/>
          <ac:spMkLst>
            <pc:docMk/>
            <pc:sldMk cId="2669229556" sldId="2147308131"/>
            <ac:spMk id="3" creationId="{076162E4-4AB0-B405-4F74-A28472B8D259}"/>
          </ac:spMkLst>
        </pc:spChg>
        <pc:graphicFrameChg chg="mod modGraphic">
          <ac:chgData name="Anna Black" userId="abd8650f-8008-420e-82e2-aa99da7ffd4d" providerId="ADAL" clId="{76E48322-9D73-4BDA-9827-AEF90D4E6F9E}" dt="2024-05-03T14:11:10.489" v="8071"/>
          <ac:graphicFrameMkLst>
            <pc:docMk/>
            <pc:sldMk cId="2669229556" sldId="2147308131"/>
            <ac:graphicFrameMk id="2" creationId="{7EBE57A3-571D-B098-E6CE-21D60B8B77E1}"/>
          </ac:graphicFrameMkLst>
        </pc:graphicFrameChg>
      </pc:sldChg>
      <pc:sldChg chg="modSp add mod">
        <pc:chgData name="Anna Black" userId="abd8650f-8008-420e-82e2-aa99da7ffd4d" providerId="ADAL" clId="{76E48322-9D73-4BDA-9827-AEF90D4E6F9E}" dt="2024-05-03T14:34:28.240" v="8332" actId="13219"/>
        <pc:sldMkLst>
          <pc:docMk/>
          <pc:sldMk cId="3412751619" sldId="2147308132"/>
        </pc:sldMkLst>
        <pc:spChg chg="mod">
          <ac:chgData name="Anna Black" userId="abd8650f-8008-420e-82e2-aa99da7ffd4d" providerId="ADAL" clId="{76E48322-9D73-4BDA-9827-AEF90D4E6F9E}" dt="2024-05-03T12:11:47.332" v="7391" actId="20577"/>
          <ac:spMkLst>
            <pc:docMk/>
            <pc:sldMk cId="3412751619" sldId="2147308132"/>
            <ac:spMk id="3" creationId="{076162E4-4AB0-B405-4F74-A28472B8D259}"/>
          </ac:spMkLst>
        </pc:spChg>
        <pc:graphicFrameChg chg="mod modGraphic">
          <ac:chgData name="Anna Black" userId="abd8650f-8008-420e-82e2-aa99da7ffd4d" providerId="ADAL" clId="{76E48322-9D73-4BDA-9827-AEF90D4E6F9E}" dt="2024-05-03T14:34:28.240" v="8332" actId="13219"/>
          <ac:graphicFrameMkLst>
            <pc:docMk/>
            <pc:sldMk cId="3412751619" sldId="2147308132"/>
            <ac:graphicFrameMk id="2" creationId="{7EBE57A3-571D-B098-E6CE-21D60B8B77E1}"/>
          </ac:graphicFrameMkLst>
        </pc:graphicFrameChg>
      </pc:sldChg>
      <pc:sldChg chg="modSp add mod ord">
        <pc:chgData name="Anna Black" userId="abd8650f-8008-420e-82e2-aa99da7ffd4d" providerId="ADAL" clId="{76E48322-9D73-4BDA-9827-AEF90D4E6F9E}" dt="2024-05-03T14:26:17.663" v="8219"/>
        <pc:sldMkLst>
          <pc:docMk/>
          <pc:sldMk cId="1795933343" sldId="2147308133"/>
        </pc:sldMkLst>
        <pc:spChg chg="mod">
          <ac:chgData name="Anna Black" userId="abd8650f-8008-420e-82e2-aa99da7ffd4d" providerId="ADAL" clId="{76E48322-9D73-4BDA-9827-AEF90D4E6F9E}" dt="2024-05-03T14:26:17.663" v="8219"/>
          <ac:spMkLst>
            <pc:docMk/>
            <pc:sldMk cId="1795933343" sldId="2147308133"/>
            <ac:spMk id="2" creationId="{05729334-6CD8-0F30-BF42-DBC3D748DE2C}"/>
          </ac:spMkLst>
        </pc:spChg>
      </pc:sldChg>
      <pc:sldChg chg="modSp add mod">
        <pc:chgData name="Anna Black" userId="abd8650f-8008-420e-82e2-aa99da7ffd4d" providerId="ADAL" clId="{76E48322-9D73-4BDA-9827-AEF90D4E6F9E}" dt="2024-05-03T13:52:50.020" v="8045" actId="6549"/>
        <pc:sldMkLst>
          <pc:docMk/>
          <pc:sldMk cId="2220953429" sldId="2147308134"/>
        </pc:sldMkLst>
        <pc:spChg chg="mod">
          <ac:chgData name="Anna Black" userId="abd8650f-8008-420e-82e2-aa99da7ffd4d" providerId="ADAL" clId="{76E48322-9D73-4BDA-9827-AEF90D4E6F9E}" dt="2024-05-03T09:38:03.967" v="5003" actId="20577"/>
          <ac:spMkLst>
            <pc:docMk/>
            <pc:sldMk cId="2220953429" sldId="2147308134"/>
            <ac:spMk id="2" creationId="{A38A2A5E-179A-340C-B62A-EA8305606102}"/>
          </ac:spMkLst>
        </pc:spChg>
        <pc:spChg chg="mod">
          <ac:chgData name="Anna Black" userId="abd8650f-8008-420e-82e2-aa99da7ffd4d" providerId="ADAL" clId="{76E48322-9D73-4BDA-9827-AEF90D4E6F9E}" dt="2024-05-03T09:59:35.979" v="5892" actId="20577"/>
          <ac:spMkLst>
            <pc:docMk/>
            <pc:sldMk cId="2220953429" sldId="2147308134"/>
            <ac:spMk id="10" creationId="{4DCB52D1-57AC-EE12-1C5B-83AAA38A5145}"/>
          </ac:spMkLst>
        </pc:spChg>
        <pc:spChg chg="mod">
          <ac:chgData name="Anna Black" userId="abd8650f-8008-420e-82e2-aa99da7ffd4d" providerId="ADAL" clId="{76E48322-9D73-4BDA-9827-AEF90D4E6F9E}" dt="2024-05-03T13:52:50.020" v="8045" actId="6549"/>
          <ac:spMkLst>
            <pc:docMk/>
            <pc:sldMk cId="2220953429" sldId="2147308134"/>
            <ac:spMk id="11" creationId="{E11DF64F-26D6-4A11-E652-CD779DDF647A}"/>
          </ac:spMkLst>
        </pc:spChg>
      </pc:sldChg>
      <pc:sldChg chg="modSp add mod">
        <pc:chgData name="Anna Black" userId="abd8650f-8008-420e-82e2-aa99da7ffd4d" providerId="ADAL" clId="{76E48322-9D73-4BDA-9827-AEF90D4E6F9E}" dt="2024-05-03T14:33:04.574" v="8327" actId="20577"/>
        <pc:sldMkLst>
          <pc:docMk/>
          <pc:sldMk cId="1661603975" sldId="2147308135"/>
        </pc:sldMkLst>
        <pc:spChg chg="mod">
          <ac:chgData name="Anna Black" userId="abd8650f-8008-420e-82e2-aa99da7ffd4d" providerId="ADAL" clId="{76E48322-9D73-4BDA-9827-AEF90D4E6F9E}" dt="2024-05-03T10:10:41.463" v="5969" actId="20577"/>
          <ac:spMkLst>
            <pc:docMk/>
            <pc:sldMk cId="1661603975" sldId="2147308135"/>
            <ac:spMk id="2" creationId="{A38A2A5E-179A-340C-B62A-EA8305606102}"/>
          </ac:spMkLst>
        </pc:spChg>
        <pc:spChg chg="mod">
          <ac:chgData name="Anna Black" userId="abd8650f-8008-420e-82e2-aa99da7ffd4d" providerId="ADAL" clId="{76E48322-9D73-4BDA-9827-AEF90D4E6F9E}" dt="2024-05-03T14:32:53.418" v="8326" actId="2711"/>
          <ac:spMkLst>
            <pc:docMk/>
            <pc:sldMk cId="1661603975" sldId="2147308135"/>
            <ac:spMk id="10" creationId="{4DCB52D1-57AC-EE12-1C5B-83AAA38A5145}"/>
          </ac:spMkLst>
        </pc:spChg>
        <pc:spChg chg="mod">
          <ac:chgData name="Anna Black" userId="abd8650f-8008-420e-82e2-aa99da7ffd4d" providerId="ADAL" clId="{76E48322-9D73-4BDA-9827-AEF90D4E6F9E}" dt="2024-05-03T14:33:04.574" v="8327" actId="20577"/>
          <ac:spMkLst>
            <pc:docMk/>
            <pc:sldMk cId="1661603975" sldId="2147308135"/>
            <ac:spMk id="11" creationId="{E11DF64F-26D6-4A11-E652-CD779DDF647A}"/>
          </ac:spMkLst>
        </pc:spChg>
      </pc:sldChg>
      <pc:sldChg chg="modSp add mod">
        <pc:chgData name="Anna Black" userId="abd8650f-8008-420e-82e2-aa99da7ffd4d" providerId="ADAL" clId="{76E48322-9D73-4BDA-9827-AEF90D4E6F9E}" dt="2024-05-03T14:34:33.684" v="8333" actId="13219"/>
        <pc:sldMkLst>
          <pc:docMk/>
          <pc:sldMk cId="1572112809" sldId="2147308136"/>
        </pc:sldMkLst>
        <pc:graphicFrameChg chg="mod modGraphic">
          <ac:chgData name="Anna Black" userId="abd8650f-8008-420e-82e2-aa99da7ffd4d" providerId="ADAL" clId="{76E48322-9D73-4BDA-9827-AEF90D4E6F9E}" dt="2024-05-03T14:34:33.684" v="8333" actId="13219"/>
          <ac:graphicFrameMkLst>
            <pc:docMk/>
            <pc:sldMk cId="1572112809" sldId="2147308136"/>
            <ac:graphicFrameMk id="2" creationId="{7EBE57A3-571D-B098-E6CE-21D60B8B77E1}"/>
          </ac:graphicFrameMkLst>
        </pc:graphicFrameChg>
      </pc:sldChg>
      <pc:sldChg chg="add">
        <pc:chgData name="Anna Black" userId="abd8650f-8008-420e-82e2-aa99da7ffd4d" providerId="ADAL" clId="{76E48322-9D73-4BDA-9827-AEF90D4E6F9E}" dt="2024-05-03T14:26:07.691" v="8216" actId="2890"/>
        <pc:sldMkLst>
          <pc:docMk/>
          <pc:sldMk cId="451959050" sldId="2147308137"/>
        </pc:sldMkLst>
      </pc:sldChg>
      <pc:sldMasterChg chg="modSp mod modSldLayout">
        <pc:chgData name="Anna Black" userId="abd8650f-8008-420e-82e2-aa99da7ffd4d" providerId="ADAL" clId="{76E48322-9D73-4BDA-9827-AEF90D4E6F9E}" dt="2024-05-03T10:03:54.053" v="5933" actId="2711"/>
        <pc:sldMasterMkLst>
          <pc:docMk/>
          <pc:sldMasterMk cId="2261429696" sldId="2147483700"/>
        </pc:sldMasterMkLst>
        <pc:spChg chg="mod">
          <ac:chgData name="Anna Black" userId="abd8650f-8008-420e-82e2-aa99da7ffd4d" providerId="ADAL" clId="{76E48322-9D73-4BDA-9827-AEF90D4E6F9E}" dt="2024-05-03T10:03:54.053" v="5933" actId="2711"/>
          <ac:spMkLst>
            <pc:docMk/>
            <pc:sldMasterMk cId="2261429696" sldId="2147483700"/>
            <ac:spMk id="3" creationId="{00000000-0000-0000-0000-000000000000}"/>
          </ac:spMkLst>
        </pc:spChg>
        <pc:sldLayoutChg chg="modSp mod">
          <pc:chgData name="Anna Black" userId="abd8650f-8008-420e-82e2-aa99da7ffd4d" providerId="ADAL" clId="{76E48322-9D73-4BDA-9827-AEF90D4E6F9E}" dt="2024-05-03T10:03:18.557" v="5924" actId="20577"/>
          <pc:sldLayoutMkLst>
            <pc:docMk/>
            <pc:sldMasterMk cId="2261429696" sldId="2147483700"/>
            <pc:sldLayoutMk cId="2424003652" sldId="2147483715"/>
          </pc:sldLayoutMkLst>
          <pc:spChg chg="mod">
            <ac:chgData name="Anna Black" userId="abd8650f-8008-420e-82e2-aa99da7ffd4d" providerId="ADAL" clId="{76E48322-9D73-4BDA-9827-AEF90D4E6F9E}" dt="2024-05-03T10:03:18.557" v="5924" actId="20577"/>
            <ac:spMkLst>
              <pc:docMk/>
              <pc:sldMasterMk cId="2261429696" sldId="2147483700"/>
              <pc:sldLayoutMk cId="2424003652" sldId="2147483715"/>
              <ac:spMk id="10" creationId="{11935329-C4C9-1FEB-3EDE-493C53DC5B78}"/>
            </ac:spMkLst>
          </pc:spChg>
          <pc:picChg chg="mod modCrop">
            <ac:chgData name="Anna Black" userId="abd8650f-8008-420e-82e2-aa99da7ffd4d" providerId="ADAL" clId="{76E48322-9D73-4BDA-9827-AEF90D4E6F9E}" dt="2024-05-02T15:19:23.655" v="1965" actId="732"/>
            <ac:picMkLst>
              <pc:docMk/>
              <pc:sldMasterMk cId="2261429696" sldId="2147483700"/>
              <pc:sldLayoutMk cId="2424003652" sldId="2147483715"/>
              <ac:picMk id="6" creationId="{CC9364A8-8D01-EE48-26F0-DE75B58C1797}"/>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145D84-9E3E-464C-B82F-FEA2A7E7B738}" type="datetimeFigureOut">
              <a:rPr lang="en-GB" smtClean="0"/>
              <a:t>02/05/2024</a:t>
            </a:fld>
            <a:endParaRPr lang="en-GB"/>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FCE45A-6C6E-40DC-83C1-21F9A9E8EB6C}" type="slidenum">
              <a:rPr lang="en-GB" smtClean="0"/>
              <a:t>‹#›</a:t>
            </a:fld>
            <a:endParaRPr lang="en-GB"/>
          </a:p>
        </p:txBody>
      </p:sp>
    </p:spTree>
    <p:extLst>
      <p:ext uri="{BB962C8B-B14F-4D97-AF65-F5344CB8AC3E}">
        <p14:creationId xmlns:p14="http://schemas.microsoft.com/office/powerpoint/2010/main" val="2736604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7439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parato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C9364A8-8D01-EE48-26F0-DE75B58C1797}"/>
              </a:ext>
            </a:extLst>
          </p:cNvPr>
          <p:cNvPicPr>
            <a:picLocks noChangeAspect="1"/>
          </p:cNvPicPr>
          <p:nvPr userDrawn="1"/>
        </p:nvPicPr>
        <p:blipFill rotWithShape="1">
          <a:blip r:embed="rId2"/>
          <a:srcRect l="1922" t="24255" r="1828" b="30875"/>
          <a:stretch/>
        </p:blipFill>
        <p:spPr>
          <a:xfrm>
            <a:off x="9720514" y="6739533"/>
            <a:ext cx="3060000" cy="496292"/>
          </a:xfrm>
          <a:prstGeom prst="rect">
            <a:avLst/>
          </a:prstGeom>
        </p:spPr>
      </p:pic>
      <p:sp>
        <p:nvSpPr>
          <p:cNvPr id="7" name="Title 7">
            <a:extLst>
              <a:ext uri="{FF2B5EF4-FFF2-40B4-BE49-F238E27FC236}">
                <a16:creationId xmlns:a16="http://schemas.microsoft.com/office/drawing/2014/main" id="{439715A5-9E6C-FF5F-C1DB-F2F211FAB131}"/>
              </a:ext>
            </a:extLst>
          </p:cNvPr>
          <p:cNvSpPr>
            <a:spLocks noGrp="1"/>
          </p:cNvSpPr>
          <p:nvPr>
            <p:ph type="title" hasCustomPrompt="1"/>
          </p:nvPr>
        </p:nvSpPr>
        <p:spPr>
          <a:xfrm>
            <a:off x="399225" y="3088491"/>
            <a:ext cx="11990895" cy="864479"/>
          </a:xfrm>
        </p:spPr>
        <p:txBody>
          <a:bodyPr>
            <a:noAutofit/>
          </a:bodyPr>
          <a:lstStyle>
            <a:lvl1pPr marL="0" algn="l" defTabSz="964783" rtl="0" eaLnBrk="1" latinLnBrk="0" hangingPunct="1">
              <a:lnSpc>
                <a:spcPct val="85000"/>
              </a:lnSpc>
              <a:spcBef>
                <a:spcPct val="0"/>
              </a:spcBef>
              <a:buNone/>
              <a:defRPr lang="en-GB" sz="5400" b="1" i="0" kern="1200" cap="none" spc="-158" dirty="0">
                <a:solidFill>
                  <a:srgbClr val="FF0000"/>
                </a:solidFill>
                <a:effectLst/>
                <a:latin typeface="Albert Sans Medium" pitchFamily="2" charset="0"/>
                <a:ea typeface="+mj-ea"/>
                <a:cs typeface="+mj-cs"/>
              </a:defRPr>
            </a:lvl1pPr>
          </a:lstStyle>
          <a:p>
            <a:r>
              <a:rPr lang="en-US" dirty="0"/>
              <a:t>Title Click to edit Master title style</a:t>
            </a:r>
            <a:endParaRPr lang="en-GB" dirty="0"/>
          </a:p>
        </p:txBody>
      </p:sp>
    </p:spTree>
    <p:extLst>
      <p:ext uri="{BB962C8B-B14F-4D97-AF65-F5344CB8AC3E}">
        <p14:creationId xmlns:p14="http://schemas.microsoft.com/office/powerpoint/2010/main" val="2139872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ou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with PPC logo">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C9364A8-8D01-EE48-26F0-DE75B58C1797}"/>
              </a:ext>
            </a:extLst>
          </p:cNvPr>
          <p:cNvPicPr>
            <a:picLocks noChangeAspect="1"/>
          </p:cNvPicPr>
          <p:nvPr userDrawn="1"/>
        </p:nvPicPr>
        <p:blipFill rotWithShape="1">
          <a:blip r:embed="rId2"/>
          <a:srcRect l="1922" t="24255" r="1828" b="30875"/>
          <a:stretch/>
        </p:blipFill>
        <p:spPr>
          <a:xfrm>
            <a:off x="9720514" y="6739533"/>
            <a:ext cx="3060000" cy="496292"/>
          </a:xfrm>
          <a:prstGeom prst="rect">
            <a:avLst/>
          </a:prstGeom>
        </p:spPr>
      </p:pic>
    </p:spTree>
    <p:extLst>
      <p:ext uri="{BB962C8B-B14F-4D97-AF65-F5344CB8AC3E}">
        <p14:creationId xmlns:p14="http://schemas.microsoft.com/office/powerpoint/2010/main" val="148220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ou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1 column">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11935329-C4C9-1FEB-3EDE-493C53DC5B78}"/>
              </a:ext>
            </a:extLst>
          </p:cNvPr>
          <p:cNvSpPr>
            <a:spLocks noGrp="1"/>
          </p:cNvSpPr>
          <p:nvPr>
            <p:ph sz="quarter" idx="10" hasCustomPrompt="1"/>
          </p:nvPr>
        </p:nvSpPr>
        <p:spPr>
          <a:xfrm>
            <a:off x="399224" y="1742730"/>
            <a:ext cx="11990895" cy="787395"/>
          </a:xfrm>
          <a:noFill/>
        </p:spPr>
        <p:txBody>
          <a:bodyPr wrap="square">
            <a:spAutoFit/>
          </a:bodyPr>
          <a:lstStyle>
            <a:lvl1pPr>
              <a:lnSpc>
                <a:spcPct val="100000"/>
              </a:lnSpc>
              <a:defRPr lang="en-GB" sz="1800" dirty="0" smtClean="0">
                <a:solidFill>
                  <a:schemeClr val="bg1"/>
                </a:solidFill>
                <a:latin typeface="Albert Sans Light" pitchFamily="2" charset="0"/>
              </a:defRPr>
            </a:lvl1pPr>
          </a:lstStyle>
          <a:p>
            <a:pPr marL="457206" lvl="0" indent="-457206" defTabSz="457200">
              <a:buClr>
                <a:srgbClr val="FF0000"/>
              </a:buClr>
              <a:buFont typeface="Webdings" panose="05030102010509060703" pitchFamily="18" charset="2"/>
              <a:buChar char="a"/>
            </a:pPr>
            <a:r>
              <a:rPr lang="en-GB" dirty="0">
                <a:solidFill>
                  <a:schemeClr val="bg1"/>
                </a:solidFill>
                <a:latin typeface="Albert Sans" pitchFamily="2" charset="0"/>
              </a:rPr>
              <a:t>Text</a:t>
            </a:r>
          </a:p>
          <a:p>
            <a:pPr marL="457206" lvl="0" indent="-457206" defTabSz="457200">
              <a:buClr>
                <a:srgbClr val="FF0000"/>
              </a:buClr>
              <a:buFont typeface="Webdings" panose="05030102010509060703" pitchFamily="18" charset="2"/>
              <a:buChar char="a"/>
            </a:pPr>
            <a:r>
              <a:rPr lang="en-GB" dirty="0">
                <a:solidFill>
                  <a:schemeClr val="bg1"/>
                </a:solidFill>
                <a:latin typeface="Albert Sans" pitchFamily="2" charset="0"/>
              </a:rPr>
              <a:t>Text</a:t>
            </a:r>
          </a:p>
        </p:txBody>
      </p:sp>
      <p:pic>
        <p:nvPicPr>
          <p:cNvPr id="6" name="Picture 5">
            <a:extLst>
              <a:ext uri="{FF2B5EF4-FFF2-40B4-BE49-F238E27FC236}">
                <a16:creationId xmlns:a16="http://schemas.microsoft.com/office/drawing/2014/main" id="{CC9364A8-8D01-EE48-26F0-DE75B58C1797}"/>
              </a:ext>
            </a:extLst>
          </p:cNvPr>
          <p:cNvPicPr>
            <a:picLocks noChangeAspect="1"/>
          </p:cNvPicPr>
          <p:nvPr userDrawn="1"/>
        </p:nvPicPr>
        <p:blipFill rotWithShape="1">
          <a:blip r:embed="rId2"/>
          <a:srcRect l="1922" t="24255" r="1828" b="38243"/>
          <a:stretch/>
        </p:blipFill>
        <p:spPr>
          <a:xfrm>
            <a:off x="9720514" y="6756467"/>
            <a:ext cx="3060000" cy="414800"/>
          </a:xfrm>
          <a:prstGeom prst="rect">
            <a:avLst/>
          </a:prstGeom>
        </p:spPr>
      </p:pic>
      <p:sp>
        <p:nvSpPr>
          <p:cNvPr id="8" name="Title 7">
            <a:extLst>
              <a:ext uri="{FF2B5EF4-FFF2-40B4-BE49-F238E27FC236}">
                <a16:creationId xmlns:a16="http://schemas.microsoft.com/office/drawing/2014/main" id="{0BE438C2-FADE-9C76-DACD-F445631C7683}"/>
              </a:ext>
            </a:extLst>
          </p:cNvPr>
          <p:cNvSpPr>
            <a:spLocks noGrp="1"/>
          </p:cNvSpPr>
          <p:nvPr>
            <p:ph type="title" hasCustomPrompt="1"/>
          </p:nvPr>
        </p:nvSpPr>
        <p:spPr>
          <a:xfrm>
            <a:off x="399225" y="703431"/>
            <a:ext cx="11990895" cy="864479"/>
          </a:xfrm>
        </p:spPr>
        <p:txBody>
          <a:bodyPr>
            <a:normAutofit/>
          </a:bodyPr>
          <a:lstStyle>
            <a:lvl1pPr marL="0" indent="0" algn="l" defTabSz="964783" rtl="0" eaLnBrk="1" latinLnBrk="0" hangingPunct="1">
              <a:lnSpc>
                <a:spcPct val="85000"/>
              </a:lnSpc>
              <a:spcBef>
                <a:spcPct val="0"/>
              </a:spcBef>
              <a:buNone/>
              <a:defRPr lang="en-GB" sz="4000" b="1" i="0" kern="1200" cap="none" spc="-158" dirty="0">
                <a:solidFill>
                  <a:srgbClr val="FF0000"/>
                </a:solidFill>
                <a:effectLst/>
                <a:latin typeface="Albert Sans Medium" pitchFamily="2" charset="0"/>
                <a:ea typeface="+mj-ea"/>
                <a:cs typeface="+mj-cs"/>
              </a:defRPr>
            </a:lvl1pPr>
          </a:lstStyle>
          <a:p>
            <a:r>
              <a:rPr lang="en-US" dirty="0"/>
              <a:t>Title Click to edit Master title style</a:t>
            </a:r>
            <a:endParaRPr lang="en-GB" dirty="0"/>
          </a:p>
        </p:txBody>
      </p:sp>
      <p:sp>
        <p:nvSpPr>
          <p:cNvPr id="2" name="TextBox 1">
            <a:extLst>
              <a:ext uri="{FF2B5EF4-FFF2-40B4-BE49-F238E27FC236}">
                <a16:creationId xmlns:a16="http://schemas.microsoft.com/office/drawing/2014/main" id="{0CD4953F-91F2-531D-6AAF-A6B105E715C7}"/>
              </a:ext>
            </a:extLst>
          </p:cNvPr>
          <p:cNvSpPr txBox="1"/>
          <p:nvPr userDrawn="1"/>
        </p:nvSpPr>
        <p:spPr>
          <a:xfrm>
            <a:off x="904240" y="1016000"/>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242400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ou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Header Line 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616376" y="1514163"/>
            <a:ext cx="11625736" cy="5100252"/>
          </a:xfrm>
        </p:spPr>
        <p:txBody>
          <a:bodyPr/>
          <a:lstStyle>
            <a:lvl1pPr>
              <a:defRPr>
                <a:solidFill>
                  <a:schemeClr val="bg1"/>
                </a:solidFill>
                <a:latin typeface="Albert Sans"/>
              </a:defRPr>
            </a:lvl1pPr>
            <a:lvl2pPr>
              <a:defRPr>
                <a:solidFill>
                  <a:schemeClr val="bg1"/>
                </a:solidFill>
                <a:latin typeface="Albert Sans"/>
              </a:defRPr>
            </a:lvl2pPr>
            <a:lvl3pPr>
              <a:defRPr>
                <a:solidFill>
                  <a:schemeClr val="bg1"/>
                </a:solidFill>
                <a:latin typeface="Albert Sans"/>
              </a:defRPr>
            </a:lvl3pPr>
            <a:lvl4pPr>
              <a:defRPr>
                <a:solidFill>
                  <a:schemeClr val="bg1"/>
                </a:solidFill>
                <a:latin typeface="Albert Sans"/>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3036252" y="-215179"/>
            <a:ext cx="318998" cy="91435"/>
          </a:xfrm>
          <a:prstGeom prst="rect">
            <a:avLst/>
          </a:prstGeom>
          <a:noFill/>
        </p:spPr>
        <p:txBody>
          <a:bodyPr wrap="none" lIns="0" tIns="0" rIns="0" bIns="0" rtlCol="0">
            <a:spAutoFit/>
          </a:bodyPr>
          <a:lstStyle/>
          <a:p>
            <a:pPr algn="l"/>
            <a:r>
              <a:rPr lang="en-US" sz="594"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616377" y="1286369"/>
            <a:ext cx="1163243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8DD32AD2-2126-7DE1-5DD2-43E98EB9A4AA}"/>
              </a:ext>
            </a:extLst>
          </p:cNvPr>
          <p:cNvPicPr>
            <a:picLocks noChangeAspect="1"/>
          </p:cNvPicPr>
          <p:nvPr userDrawn="1"/>
        </p:nvPicPr>
        <p:blipFill rotWithShape="1">
          <a:blip r:embed="rId2"/>
          <a:srcRect l="1922" t="24255" r="1828" b="30875"/>
          <a:stretch/>
        </p:blipFill>
        <p:spPr>
          <a:xfrm>
            <a:off x="9720514" y="6739533"/>
            <a:ext cx="3060000" cy="496292"/>
          </a:xfrm>
          <a:prstGeom prst="rect">
            <a:avLst/>
          </a:prstGeom>
        </p:spPr>
      </p:pic>
    </p:spTree>
    <p:extLst>
      <p:ext uri="{BB962C8B-B14F-4D97-AF65-F5344CB8AC3E}">
        <p14:creationId xmlns:p14="http://schemas.microsoft.com/office/powerpoint/2010/main" val="19420918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out)">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0245" y="2488321"/>
            <a:ext cx="3691367" cy="2591819"/>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34331" y="838502"/>
            <a:ext cx="6277753" cy="5546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48992" y="337672"/>
            <a:ext cx="3859054" cy="337672"/>
          </a:xfrm>
          <a:prstGeom prst="rect">
            <a:avLst/>
          </a:prstGeom>
        </p:spPr>
        <p:txBody>
          <a:bodyPr vert="horz" lIns="91440" tIns="45720" rIns="91440" bIns="45720" rtlCol="0" anchor="ctr"/>
          <a:lstStyle>
            <a:lvl1pPr algn="l">
              <a:defRPr sz="1055">
                <a:solidFill>
                  <a:schemeClr val="tx1">
                    <a:tint val="75000"/>
                  </a:schemeClr>
                </a:solidFill>
              </a:defRPr>
            </a:lvl1pPr>
          </a:lstStyle>
          <a:p>
            <a:fld id="{56EC6B40-15A9-4710-8BF6-4D0A64A8F4CE}" type="datetimeFigureOut">
              <a:rPr lang="en-GB" smtClean="0"/>
              <a:t>02/05/2024</a:t>
            </a:fld>
            <a:endParaRPr lang="en-GB" dirty="0"/>
          </a:p>
        </p:txBody>
      </p:sp>
      <p:sp>
        <p:nvSpPr>
          <p:cNvPr id="5" name="Footer Placeholder 4"/>
          <p:cNvSpPr>
            <a:spLocks noGrp="1"/>
          </p:cNvSpPr>
          <p:nvPr>
            <p:ph type="ftr" sz="quarter" idx="3"/>
          </p:nvPr>
        </p:nvSpPr>
        <p:spPr>
          <a:xfrm>
            <a:off x="848992" y="6570129"/>
            <a:ext cx="11171961" cy="337672"/>
          </a:xfrm>
          <a:prstGeom prst="rect">
            <a:avLst/>
          </a:prstGeom>
        </p:spPr>
        <p:txBody>
          <a:bodyPr vert="horz" lIns="91440" tIns="45720" rIns="91440" bIns="45720" rtlCol="0" anchor="ctr"/>
          <a:lstStyle>
            <a:lvl1pPr algn="r">
              <a:defRPr sz="1055">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11046542" y="337672"/>
            <a:ext cx="964763" cy="337672"/>
          </a:xfrm>
          <a:prstGeom prst="rect">
            <a:avLst/>
          </a:prstGeom>
        </p:spPr>
        <p:txBody>
          <a:bodyPr vert="horz" lIns="91440" tIns="45720" rIns="91440" bIns="45720" rtlCol="0" anchor="ctr"/>
          <a:lstStyle>
            <a:lvl1pPr algn="r">
              <a:defRPr sz="1055">
                <a:solidFill>
                  <a:schemeClr val="tx1">
                    <a:tint val="75000"/>
                  </a:schemeClr>
                </a:solidFill>
              </a:defRPr>
            </a:lvl1pPr>
          </a:lstStyle>
          <a:p>
            <a:fld id="{253277DC-783C-468E-B6B1-0126D35CE241}" type="slidenum">
              <a:rPr lang="en-GB" smtClean="0"/>
              <a:t>‹#›</a:t>
            </a:fld>
            <a:endParaRPr lang="en-GB" dirty="0"/>
          </a:p>
        </p:txBody>
      </p:sp>
      <p:pic>
        <p:nvPicPr>
          <p:cNvPr id="7" name="Picture 6">
            <a:extLst>
              <a:ext uri="{FF2B5EF4-FFF2-40B4-BE49-F238E27FC236}">
                <a16:creationId xmlns:a16="http://schemas.microsoft.com/office/drawing/2014/main" id="{ECD9A5DB-79EB-86CA-FC96-A465976398FD}"/>
              </a:ext>
            </a:extLst>
          </p:cNvPr>
          <p:cNvPicPr>
            <a:picLocks noChangeAspect="1"/>
          </p:cNvPicPr>
          <p:nvPr userDrawn="1"/>
        </p:nvPicPr>
        <p:blipFill rotWithShape="1">
          <a:blip r:embed="rId7"/>
          <a:srcRect l="1922" t="24255" r="1828" b="30875"/>
          <a:stretch/>
        </p:blipFill>
        <p:spPr>
          <a:xfrm>
            <a:off x="9720514" y="6739533"/>
            <a:ext cx="3060000" cy="496292"/>
          </a:xfrm>
          <a:prstGeom prst="rect">
            <a:avLst/>
          </a:prstGeom>
        </p:spPr>
      </p:pic>
    </p:spTree>
    <p:extLst>
      <p:ext uri="{BB962C8B-B14F-4D97-AF65-F5344CB8AC3E}">
        <p14:creationId xmlns:p14="http://schemas.microsoft.com/office/powerpoint/2010/main" val="2261429696"/>
      </p:ext>
    </p:extLst>
  </p:cSld>
  <p:clrMap bg1="lt1" tx1="dk1" bg2="lt2" tx2="dk2" accent1="accent1" accent2="accent2" accent3="accent3" accent4="accent4" accent5="accent5" accent6="accent6" hlink="hlink" folHlink="folHlink"/>
  <p:sldLayoutIdLst>
    <p:sldLayoutId id="2147483707" r:id="rId1"/>
    <p:sldLayoutId id="2147483714" r:id="rId2"/>
    <p:sldLayoutId id="2147483716" r:id="rId3"/>
    <p:sldLayoutId id="2147483715" r:id="rId4"/>
    <p:sldLayoutId id="2147483713" r:id="rId5"/>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out)">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defTabSz="964783" rtl="0" eaLnBrk="1" latinLnBrk="0" hangingPunct="1">
        <a:lnSpc>
          <a:spcPct val="85000"/>
        </a:lnSpc>
        <a:spcBef>
          <a:spcPct val="0"/>
        </a:spcBef>
        <a:buNone/>
        <a:defRPr sz="4220" b="0" i="0" kern="1200" cap="none" spc="-158">
          <a:solidFill>
            <a:schemeClr val="tx1"/>
          </a:solidFill>
          <a:effectLst/>
          <a:latin typeface="+mj-lt"/>
          <a:ea typeface="+mj-ea"/>
          <a:cs typeface="+mj-cs"/>
        </a:defRPr>
      </a:lvl1pPr>
    </p:titleStyle>
    <p:bodyStyle>
      <a:lvl1pPr marL="241196" indent="-241196" algn="l" defTabSz="964783" rtl="0" eaLnBrk="1" latinLnBrk="0" hangingPunct="1">
        <a:lnSpc>
          <a:spcPct val="120000"/>
        </a:lnSpc>
        <a:spcBef>
          <a:spcPts val="1055"/>
        </a:spcBef>
        <a:buClr>
          <a:schemeClr val="accent1"/>
        </a:buClr>
        <a:buSzPct val="110000"/>
        <a:buFont typeface="Wingdings" panose="05000000000000000000" pitchFamily="2" charset="2"/>
        <a:buChar char="§"/>
        <a:defRPr sz="1899" kern="1200">
          <a:solidFill>
            <a:schemeClr val="bg1"/>
          </a:solidFill>
          <a:effectLst/>
          <a:latin typeface="Albert Sans" pitchFamily="2" charset="0"/>
          <a:ea typeface="+mn-ea"/>
          <a:cs typeface="+mn-cs"/>
        </a:defRPr>
      </a:lvl1pPr>
      <a:lvl2pPr marL="723588"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688" kern="1200">
          <a:solidFill>
            <a:schemeClr val="bg1"/>
          </a:solidFill>
          <a:effectLst/>
          <a:latin typeface="Albert Sans" pitchFamily="2" charset="0"/>
          <a:ea typeface="+mn-ea"/>
          <a:cs typeface="+mn-cs"/>
        </a:defRPr>
      </a:lvl2pPr>
      <a:lvl3pPr marL="1205979"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477" kern="1200">
          <a:solidFill>
            <a:schemeClr val="bg1"/>
          </a:solidFill>
          <a:effectLst/>
          <a:latin typeface="Albert Sans" pitchFamily="2" charset="0"/>
          <a:ea typeface="+mn-ea"/>
          <a:cs typeface="+mn-cs"/>
        </a:defRPr>
      </a:lvl3pPr>
      <a:lvl4pPr marL="1688371"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bg1"/>
          </a:solidFill>
          <a:effectLst/>
          <a:latin typeface="Albert Sans" pitchFamily="2" charset="0"/>
          <a:ea typeface="+mn-ea"/>
          <a:cs typeface="+mn-cs"/>
        </a:defRPr>
      </a:lvl4pPr>
      <a:lvl5pPr marL="2170763"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bg1"/>
          </a:solidFill>
          <a:effectLst/>
          <a:latin typeface="Albert Sans" pitchFamily="2" charset="0"/>
          <a:ea typeface="+mn-ea"/>
          <a:cs typeface="+mn-cs"/>
        </a:defRPr>
      </a:lvl5pPr>
      <a:lvl6pPr marL="2653154"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6pPr>
      <a:lvl7pPr marL="3135546"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7pPr>
      <a:lvl8pPr marL="3617938"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8pPr>
      <a:lvl9pPr marL="4100330"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9pPr>
    </p:bodyStyle>
    <p:otherStyle>
      <a:defPPr>
        <a:defRPr lang="en-US"/>
      </a:defPPr>
      <a:lvl1pPr marL="0" algn="l" defTabSz="964783" rtl="0" eaLnBrk="1" latinLnBrk="0" hangingPunct="1">
        <a:defRPr sz="1899" kern="1200">
          <a:solidFill>
            <a:schemeClr val="tx1"/>
          </a:solidFill>
          <a:latin typeface="+mn-lt"/>
          <a:ea typeface="+mn-ea"/>
          <a:cs typeface="+mn-cs"/>
        </a:defRPr>
      </a:lvl1pPr>
      <a:lvl2pPr marL="482392" algn="l" defTabSz="964783" rtl="0" eaLnBrk="1" latinLnBrk="0" hangingPunct="1">
        <a:defRPr sz="1899" kern="1200">
          <a:solidFill>
            <a:schemeClr val="tx1"/>
          </a:solidFill>
          <a:latin typeface="+mn-lt"/>
          <a:ea typeface="+mn-ea"/>
          <a:cs typeface="+mn-cs"/>
        </a:defRPr>
      </a:lvl2pPr>
      <a:lvl3pPr marL="964783" algn="l" defTabSz="964783" rtl="0" eaLnBrk="1" latinLnBrk="0" hangingPunct="1">
        <a:defRPr sz="1899" kern="1200">
          <a:solidFill>
            <a:schemeClr val="tx1"/>
          </a:solidFill>
          <a:latin typeface="+mn-lt"/>
          <a:ea typeface="+mn-ea"/>
          <a:cs typeface="+mn-cs"/>
        </a:defRPr>
      </a:lvl3pPr>
      <a:lvl4pPr marL="1447175" algn="l" defTabSz="964783" rtl="0" eaLnBrk="1" latinLnBrk="0" hangingPunct="1">
        <a:defRPr sz="1899" kern="1200">
          <a:solidFill>
            <a:schemeClr val="tx1"/>
          </a:solidFill>
          <a:latin typeface="+mn-lt"/>
          <a:ea typeface="+mn-ea"/>
          <a:cs typeface="+mn-cs"/>
        </a:defRPr>
      </a:lvl4pPr>
      <a:lvl5pPr marL="1929567" algn="l" defTabSz="964783" rtl="0" eaLnBrk="1" latinLnBrk="0" hangingPunct="1">
        <a:defRPr sz="1899" kern="1200">
          <a:solidFill>
            <a:schemeClr val="tx1"/>
          </a:solidFill>
          <a:latin typeface="+mn-lt"/>
          <a:ea typeface="+mn-ea"/>
          <a:cs typeface="+mn-cs"/>
        </a:defRPr>
      </a:lvl5pPr>
      <a:lvl6pPr marL="2411959" algn="l" defTabSz="964783" rtl="0" eaLnBrk="1" latinLnBrk="0" hangingPunct="1">
        <a:defRPr sz="1899" kern="1200">
          <a:solidFill>
            <a:schemeClr val="tx1"/>
          </a:solidFill>
          <a:latin typeface="+mn-lt"/>
          <a:ea typeface="+mn-ea"/>
          <a:cs typeface="+mn-cs"/>
        </a:defRPr>
      </a:lvl6pPr>
      <a:lvl7pPr marL="2894350" algn="l" defTabSz="964783" rtl="0" eaLnBrk="1" latinLnBrk="0" hangingPunct="1">
        <a:defRPr sz="1899" kern="1200">
          <a:solidFill>
            <a:schemeClr val="tx1"/>
          </a:solidFill>
          <a:latin typeface="+mn-lt"/>
          <a:ea typeface="+mn-ea"/>
          <a:cs typeface="+mn-cs"/>
        </a:defRPr>
      </a:lvl7pPr>
      <a:lvl8pPr marL="3376742" algn="l" defTabSz="964783" rtl="0" eaLnBrk="1" latinLnBrk="0" hangingPunct="1">
        <a:defRPr sz="1899" kern="1200">
          <a:solidFill>
            <a:schemeClr val="tx1"/>
          </a:solidFill>
          <a:latin typeface="+mn-lt"/>
          <a:ea typeface="+mn-ea"/>
          <a:cs typeface="+mn-cs"/>
        </a:defRPr>
      </a:lvl8pPr>
      <a:lvl9pPr marL="3859134" algn="l" defTabSz="964783" rtl="0" eaLnBrk="1" latinLnBrk="0" hangingPunct="1">
        <a:defRPr sz="18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chromewebstore.google.com/detail/d365-ui-test-designer/lfcoehhlodiaehjepemaogbgadfoipog" TargetMode="External"/><Relationship Id="rId3" Type="http://schemas.openxmlformats.org/officeDocument/2006/relationships/hyperlink" Target="https://chromewebstore.google.com/detail/dynamics-365-power-pane/eadknamngiibbmjdfokmppfooolhdidc" TargetMode="External"/><Relationship Id="rId7" Type="http://schemas.openxmlformats.org/officeDocument/2006/relationships/hyperlink" Target="https://chromewebstore.google.com/detail/d365-plugin-code-generato/ldlbfikjagdgcoobnodifjjlhmijehhc" TargetMode="External"/><Relationship Id="rId2" Type="http://schemas.openxmlformats.org/officeDocument/2006/relationships/hyperlink" Target="https://chromewebstore.google.com/detail/level-up-for-dynamics-365/bjnkkhimoaclnddigpphpgkfgeggokam" TargetMode="External"/><Relationship Id="rId1" Type="http://schemas.openxmlformats.org/officeDocument/2006/relationships/slideLayout" Target="../slideLayouts/slideLayout4.xml"/><Relationship Id="rId6" Type="http://schemas.openxmlformats.org/officeDocument/2006/relationships/hyperlink" Target="https://chromewebstore.google.com/detail/autoreview-for-power-auto/laaendfpgmhjilhjkbebekgdgfjaajif" TargetMode="External"/><Relationship Id="rId5" Type="http://schemas.openxmlformats.org/officeDocument/2006/relationships/hyperlink" Target="https://chromewebstore.google.com/detail/d365-sidepanel-dev-tools/cbcpebonnklbnemkgkmofpkebonjifff" TargetMode="External"/><Relationship Id="rId4" Type="http://schemas.openxmlformats.org/officeDocument/2006/relationships/hyperlink" Target="https://chromewebstore.google.com/detail/toolshed-for-power-platfo/ghiblnflpmebfpgbccbdhipgandmhkei"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chromewebstore.google.com/detail/power-apps-studio-tools/jlbmdajobkmdjgoijbcefiahfaaapfno" TargetMode="External"/><Relationship Id="rId3" Type="http://schemas.openxmlformats.org/officeDocument/2006/relationships/hyperlink" Target="https://chromewebstore.google.com/detail/fake-filler/bnjjngeaknajbdcgpfkgnonkmififhfo" TargetMode="External"/><Relationship Id="rId7" Type="http://schemas.openxmlformats.org/officeDocument/2006/relationships/hyperlink" Target="https://chromewebstore.google.com/detail/prettifymywebapi-for-micr/pcgbnpkpijlcjeleijaaahlonafdlfno" TargetMode="External"/><Relationship Id="rId2" Type="http://schemas.openxmlformats.org/officeDocument/2006/relationships/hyperlink" Target="https://chromewebstore.google.com/detail/d365-dynamics-365-power-p/fogmingjemmagobaogmanbfeljbboehd" TargetMode="External"/><Relationship Id="rId1" Type="http://schemas.openxmlformats.org/officeDocument/2006/relationships/slideLayout" Target="../slideLayouts/slideLayout4.xml"/><Relationship Id="rId6" Type="http://schemas.openxmlformats.org/officeDocument/2006/relationships/hyperlink" Target="https://chromewebstore.google.com/detail/click-color-picker/bfenhnialnnileognddgkbdgpknpfich" TargetMode="External"/><Relationship Id="rId5" Type="http://schemas.openxmlformats.org/officeDocument/2006/relationships/hyperlink" Target="https://chromewebstore.google.com/detail/color-picker/plkgncpmcodceeghncefaiohiekknelh" TargetMode="External"/><Relationship Id="rId4" Type="http://schemas.openxmlformats.org/officeDocument/2006/relationships/hyperlink" Target="https://chromewebstore.google.com/detail/scribe-ai-documentation-s/okfkdaglfjjjfefdcppliegebpoegaii" TargetMode="External"/><Relationship Id="rId9" Type="http://schemas.openxmlformats.org/officeDocument/2006/relationships/hyperlink" Target="https://chromewebstore.google.com/detail/power-automate-tools/jccblbmcghkddifenlocnjfmeemjeacc"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xrmtoolbox.com/"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marketplace.visualstudio.com/items?itemName=microsoft-IsvExpTools.PowerPlatformToolsVS2022#:~:text=Power%20Platform%20Tools%20for%20Visual,endpoints%2C%20webhooks%2C%20and%20more" TargetMode="External"/><Relationship Id="rId2" Type="http://schemas.openxmlformats.org/officeDocument/2006/relationships/hyperlink" Target="https://visualstudio.microsoft.com/" TargetMode="External"/><Relationship Id="rId1" Type="http://schemas.openxmlformats.org/officeDocument/2006/relationships/slideLayout" Target="../slideLayouts/slideLayout4.xml"/><Relationship Id="rId5" Type="http://schemas.openxmlformats.org/officeDocument/2006/relationships/hyperlink" Target="https://learn.microsoft.com/en-us/power-platform/developer/cli/introduction?tabs=windows" TargetMode="External"/><Relationship Id="rId4" Type="http://schemas.openxmlformats.org/officeDocument/2006/relationships/hyperlink" Target="https://marketplace.visualstudio.com/items?itemName=danish-naglekar.dataverse-devtools#:~:text=This%20repo%20is%20an%20open,VS%20Code%20and%20much%20more"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postman.com/" TargetMode="External"/><Relationship Id="rId2" Type="http://schemas.openxmlformats.org/officeDocument/2006/relationships/hyperlink" Target="https://notepad-plus-plus.org/" TargetMode="External"/><Relationship Id="rId1" Type="http://schemas.openxmlformats.org/officeDocument/2006/relationships/slideLayout" Target="../slideLayouts/slideLayout4.xml"/><Relationship Id="rId4" Type="http://schemas.openxmlformats.org/officeDocument/2006/relationships/hyperlink" Target="https://www.telerik.com/fiddl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www.selenium.dev/" TargetMode="External"/><Relationship Id="rId2" Type="http://schemas.openxmlformats.org/officeDocument/2006/relationships/hyperlink" Target="https://www.mockaroo.com/" TargetMode="External"/><Relationship Id="rId1" Type="http://schemas.openxmlformats.org/officeDocument/2006/relationships/slideLayout" Target="../slideLayouts/slideLayout4.xml"/><Relationship Id="rId4" Type="http://schemas.openxmlformats.org/officeDocument/2006/relationships/hyperlink" Target="https://learn.microsoft.com/en-us/previous-versions/azure/devops/test/overview?view=tfs-2017"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kingswaysoft.com/" TargetMode="External"/><Relationship Id="rId2" Type="http://schemas.openxmlformats.org/officeDocument/2006/relationships/hyperlink" Target="https://learn.microsoft.com/en-us/sql/ssms/download-sql-server-management-studio-ssms?view=sql-server-ver16" TargetMode="External"/><Relationship Id="rId1" Type="http://schemas.openxmlformats.org/officeDocument/2006/relationships/slideLayout" Target="../slideLayouts/slideLayout4.xml"/><Relationship Id="rId5" Type="http://schemas.openxmlformats.org/officeDocument/2006/relationships/hyperlink" Target="https://www.microsoft.com/en-us/download/details.aspx?id=58494" TargetMode="External"/><Relationship Id="rId4" Type="http://schemas.openxmlformats.org/officeDocument/2006/relationships/hyperlink" Target="https://powerbi.microsoft.com/en-us/downloads/"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hyperlink" Target="https://github.com/aniablack"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youtube.com/channel/UCbgY5HQUl4L5XaKXe2mu5wA" TargetMode="External"/><Relationship Id="rId5" Type="http://schemas.openxmlformats.org/officeDocument/2006/relationships/hyperlink" Target="https://www.linkedin.com/in/anna-black-ppcookbook" TargetMode="External"/><Relationship Id="rId4" Type="http://schemas.openxmlformats.org/officeDocument/2006/relationships/hyperlink" Target="https://www.ppcookbook.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igma.com/" TargetMode="External"/><Relationship Id="rId7" Type="http://schemas.openxmlformats.org/officeDocument/2006/relationships/hyperlink" Target="https://balsamiq.com/" TargetMode="External"/><Relationship Id="rId2" Type="http://schemas.openxmlformats.org/officeDocument/2006/relationships/hyperlink" Target="https://www.sketch.com/" TargetMode="External"/><Relationship Id="rId1" Type="http://schemas.openxmlformats.org/officeDocument/2006/relationships/slideLayout" Target="../slideLayouts/slideLayout4.xml"/><Relationship Id="rId6" Type="http://schemas.openxmlformats.org/officeDocument/2006/relationships/hyperlink" Target="https://miro.com/" TargetMode="External"/><Relationship Id="rId5" Type="http://schemas.openxmlformats.org/officeDocument/2006/relationships/hyperlink" Target="https://klaxoon.com/" TargetMode="External"/><Relationship Id="rId4" Type="http://schemas.openxmlformats.org/officeDocument/2006/relationships/hyperlink" Target="https://www.mural.co/"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sandroasp/Microsoft-Integration-and-Azure-Stencils-Pack-for-Visio"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anikahil.com/2021/06/azure-devops-boards-for-dynamics-365-or-the-power-platform-structuring-requirements.html" TargetMode="External"/><Relationship Id="rId2" Type="http://schemas.openxmlformats.org/officeDocument/2006/relationships/hyperlink" Target="https://danikahil.com/2021/06/" TargetMode="External"/><Relationship Id="rId1" Type="http://schemas.openxmlformats.org/officeDocument/2006/relationships/slideLayout" Target="../slideLayouts/slideLayout4.xml"/><Relationship Id="rId6" Type="http://schemas.openxmlformats.org/officeDocument/2006/relationships/hyperlink" Target="https://www.youtube.com/watch?v=hX9jabZBxm0&amp;list=PLmktMFUmkclX4poZpdzbKoEje2zz4EPlg" TargetMode="External"/><Relationship Id="rId5" Type="http://schemas.openxmlformats.org/officeDocument/2006/relationships/hyperlink" Target="https://danikahil.com/2021/09/azure-devops-boards-for-dynamics-365-or-the-power-platform-requirements-life-cycle.html" TargetMode="External"/><Relationship Id="rId4" Type="http://schemas.openxmlformats.org/officeDocument/2006/relationships/hyperlink" Target="https://danikahil.com/2021/07/azure-devops-boards-for-dynamics-365-or-the-power-platform-capturing-requirements.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confluence.atlassian.com/doc/integrating-jira-and-confluence-2825.html" TargetMode="External"/><Relationship Id="rId2" Type="http://schemas.openxmlformats.org/officeDocument/2006/relationships/hyperlink" Target="https://www.atlassian.com/software/jira" TargetMode="External"/><Relationship Id="rId1" Type="http://schemas.openxmlformats.org/officeDocument/2006/relationships/slideLayout" Target="../slideLayouts/slideLayout4.xml"/><Relationship Id="rId4" Type="http://schemas.openxmlformats.org/officeDocument/2006/relationships/hyperlink" Target="https://www.youtube.com/watch?v=uhM_v2I6lW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atlassian.com/software/confluence" TargetMode="External"/><Relationship Id="rId2" Type="http://schemas.openxmlformats.org/officeDocument/2006/relationships/hyperlink" Target="https://www.notion.so/" TargetMode="External"/><Relationship Id="rId1" Type="http://schemas.openxmlformats.org/officeDocument/2006/relationships/slideLayout" Target="../slideLayouts/slideLayout4.xml"/><Relationship Id="rId4" Type="http://schemas.openxmlformats.org/officeDocument/2006/relationships/hyperlink" Target="https://www.nuclino.com/solutions/confluence-vs-no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0125147-524E-5FBD-2BCC-7551EB2AC0B4}"/>
              </a:ext>
            </a:extLst>
          </p:cNvPr>
          <p:cNvSpPr txBox="1"/>
          <p:nvPr/>
        </p:nvSpPr>
        <p:spPr>
          <a:xfrm>
            <a:off x="1630365" y="1103227"/>
            <a:ext cx="9602782" cy="4154984"/>
          </a:xfrm>
          <a:prstGeom prst="rect">
            <a:avLst/>
          </a:prstGeom>
          <a:noFill/>
        </p:spPr>
        <p:txBody>
          <a:bodyPr wrap="square">
            <a:spAutoFit/>
          </a:bodyPr>
          <a:lstStyle/>
          <a:p>
            <a:pPr algn="ctr"/>
            <a:endParaRPr lang="en-GB" sz="2800" b="1" dirty="0">
              <a:solidFill>
                <a:schemeClr val="bg1"/>
              </a:solidFill>
              <a:latin typeface="Albert Sans" pitchFamily="2" charset="0"/>
            </a:endParaRPr>
          </a:p>
          <a:p>
            <a:pPr algn="ctr"/>
            <a:r>
              <a:rPr lang="en-GB" sz="5400" b="1" dirty="0">
                <a:solidFill>
                  <a:srgbClr val="FF0000"/>
                </a:solidFill>
                <a:latin typeface="Albert Sans" pitchFamily="2" charset="0"/>
              </a:rPr>
              <a:t>Essential Ingredients</a:t>
            </a:r>
          </a:p>
          <a:p>
            <a:pPr algn="ctr"/>
            <a:r>
              <a:rPr lang="en-GB" sz="5400" b="1" dirty="0">
                <a:solidFill>
                  <a:srgbClr val="FF0000"/>
                </a:solidFill>
                <a:latin typeface="Albert Sans" pitchFamily="2" charset="0"/>
              </a:rPr>
              <a:t>for Cooking Up</a:t>
            </a:r>
          </a:p>
          <a:p>
            <a:pPr algn="ctr"/>
            <a:endParaRPr lang="en-GB" sz="2000" b="1" dirty="0">
              <a:solidFill>
                <a:srgbClr val="FF0000"/>
              </a:solidFill>
              <a:latin typeface="Albert Sans" pitchFamily="2" charset="0"/>
            </a:endParaRPr>
          </a:p>
          <a:p>
            <a:pPr algn="ctr"/>
            <a:r>
              <a:rPr lang="en-GB" sz="5400" b="1" dirty="0">
                <a:solidFill>
                  <a:schemeClr val="bg1"/>
                </a:solidFill>
                <a:latin typeface="Albert Sans" pitchFamily="2" charset="0"/>
              </a:rPr>
              <a:t>Power Platform</a:t>
            </a:r>
          </a:p>
          <a:p>
            <a:pPr algn="ctr"/>
            <a:r>
              <a:rPr lang="en-GB" sz="5400" b="1" dirty="0">
                <a:solidFill>
                  <a:schemeClr val="bg1"/>
                </a:solidFill>
                <a:latin typeface="Albert Sans" pitchFamily="2" charset="0"/>
              </a:rPr>
              <a:t>Solutions</a:t>
            </a:r>
          </a:p>
        </p:txBody>
      </p:sp>
    </p:spTree>
    <p:extLst>
      <p:ext uri="{BB962C8B-B14F-4D97-AF65-F5344CB8AC3E}">
        <p14:creationId xmlns:p14="http://schemas.microsoft.com/office/powerpoint/2010/main" val="65029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100"/>
                                  </p:iterate>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A2A5E-179A-340C-B62A-EA8305606102}"/>
              </a:ext>
            </a:extLst>
          </p:cNvPr>
          <p:cNvSpPr>
            <a:spLocks noGrp="1"/>
          </p:cNvSpPr>
          <p:nvPr>
            <p:ph type="title"/>
          </p:nvPr>
        </p:nvSpPr>
        <p:spPr/>
        <p:txBody>
          <a:bodyPr>
            <a:normAutofit fontScale="90000"/>
          </a:bodyPr>
          <a:lstStyle/>
          <a:p>
            <a:r>
              <a:rPr lang="en-GB" dirty="0"/>
              <a:t>Teams</a:t>
            </a:r>
          </a:p>
        </p:txBody>
      </p:sp>
      <p:sp>
        <p:nvSpPr>
          <p:cNvPr id="10" name="Content Placeholder 1">
            <a:extLst>
              <a:ext uri="{FF2B5EF4-FFF2-40B4-BE49-F238E27FC236}">
                <a16:creationId xmlns:a16="http://schemas.microsoft.com/office/drawing/2014/main" id="{4DCB52D1-57AC-EE12-1C5B-83AAA38A5145}"/>
              </a:ext>
            </a:extLst>
          </p:cNvPr>
          <p:cNvSpPr>
            <a:spLocks noGrp="1"/>
          </p:cNvSpPr>
          <p:nvPr>
            <p:ph sz="quarter" idx="10"/>
          </p:nvPr>
        </p:nvSpPr>
        <p:spPr>
          <a:xfrm>
            <a:off x="399224" y="1742730"/>
            <a:ext cx="5647157" cy="4139595"/>
          </a:xfrm>
        </p:spPr>
        <p:txBody>
          <a:bodyPr/>
          <a:lstStyle/>
          <a:p>
            <a:r>
              <a:rPr lang="en-GB" sz="1600" dirty="0"/>
              <a:t>For each new project, create an internal separate Team channel and add all the relevant team members.</a:t>
            </a:r>
          </a:p>
          <a:p>
            <a:r>
              <a:rPr lang="en-GB" sz="1600" dirty="0"/>
              <a:t>Create a separate, external Teams channel to also include customer’s team and relevant external stakeholders.</a:t>
            </a:r>
          </a:p>
          <a:p>
            <a:r>
              <a:rPr lang="en-GB" sz="1600" dirty="0"/>
              <a:t>Upload any relevant documentation to the Teams channel to allow for review and collaboration. </a:t>
            </a:r>
          </a:p>
          <a:p>
            <a:r>
              <a:rPr lang="en-GB" sz="1600" dirty="0"/>
              <a:t>Avoid sending document attachments – use links to the Teams documentation instead.</a:t>
            </a:r>
          </a:p>
          <a:p>
            <a:r>
              <a:rPr lang="en-GB" sz="1600" dirty="0"/>
              <a:t>Easily pin other related files like OneNote, Visio or Mural as a new tab in the channel.</a:t>
            </a:r>
          </a:p>
          <a:p>
            <a:r>
              <a:rPr lang="en-GB" sz="1600" dirty="0"/>
              <a:t>Use “posts” functionality for important updates.</a:t>
            </a:r>
          </a:p>
          <a:p>
            <a:endParaRPr lang="en-GB" sz="1600" dirty="0"/>
          </a:p>
        </p:txBody>
      </p:sp>
      <p:sp>
        <p:nvSpPr>
          <p:cNvPr id="11" name="Content Placeholder 1">
            <a:extLst>
              <a:ext uri="{FF2B5EF4-FFF2-40B4-BE49-F238E27FC236}">
                <a16:creationId xmlns:a16="http://schemas.microsoft.com/office/drawing/2014/main" id="{E11DF64F-26D6-4A11-E652-CD779DDF647A}"/>
              </a:ext>
            </a:extLst>
          </p:cNvPr>
          <p:cNvSpPr txBox="1">
            <a:spLocks/>
          </p:cNvSpPr>
          <p:nvPr/>
        </p:nvSpPr>
        <p:spPr>
          <a:xfrm>
            <a:off x="6394672" y="1742730"/>
            <a:ext cx="5647157" cy="1992853"/>
          </a:xfrm>
          <a:prstGeom prst="rect">
            <a:avLst/>
          </a:prstGeom>
          <a:noFill/>
        </p:spPr>
        <p:txBody>
          <a:bodyPr vert="horz" wrap="square" lIns="91440" tIns="45720" rIns="91440" bIns="45720" rtlCol="0">
            <a:spAutoFit/>
          </a:bodyPr>
          <a:lstStyle>
            <a:lvl1pPr marL="241196" indent="-241196" algn="l" defTabSz="964783" rtl="0" eaLnBrk="1" latinLnBrk="0" hangingPunct="1">
              <a:lnSpc>
                <a:spcPct val="100000"/>
              </a:lnSpc>
              <a:spcBef>
                <a:spcPts val="1055"/>
              </a:spcBef>
              <a:buClr>
                <a:schemeClr val="accent1"/>
              </a:buClr>
              <a:buSzPct val="110000"/>
              <a:buFont typeface="Wingdings" panose="05000000000000000000" pitchFamily="2" charset="2"/>
              <a:buChar char="§"/>
              <a:defRPr lang="en-GB" sz="1800" kern="1200" dirty="0" smtClean="0">
                <a:solidFill>
                  <a:schemeClr val="bg1"/>
                </a:solidFill>
                <a:effectLst/>
                <a:latin typeface="Albert Sans Light" pitchFamily="2" charset="0"/>
                <a:ea typeface="+mn-ea"/>
                <a:cs typeface="+mn-cs"/>
              </a:defRPr>
            </a:lvl1pPr>
            <a:lvl2pPr marL="723588"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688" kern="1200">
                <a:solidFill>
                  <a:schemeClr val="tx1"/>
                </a:solidFill>
                <a:effectLst/>
                <a:latin typeface="+mn-lt"/>
                <a:ea typeface="+mn-ea"/>
                <a:cs typeface="+mn-cs"/>
              </a:defRPr>
            </a:lvl2pPr>
            <a:lvl3pPr marL="1205979"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477" kern="1200">
                <a:solidFill>
                  <a:schemeClr val="tx1"/>
                </a:solidFill>
                <a:effectLst/>
                <a:latin typeface="+mn-lt"/>
                <a:ea typeface="+mn-ea"/>
                <a:cs typeface="+mn-cs"/>
              </a:defRPr>
            </a:lvl3pPr>
            <a:lvl4pPr marL="1688371"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4pPr>
            <a:lvl5pPr marL="2170763"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5pPr>
            <a:lvl6pPr marL="2653154"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6pPr>
            <a:lvl7pPr marL="3135546"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7pPr>
            <a:lvl8pPr marL="3617938"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8pPr>
            <a:lvl9pPr marL="4100330"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9pPr>
          </a:lstStyle>
          <a:p>
            <a:r>
              <a:rPr lang="en-GB" sz="1600" dirty="0"/>
              <a:t>Use “Get email address” option via vertical ellipsis “…” – when emailing to that address, the emails will automatically turn into a post on the Teams channel.</a:t>
            </a:r>
          </a:p>
          <a:p>
            <a:endParaRPr lang="en-GB" sz="1600" dirty="0">
              <a:solidFill>
                <a:schemeClr val="bg1"/>
              </a:solidFill>
              <a:latin typeface="Albert Sans Light" pitchFamily="2" charset="0"/>
            </a:endParaRPr>
          </a:p>
          <a:p>
            <a:endParaRPr lang="en-GB" sz="1600" dirty="0"/>
          </a:p>
          <a:p>
            <a:endParaRPr lang="en-GB" sz="1600" dirty="0"/>
          </a:p>
        </p:txBody>
      </p:sp>
      <p:grpSp>
        <p:nvGrpSpPr>
          <p:cNvPr id="7" name="Group 6">
            <a:extLst>
              <a:ext uri="{FF2B5EF4-FFF2-40B4-BE49-F238E27FC236}">
                <a16:creationId xmlns:a16="http://schemas.microsoft.com/office/drawing/2014/main" id="{514FE6AF-DB2C-E74C-5DDB-94CB470CB2DA}"/>
              </a:ext>
            </a:extLst>
          </p:cNvPr>
          <p:cNvGrpSpPr>
            <a:grpSpLocks noChangeAspect="1"/>
          </p:cNvGrpSpPr>
          <p:nvPr/>
        </p:nvGrpSpPr>
        <p:grpSpPr>
          <a:xfrm>
            <a:off x="8041446" y="2847196"/>
            <a:ext cx="1427674" cy="2730994"/>
            <a:chOff x="7614725" y="2382132"/>
            <a:chExt cx="1428823" cy="2730640"/>
          </a:xfrm>
        </p:grpSpPr>
        <p:pic>
          <p:nvPicPr>
            <p:cNvPr id="4" name="Picture 3">
              <a:extLst>
                <a:ext uri="{FF2B5EF4-FFF2-40B4-BE49-F238E27FC236}">
                  <a16:creationId xmlns:a16="http://schemas.microsoft.com/office/drawing/2014/main" id="{BC96FC77-8F16-4DF0-EF91-9A915F41754B}"/>
                </a:ext>
              </a:extLst>
            </p:cNvPr>
            <p:cNvPicPr>
              <a:picLocks noChangeAspect="1"/>
            </p:cNvPicPr>
            <p:nvPr/>
          </p:nvPicPr>
          <p:blipFill>
            <a:blip r:embed="rId2"/>
            <a:stretch>
              <a:fillRect/>
            </a:stretch>
          </p:blipFill>
          <p:spPr>
            <a:xfrm>
              <a:off x="7614725" y="2382132"/>
              <a:ext cx="1428823" cy="2730640"/>
            </a:xfrm>
            <a:prstGeom prst="rect">
              <a:avLst/>
            </a:prstGeom>
          </p:spPr>
        </p:pic>
        <p:sp>
          <p:nvSpPr>
            <p:cNvPr id="5" name="Rectangle 4">
              <a:extLst>
                <a:ext uri="{FF2B5EF4-FFF2-40B4-BE49-F238E27FC236}">
                  <a16:creationId xmlns:a16="http://schemas.microsoft.com/office/drawing/2014/main" id="{DBD1D69A-CFDA-E431-70E5-7BD4D56D241F}"/>
                </a:ext>
              </a:extLst>
            </p:cNvPr>
            <p:cNvSpPr/>
            <p:nvPr/>
          </p:nvSpPr>
          <p:spPr>
            <a:xfrm>
              <a:off x="8785860" y="2460148"/>
              <a:ext cx="211836" cy="237332"/>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6" name="Rectangle 5">
              <a:extLst>
                <a:ext uri="{FF2B5EF4-FFF2-40B4-BE49-F238E27FC236}">
                  <a16:creationId xmlns:a16="http://schemas.microsoft.com/office/drawing/2014/main" id="{1953ED83-692F-1693-47C9-4B37BA388260}"/>
                </a:ext>
              </a:extLst>
            </p:cNvPr>
            <p:cNvSpPr/>
            <p:nvPr/>
          </p:nvSpPr>
          <p:spPr>
            <a:xfrm>
              <a:off x="7633012" y="4273496"/>
              <a:ext cx="1267147" cy="280216"/>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spTree>
    <p:extLst>
      <p:ext uri="{BB962C8B-B14F-4D97-AF65-F5344CB8AC3E}">
        <p14:creationId xmlns:p14="http://schemas.microsoft.com/office/powerpoint/2010/main" val="2187356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A2A5E-179A-340C-B62A-EA8305606102}"/>
              </a:ext>
            </a:extLst>
          </p:cNvPr>
          <p:cNvSpPr>
            <a:spLocks noGrp="1"/>
          </p:cNvSpPr>
          <p:nvPr>
            <p:ph type="title"/>
          </p:nvPr>
        </p:nvSpPr>
        <p:spPr/>
        <p:txBody>
          <a:bodyPr>
            <a:normAutofit fontScale="90000"/>
          </a:bodyPr>
          <a:lstStyle/>
          <a:p>
            <a:r>
              <a:rPr lang="en-GB" dirty="0"/>
              <a:t>OneNote</a:t>
            </a:r>
          </a:p>
        </p:txBody>
      </p:sp>
      <p:sp>
        <p:nvSpPr>
          <p:cNvPr id="10" name="Content Placeholder 1">
            <a:extLst>
              <a:ext uri="{FF2B5EF4-FFF2-40B4-BE49-F238E27FC236}">
                <a16:creationId xmlns:a16="http://schemas.microsoft.com/office/drawing/2014/main" id="{4DCB52D1-57AC-EE12-1C5B-83AAA38A5145}"/>
              </a:ext>
            </a:extLst>
          </p:cNvPr>
          <p:cNvSpPr>
            <a:spLocks noGrp="1"/>
          </p:cNvSpPr>
          <p:nvPr>
            <p:ph sz="quarter" idx="10"/>
          </p:nvPr>
        </p:nvSpPr>
        <p:spPr>
          <a:xfrm>
            <a:off x="399224" y="1742730"/>
            <a:ext cx="5647157" cy="4244752"/>
          </a:xfrm>
        </p:spPr>
        <p:txBody>
          <a:bodyPr/>
          <a:lstStyle/>
          <a:p>
            <a:r>
              <a:rPr lang="en-GB" sz="1600" dirty="0"/>
              <a:t>OneNote is a versatile note-taking application that can be a valuable tool for documenting your Power Platform projects, capturing ideas, and organizing information. It offers rich formatting options, collaborative editing capabilities, and seamless integration with other Microsoft Office applications.</a:t>
            </a:r>
          </a:p>
          <a:p>
            <a:r>
              <a:rPr lang="en-GB" sz="1600" dirty="0"/>
              <a:t>OneNote can be added as a tab to any Teams channel</a:t>
            </a:r>
          </a:p>
          <a:p>
            <a:r>
              <a:rPr lang="en-GB" sz="1600" dirty="0"/>
              <a:t>Use it to track notes from meetings.</a:t>
            </a:r>
          </a:p>
          <a:p>
            <a:r>
              <a:rPr lang="en-GB" sz="1600" dirty="0"/>
              <a:t>Thanks to the “to do” option, you can use it for checklists and actions to do and mark it “</a:t>
            </a:r>
            <a:r>
              <a:rPr lang="en-GB" sz="1600" dirty="0">
                <a:sym typeface="Webdings" panose="05030102010509060703" pitchFamily="18" charset="2"/>
              </a:rPr>
              <a:t>” once done.</a:t>
            </a:r>
            <a:endParaRPr lang="en-GB" sz="1600" dirty="0"/>
          </a:p>
          <a:p>
            <a:r>
              <a:rPr lang="en-GB" sz="1600" dirty="0"/>
              <a:t>Personal OneNote can be also handy for keeping useful links, formulas, and learning resources all in one place.</a:t>
            </a:r>
          </a:p>
          <a:p>
            <a:r>
              <a:rPr lang="en-GB" sz="1600" dirty="0"/>
              <a:t>I also use it to track key information about customers and any relevant stakeholders.</a:t>
            </a:r>
          </a:p>
        </p:txBody>
      </p:sp>
      <p:pic>
        <p:nvPicPr>
          <p:cNvPr id="8" name="Picture 7">
            <a:extLst>
              <a:ext uri="{FF2B5EF4-FFF2-40B4-BE49-F238E27FC236}">
                <a16:creationId xmlns:a16="http://schemas.microsoft.com/office/drawing/2014/main" id="{001A633B-9350-2693-6AC4-EA7CEE52E07D}"/>
              </a:ext>
            </a:extLst>
          </p:cNvPr>
          <p:cNvPicPr>
            <a:picLocks noChangeAspect="1"/>
          </p:cNvPicPr>
          <p:nvPr/>
        </p:nvPicPr>
        <p:blipFill>
          <a:blip r:embed="rId2"/>
          <a:stretch>
            <a:fillRect/>
          </a:stretch>
        </p:blipFill>
        <p:spPr>
          <a:xfrm>
            <a:off x="7740806" y="2745080"/>
            <a:ext cx="4050071" cy="1745663"/>
          </a:xfrm>
          <a:prstGeom prst="rect">
            <a:avLst/>
          </a:prstGeom>
        </p:spPr>
      </p:pic>
      <p:sp>
        <p:nvSpPr>
          <p:cNvPr id="9" name="Content Placeholder 1">
            <a:extLst>
              <a:ext uri="{FF2B5EF4-FFF2-40B4-BE49-F238E27FC236}">
                <a16:creationId xmlns:a16="http://schemas.microsoft.com/office/drawing/2014/main" id="{1180367E-506C-34A2-D1D3-6F61770CEA09}"/>
              </a:ext>
            </a:extLst>
          </p:cNvPr>
          <p:cNvSpPr txBox="1">
            <a:spLocks/>
          </p:cNvSpPr>
          <p:nvPr/>
        </p:nvSpPr>
        <p:spPr>
          <a:xfrm>
            <a:off x="6942265" y="1724060"/>
            <a:ext cx="5341176" cy="830997"/>
          </a:xfrm>
          <a:prstGeom prst="rect">
            <a:avLst/>
          </a:prstGeom>
          <a:noFill/>
        </p:spPr>
        <p:txBody>
          <a:bodyPr vert="horz" wrap="square" lIns="91440" tIns="45720" rIns="91440" bIns="45720" rtlCol="0">
            <a:spAutoFit/>
          </a:bodyPr>
          <a:lstStyle>
            <a:lvl1pPr marL="241196" indent="-241196" algn="l" defTabSz="964783" rtl="0" eaLnBrk="1" latinLnBrk="0" hangingPunct="1">
              <a:lnSpc>
                <a:spcPct val="100000"/>
              </a:lnSpc>
              <a:spcBef>
                <a:spcPts val="1055"/>
              </a:spcBef>
              <a:buClr>
                <a:schemeClr val="accent1"/>
              </a:buClr>
              <a:buSzPct val="110000"/>
              <a:buFont typeface="Wingdings" panose="05000000000000000000" pitchFamily="2" charset="2"/>
              <a:buChar char="§"/>
              <a:defRPr lang="en-GB" sz="1800" kern="1200" dirty="0" smtClean="0">
                <a:solidFill>
                  <a:schemeClr val="bg1"/>
                </a:solidFill>
                <a:effectLst/>
                <a:latin typeface="Albert Sans Light" pitchFamily="2" charset="0"/>
                <a:ea typeface="+mn-ea"/>
                <a:cs typeface="+mn-cs"/>
              </a:defRPr>
            </a:lvl1pPr>
            <a:lvl2pPr marL="723588"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688" kern="1200">
                <a:solidFill>
                  <a:schemeClr val="tx1"/>
                </a:solidFill>
                <a:effectLst/>
                <a:latin typeface="+mn-lt"/>
                <a:ea typeface="+mn-ea"/>
                <a:cs typeface="+mn-cs"/>
              </a:defRPr>
            </a:lvl2pPr>
            <a:lvl3pPr marL="1205979"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477" kern="1200">
                <a:solidFill>
                  <a:schemeClr val="tx1"/>
                </a:solidFill>
                <a:effectLst/>
                <a:latin typeface="+mn-lt"/>
                <a:ea typeface="+mn-ea"/>
                <a:cs typeface="+mn-cs"/>
              </a:defRPr>
            </a:lvl3pPr>
            <a:lvl4pPr marL="1688371"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4pPr>
            <a:lvl5pPr marL="2170763"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5pPr>
            <a:lvl6pPr marL="2653154"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6pPr>
            <a:lvl7pPr marL="3135546"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7pPr>
            <a:lvl8pPr marL="3617938"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8pPr>
            <a:lvl9pPr marL="4100330"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9pPr>
          </a:lstStyle>
          <a:p>
            <a:r>
              <a:rPr lang="en-GB" sz="1600" dirty="0"/>
              <a:t>When shared with the team, turn your stakeholder information into stakeholder analysis matrix as showed on the example.</a:t>
            </a:r>
          </a:p>
        </p:txBody>
      </p:sp>
    </p:spTree>
    <p:extLst>
      <p:ext uri="{BB962C8B-B14F-4D97-AF65-F5344CB8AC3E}">
        <p14:creationId xmlns:p14="http://schemas.microsoft.com/office/powerpoint/2010/main" val="2207802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29334-6CD8-0F30-BF42-DBC3D748DE2C}"/>
              </a:ext>
            </a:extLst>
          </p:cNvPr>
          <p:cNvSpPr>
            <a:spLocks noGrp="1"/>
          </p:cNvSpPr>
          <p:nvPr>
            <p:ph type="title"/>
          </p:nvPr>
        </p:nvSpPr>
        <p:spPr/>
        <p:txBody>
          <a:bodyPr/>
          <a:lstStyle/>
          <a:p>
            <a:r>
              <a:rPr lang="en-GB" sz="4800" dirty="0"/>
              <a:t>Chrome Extensions </a:t>
            </a:r>
          </a:p>
        </p:txBody>
      </p:sp>
    </p:spTree>
    <p:extLst>
      <p:ext uri="{BB962C8B-B14F-4D97-AF65-F5344CB8AC3E}">
        <p14:creationId xmlns:p14="http://schemas.microsoft.com/office/powerpoint/2010/main" val="1795933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6162E4-4AB0-B405-4F74-A28472B8D259}"/>
              </a:ext>
            </a:extLst>
          </p:cNvPr>
          <p:cNvSpPr>
            <a:spLocks noGrp="1"/>
          </p:cNvSpPr>
          <p:nvPr>
            <p:ph type="title"/>
          </p:nvPr>
        </p:nvSpPr>
        <p:spPr/>
        <p:txBody>
          <a:bodyPr>
            <a:normAutofit fontScale="90000"/>
          </a:bodyPr>
          <a:lstStyle/>
          <a:p>
            <a:r>
              <a:rPr lang="en-GB" dirty="0"/>
              <a:t>Chrome Extensions (1/2)</a:t>
            </a:r>
          </a:p>
        </p:txBody>
      </p:sp>
      <p:graphicFrame>
        <p:nvGraphicFramePr>
          <p:cNvPr id="2" name="Table 1">
            <a:extLst>
              <a:ext uri="{FF2B5EF4-FFF2-40B4-BE49-F238E27FC236}">
                <a16:creationId xmlns:a16="http://schemas.microsoft.com/office/drawing/2014/main" id="{7EBE57A3-571D-B098-E6CE-21D60B8B77E1}"/>
              </a:ext>
            </a:extLst>
          </p:cNvPr>
          <p:cNvGraphicFramePr>
            <a:graphicFrameLocks noGrp="1"/>
          </p:cNvGraphicFramePr>
          <p:nvPr>
            <p:extLst>
              <p:ext uri="{D42A27DB-BD31-4B8C-83A1-F6EECF244321}">
                <p14:modId xmlns:p14="http://schemas.microsoft.com/office/powerpoint/2010/main" val="2574982201"/>
              </p:ext>
            </p:extLst>
          </p:nvPr>
        </p:nvGraphicFramePr>
        <p:xfrm>
          <a:off x="615820" y="1468436"/>
          <a:ext cx="11564274" cy="5013929"/>
        </p:xfrm>
        <a:graphic>
          <a:graphicData uri="http://schemas.openxmlformats.org/drawingml/2006/table">
            <a:tbl>
              <a:tblPr firstRow="1" bandRow="1">
                <a:tableStyleId>{69012ECD-51FC-41F1-AA8D-1B2483CD663E}</a:tableStyleId>
              </a:tblPr>
              <a:tblGrid>
                <a:gridCol w="1853060">
                  <a:extLst>
                    <a:ext uri="{9D8B030D-6E8A-4147-A177-3AD203B41FA5}">
                      <a16:colId xmlns:a16="http://schemas.microsoft.com/office/drawing/2014/main" val="3435468667"/>
                    </a:ext>
                  </a:extLst>
                </a:gridCol>
                <a:gridCol w="5859780">
                  <a:extLst>
                    <a:ext uri="{9D8B030D-6E8A-4147-A177-3AD203B41FA5}">
                      <a16:colId xmlns:a16="http://schemas.microsoft.com/office/drawing/2014/main" val="1629417911"/>
                    </a:ext>
                  </a:extLst>
                </a:gridCol>
                <a:gridCol w="3851434">
                  <a:extLst>
                    <a:ext uri="{9D8B030D-6E8A-4147-A177-3AD203B41FA5}">
                      <a16:colId xmlns:a16="http://schemas.microsoft.com/office/drawing/2014/main" val="3863308903"/>
                    </a:ext>
                  </a:extLst>
                </a:gridCol>
              </a:tblGrid>
              <a:tr h="161895">
                <a:tc>
                  <a:txBody>
                    <a:bodyPr/>
                    <a:lstStyle/>
                    <a:p>
                      <a:pPr algn="l"/>
                      <a:r>
                        <a:rPr lang="en-GB" sz="1300" b="1" kern="1200" dirty="0">
                          <a:solidFill>
                            <a:schemeClr val="bg1"/>
                          </a:solidFill>
                          <a:latin typeface="Albert Sans" pitchFamily="2" charset="0"/>
                          <a:ea typeface="+mn-ea"/>
                          <a:cs typeface="+mn-cs"/>
                        </a:rPr>
                        <a:t>Name </a:t>
                      </a:r>
                    </a:p>
                  </a:txBody>
                  <a:tcPr anchor="ctr"/>
                </a:tc>
                <a:tc>
                  <a:txBody>
                    <a:bodyPr/>
                    <a:lstStyle/>
                    <a:p>
                      <a:pPr algn="l"/>
                      <a:r>
                        <a:rPr lang="en-GB" sz="1300" b="1" kern="1200" dirty="0">
                          <a:solidFill>
                            <a:schemeClr val="bg1"/>
                          </a:solidFill>
                          <a:latin typeface="Albert Sans" pitchFamily="2" charset="0"/>
                          <a:ea typeface="+mn-ea"/>
                          <a:cs typeface="+mn-cs"/>
                        </a:rPr>
                        <a:t>Description</a:t>
                      </a:r>
                    </a:p>
                  </a:txBody>
                  <a:tcPr anchor="ctr"/>
                </a:tc>
                <a:tc>
                  <a:txBody>
                    <a:bodyPr/>
                    <a:lstStyle/>
                    <a:p>
                      <a:pPr algn="l"/>
                      <a:r>
                        <a:rPr lang="en-GB" sz="1300" b="1" kern="1200" dirty="0">
                          <a:solidFill>
                            <a:schemeClr val="bg1"/>
                          </a:solidFill>
                          <a:latin typeface="Albert Sans" pitchFamily="2" charset="0"/>
                          <a:ea typeface="+mn-ea"/>
                          <a:cs typeface="+mn-cs"/>
                        </a:rPr>
                        <a:t>Link</a:t>
                      </a:r>
                    </a:p>
                  </a:txBody>
                  <a:tcPr anchor="ctr"/>
                </a:tc>
                <a:extLst>
                  <a:ext uri="{0D108BD9-81ED-4DB2-BD59-A6C34878D82A}">
                    <a16:rowId xmlns:a16="http://schemas.microsoft.com/office/drawing/2014/main" val="3413053455"/>
                  </a:ext>
                </a:extLst>
              </a:tr>
              <a:tr h="850425">
                <a:tc>
                  <a:txBody>
                    <a:bodyPr/>
                    <a:lstStyle/>
                    <a:p>
                      <a:pPr algn="l" fontAlgn="b"/>
                      <a:r>
                        <a:rPr lang="en-GB" sz="1100" b="1" kern="1200" dirty="0">
                          <a:solidFill>
                            <a:schemeClr val="bg1"/>
                          </a:solidFill>
                          <a:effectLst/>
                          <a:latin typeface="Albert Sans" pitchFamily="2" charset="0"/>
                          <a:ea typeface="+mn-ea"/>
                          <a:cs typeface="+mn-cs"/>
                        </a:rPr>
                        <a:t>Level up for</a:t>
                      </a:r>
                    </a:p>
                    <a:p>
                      <a:pPr algn="l" fontAlgn="b"/>
                      <a:r>
                        <a:rPr lang="en-GB" sz="1100" b="1" kern="1200" dirty="0">
                          <a:solidFill>
                            <a:schemeClr val="bg1"/>
                          </a:solidFill>
                          <a:effectLst/>
                          <a:latin typeface="Albert Sans" pitchFamily="2" charset="0"/>
                          <a:ea typeface="+mn-ea"/>
                          <a:cs typeface="+mn-cs"/>
                        </a:rPr>
                        <a:t>Dynamics 365</a:t>
                      </a:r>
                      <a:br>
                        <a:rPr lang="en-GB" sz="1100" b="1" kern="1200" dirty="0">
                          <a:solidFill>
                            <a:schemeClr val="bg1"/>
                          </a:solidFill>
                          <a:effectLst/>
                          <a:latin typeface="Albert Sans" pitchFamily="2" charset="0"/>
                          <a:ea typeface="+mn-ea"/>
                          <a:cs typeface="+mn-cs"/>
                        </a:rPr>
                      </a:br>
                      <a:r>
                        <a:rPr lang="en-GB" sz="1100" b="1" kern="1200" dirty="0">
                          <a:solidFill>
                            <a:schemeClr val="bg1"/>
                          </a:solidFill>
                          <a:effectLst/>
                          <a:latin typeface="Albert Sans" pitchFamily="2" charset="0"/>
                          <a:ea typeface="+mn-ea"/>
                          <a:cs typeface="+mn-cs"/>
                        </a:rPr>
                        <a:t>/Power Apps</a:t>
                      </a:r>
                    </a:p>
                  </a:txBody>
                  <a:tcPr anchor="ctr"/>
                </a:tc>
                <a:tc>
                  <a:txBody>
                    <a:bodyPr/>
                    <a:lstStyle/>
                    <a:p>
                      <a:pPr marL="171450" indent="-171450" algn="l" fontAlgn="b">
                        <a:buFont typeface="Wingdings" panose="05000000000000000000" pitchFamily="2" charset="2"/>
                        <a:buChar char="§"/>
                      </a:pPr>
                      <a:r>
                        <a:rPr lang="en-GB" sz="1100" kern="1200" dirty="0">
                          <a:solidFill>
                            <a:schemeClr val="bg1"/>
                          </a:solidFill>
                          <a:effectLst/>
                          <a:latin typeface="Albert Sans" pitchFamily="2" charset="0"/>
                          <a:ea typeface="+mn-ea"/>
                          <a:cs typeface="+mn-cs"/>
                        </a:rPr>
                        <a:t>Quick navigation to open advanced find, solutions, etc.</a:t>
                      </a:r>
                    </a:p>
                    <a:p>
                      <a:pPr marL="171450" indent="-171450" algn="l" fontAlgn="b">
                        <a:buFont typeface="Wingdings" panose="05000000000000000000" pitchFamily="2" charset="2"/>
                        <a:buChar char="§"/>
                      </a:pPr>
                      <a:r>
                        <a:rPr lang="en-GB" sz="1100" kern="1200" dirty="0">
                          <a:solidFill>
                            <a:schemeClr val="bg1"/>
                          </a:solidFill>
                          <a:effectLst/>
                          <a:latin typeface="Albert Sans" pitchFamily="2" charset="0"/>
                          <a:ea typeface="+mn-ea"/>
                          <a:cs typeface="+mn-cs"/>
                        </a:rPr>
                        <a:t>Unhide fields and logical names</a:t>
                      </a:r>
                    </a:p>
                    <a:p>
                      <a:pPr marL="171450" indent="-171450" algn="l" fontAlgn="b">
                        <a:buFont typeface="Wingdings" panose="05000000000000000000" pitchFamily="2" charset="2"/>
                        <a:buChar char="§"/>
                      </a:pPr>
                      <a:r>
                        <a:rPr lang="en-GB" sz="1100" kern="1200" dirty="0">
                          <a:solidFill>
                            <a:schemeClr val="bg1"/>
                          </a:solidFill>
                          <a:effectLst/>
                          <a:latin typeface="Albert Sans" pitchFamily="2" charset="0"/>
                          <a:ea typeface="+mn-ea"/>
                          <a:cs typeface="+mn-cs"/>
                        </a:rPr>
                        <a:t>“God” mode &amp; Impersonate </a:t>
                      </a:r>
                    </a:p>
                    <a:p>
                      <a:pPr marL="171450" indent="-171450" algn="l" fontAlgn="b">
                        <a:buFont typeface="Wingdings" panose="05000000000000000000" pitchFamily="2" charset="2"/>
                        <a:buChar char="§"/>
                      </a:pPr>
                      <a:r>
                        <a:rPr lang="en-GB" sz="1100" kern="1200" dirty="0">
                          <a:solidFill>
                            <a:schemeClr val="bg1"/>
                          </a:solidFill>
                          <a:effectLst/>
                          <a:latin typeface="Albert Sans" pitchFamily="2" charset="0"/>
                          <a:ea typeface="+mn-ea"/>
                          <a:cs typeface="+mn-cs"/>
                        </a:rPr>
                        <a:t>Users’ support &amp; troubleshooting …. and more!</a:t>
                      </a:r>
                    </a:p>
                  </a:txBody>
                  <a:tcPr anchor="ctr"/>
                </a:tc>
                <a:tc>
                  <a:txBody>
                    <a:bodyPr/>
                    <a:lstStyle/>
                    <a:p>
                      <a:pPr algn="l" fontAlgn="b"/>
                      <a:r>
                        <a:rPr lang="en-GB" sz="1100" kern="1200" dirty="0">
                          <a:solidFill>
                            <a:schemeClr val="bg1"/>
                          </a:solidFill>
                          <a:effectLst/>
                          <a:latin typeface="Albert Sans" pitchFamily="2" charset="0"/>
                          <a:ea typeface="+mn-ea"/>
                          <a:cs typeface="+mn-cs"/>
                          <a:hlinkClick r:id="rId2">
                            <a:extLst>
                              <a:ext uri="{A12FA001-AC4F-418D-AE19-62706E023703}">
                                <ahyp:hlinkClr xmlns:ahyp="http://schemas.microsoft.com/office/drawing/2018/hyperlinkcolor" val="tx"/>
                              </a:ext>
                            </a:extLst>
                          </a:hlinkClick>
                        </a:rPr>
                        <a:t>https://chromewebstore.google.com/detail/level-up-for-dynamics-365/bjnkkhimoaclnddigpphpgkfgeggokam</a:t>
                      </a:r>
                      <a:endParaRPr lang="en-GB" sz="1100" kern="1200" dirty="0">
                        <a:solidFill>
                          <a:schemeClr val="bg1"/>
                        </a:solidFill>
                        <a:effectLst/>
                        <a:latin typeface="Albert Sans" pitchFamily="2" charset="0"/>
                        <a:ea typeface="+mn-ea"/>
                        <a:cs typeface="+mn-cs"/>
                      </a:endParaRPr>
                    </a:p>
                  </a:txBody>
                  <a:tcPr anchor="ctr"/>
                </a:tc>
                <a:extLst>
                  <a:ext uri="{0D108BD9-81ED-4DB2-BD59-A6C34878D82A}">
                    <a16:rowId xmlns:a16="http://schemas.microsoft.com/office/drawing/2014/main" val="4142577834"/>
                  </a:ext>
                </a:extLst>
              </a:tr>
              <a:tr h="538456">
                <a:tc>
                  <a:txBody>
                    <a:bodyPr/>
                    <a:lstStyle/>
                    <a:p>
                      <a:pPr algn="l" fontAlgn="b"/>
                      <a:r>
                        <a:rPr lang="en-GB" sz="1100" b="1" kern="1200" dirty="0">
                          <a:solidFill>
                            <a:schemeClr val="bg1"/>
                          </a:solidFill>
                          <a:effectLst/>
                          <a:latin typeface="Albert Sans" pitchFamily="2" charset="0"/>
                          <a:ea typeface="+mn-ea"/>
                          <a:cs typeface="+mn-cs"/>
                        </a:rPr>
                        <a:t>Dynamics 365 Power Pane</a:t>
                      </a:r>
                    </a:p>
                  </a:txBody>
                  <a:tcPr anchor="ctr"/>
                </a:tc>
                <a:tc>
                  <a:txBody>
                    <a:bodyPr/>
                    <a:lstStyle/>
                    <a:p>
                      <a:pPr marL="171450" indent="-171450" algn="l" fontAlgn="b">
                        <a:buFont typeface="Wingdings" panose="05000000000000000000" pitchFamily="2" charset="2"/>
                        <a:buChar char="§"/>
                      </a:pPr>
                      <a:r>
                        <a:rPr lang="en-GB" sz="1100" kern="1200" dirty="0">
                          <a:solidFill>
                            <a:schemeClr val="bg1"/>
                          </a:solidFill>
                          <a:effectLst/>
                          <a:latin typeface="Albert Sans" pitchFamily="2" charset="0"/>
                          <a:ea typeface="+mn-ea"/>
                          <a:cs typeface="+mn-cs"/>
                        </a:rPr>
                        <a:t>Similar to Level Up</a:t>
                      </a:r>
                    </a:p>
                    <a:p>
                      <a:pPr marL="171450" indent="-171450" algn="l" fontAlgn="b">
                        <a:buFont typeface="Wingdings" panose="05000000000000000000" pitchFamily="2" charset="2"/>
                        <a:buChar char="§"/>
                      </a:pPr>
                      <a:r>
                        <a:rPr lang="en-GB" sz="1100" kern="1200" dirty="0">
                          <a:solidFill>
                            <a:schemeClr val="bg1"/>
                          </a:solidFill>
                          <a:effectLst/>
                          <a:latin typeface="Albert Sans" pitchFamily="2" charset="0"/>
                          <a:ea typeface="+mn-ea"/>
                          <a:cs typeface="+mn-cs"/>
                        </a:rPr>
                        <a:t>Additionally “Form Editor” and “Entity Editor”</a:t>
                      </a:r>
                    </a:p>
                  </a:txBody>
                  <a:tcPr anchor="ctr"/>
                </a:tc>
                <a:tc>
                  <a:txBody>
                    <a:bodyPr/>
                    <a:lstStyle/>
                    <a:p>
                      <a:pPr algn="l" fontAlgn="b"/>
                      <a:r>
                        <a:rPr lang="en-GB" sz="1100" kern="1200">
                          <a:solidFill>
                            <a:schemeClr val="bg1"/>
                          </a:solidFill>
                          <a:effectLst/>
                          <a:latin typeface="Albert Sans" pitchFamily="2" charset="0"/>
                          <a:ea typeface="+mn-ea"/>
                          <a:cs typeface="+mn-cs"/>
                          <a:hlinkClick r:id="rId3">
                            <a:extLst>
                              <a:ext uri="{A12FA001-AC4F-418D-AE19-62706E023703}">
                                <ahyp:hlinkClr xmlns:ahyp="http://schemas.microsoft.com/office/drawing/2018/hyperlinkcolor" val="tx"/>
                              </a:ext>
                            </a:extLst>
                          </a:hlinkClick>
                        </a:rPr>
                        <a:t>https://chromewebstore.google.com/detail/dynamics-365-power-pane/eadknamngiibbmjdfokmppfooolhdidc</a:t>
                      </a:r>
                      <a:endParaRPr lang="en-GB" sz="1100" kern="1200">
                        <a:solidFill>
                          <a:schemeClr val="bg1"/>
                        </a:solidFill>
                        <a:effectLst/>
                        <a:latin typeface="Albert Sans" pitchFamily="2" charset="0"/>
                        <a:ea typeface="+mn-ea"/>
                        <a:cs typeface="+mn-cs"/>
                      </a:endParaRPr>
                    </a:p>
                  </a:txBody>
                  <a:tcPr anchor="ctr"/>
                </a:tc>
                <a:extLst>
                  <a:ext uri="{0D108BD9-81ED-4DB2-BD59-A6C34878D82A}">
                    <a16:rowId xmlns:a16="http://schemas.microsoft.com/office/drawing/2014/main" val="462861648"/>
                  </a:ext>
                </a:extLst>
              </a:tr>
              <a:tr h="781656">
                <a:tc>
                  <a:txBody>
                    <a:bodyPr/>
                    <a:lstStyle/>
                    <a:p>
                      <a:pPr algn="l" fontAlgn="b"/>
                      <a:r>
                        <a:rPr lang="en-GB" sz="1100" b="1" kern="1200" dirty="0">
                          <a:solidFill>
                            <a:schemeClr val="bg1"/>
                          </a:solidFill>
                          <a:effectLst/>
                          <a:latin typeface="Albert Sans" pitchFamily="2" charset="0"/>
                          <a:ea typeface="+mn-ea"/>
                          <a:cs typeface="+mn-cs"/>
                        </a:rPr>
                        <a:t>Toolshed for Power Platform / Dynamics 365</a:t>
                      </a:r>
                    </a:p>
                  </a:txBody>
                  <a:tcPr anchor="ctr"/>
                </a:tc>
                <a:tc>
                  <a:txBody>
                    <a:bodyPr/>
                    <a:lstStyle/>
                    <a:p>
                      <a:pPr marL="171450" indent="-171450" algn="l" fontAlgn="b">
                        <a:buFont typeface="Wingdings" panose="05000000000000000000" pitchFamily="2" charset="2"/>
                        <a:buChar char="§"/>
                      </a:pPr>
                      <a:r>
                        <a:rPr lang="en-GB" sz="1100" kern="1200" dirty="0">
                          <a:solidFill>
                            <a:schemeClr val="bg1"/>
                          </a:solidFill>
                          <a:effectLst/>
                          <a:latin typeface="Albert Sans" pitchFamily="2" charset="0"/>
                          <a:ea typeface="+mn-ea"/>
                          <a:cs typeface="+mn-cs"/>
                        </a:rPr>
                        <a:t>Execute basic natural language query</a:t>
                      </a:r>
                    </a:p>
                    <a:p>
                      <a:pPr marL="171450" indent="-171450" algn="l" fontAlgn="b">
                        <a:buFont typeface="Wingdings" panose="05000000000000000000" pitchFamily="2" charset="2"/>
                        <a:buChar char="§"/>
                      </a:pPr>
                      <a:r>
                        <a:rPr lang="en-GB" sz="1100" kern="1200" dirty="0">
                          <a:solidFill>
                            <a:schemeClr val="bg1"/>
                          </a:solidFill>
                          <a:effectLst/>
                          <a:latin typeface="Albert Sans" pitchFamily="2" charset="0"/>
                          <a:ea typeface="+mn-ea"/>
                          <a:cs typeface="+mn-cs"/>
                        </a:rPr>
                        <a:t>Specific queries e.g. “create web resource in solution” (solution be specified)</a:t>
                      </a:r>
                    </a:p>
                    <a:p>
                      <a:pPr marL="171450" indent="-171450" algn="l" fontAlgn="b">
                        <a:buFont typeface="Wingdings" panose="05000000000000000000" pitchFamily="2" charset="2"/>
                        <a:buChar char="§"/>
                      </a:pPr>
                      <a:r>
                        <a:rPr lang="en-GB" sz="1100" kern="1200" dirty="0">
                          <a:solidFill>
                            <a:schemeClr val="bg1"/>
                          </a:solidFill>
                          <a:effectLst/>
                          <a:latin typeface="Albert Sans" pitchFamily="2" charset="0"/>
                          <a:ea typeface="+mn-ea"/>
                          <a:cs typeface="+mn-cs"/>
                        </a:rPr>
                        <a:t>Also… “tell me a joke” query! </a:t>
                      </a:r>
                    </a:p>
                  </a:txBody>
                  <a:tcPr anchor="ctr"/>
                </a:tc>
                <a:tc>
                  <a:txBody>
                    <a:bodyPr/>
                    <a:lstStyle/>
                    <a:p>
                      <a:pPr algn="l" fontAlgn="b"/>
                      <a:r>
                        <a:rPr lang="en-GB" sz="1100" kern="1200" dirty="0">
                          <a:solidFill>
                            <a:schemeClr val="bg1"/>
                          </a:solidFill>
                          <a:effectLst/>
                          <a:latin typeface="Albert Sans" pitchFamily="2" charset="0"/>
                          <a:ea typeface="+mn-ea"/>
                          <a:cs typeface="+mn-cs"/>
                          <a:hlinkClick r:id="rId4">
                            <a:extLst>
                              <a:ext uri="{A12FA001-AC4F-418D-AE19-62706E023703}">
                                <ahyp:hlinkClr xmlns:ahyp="http://schemas.microsoft.com/office/drawing/2018/hyperlinkcolor" val="tx"/>
                              </a:ext>
                            </a:extLst>
                          </a:hlinkClick>
                        </a:rPr>
                        <a:t>https://chromewebstore.google.com/detail/toolshed-for-power-platfo/ghiblnflpmebfpgbccbdhipgandmhkei</a:t>
                      </a:r>
                      <a:endParaRPr lang="en-GB" sz="1100" kern="1200" dirty="0">
                        <a:solidFill>
                          <a:schemeClr val="bg1"/>
                        </a:solidFill>
                        <a:effectLst/>
                        <a:latin typeface="Albert Sans" pitchFamily="2" charset="0"/>
                        <a:ea typeface="+mn-ea"/>
                        <a:cs typeface="+mn-cs"/>
                      </a:endParaRPr>
                    </a:p>
                  </a:txBody>
                  <a:tcPr anchor="ctr"/>
                </a:tc>
                <a:extLst>
                  <a:ext uri="{0D108BD9-81ED-4DB2-BD59-A6C34878D82A}">
                    <a16:rowId xmlns:a16="http://schemas.microsoft.com/office/drawing/2014/main" val="1325667922"/>
                  </a:ext>
                </a:extLst>
              </a:tr>
              <a:tr h="753839">
                <a:tc>
                  <a:txBody>
                    <a:bodyPr/>
                    <a:lstStyle/>
                    <a:p>
                      <a:pPr algn="l" fontAlgn="b"/>
                      <a:r>
                        <a:rPr lang="en-GB" sz="1100" b="1" kern="1200" dirty="0">
                          <a:solidFill>
                            <a:schemeClr val="bg1"/>
                          </a:solidFill>
                          <a:effectLst/>
                          <a:latin typeface="Albert Sans" pitchFamily="2" charset="0"/>
                          <a:ea typeface="+mn-ea"/>
                          <a:cs typeface="+mn-cs"/>
                        </a:rPr>
                        <a:t>D365 SidePanel Dev Tools</a:t>
                      </a:r>
                    </a:p>
                  </a:txBody>
                  <a:tcPr anchor="ctr"/>
                </a:tc>
                <a:tc>
                  <a:txBody>
                    <a:bodyPr/>
                    <a:lstStyle/>
                    <a:p>
                      <a:pPr marL="171450" indent="-171450" algn="l" fontAlgn="b">
                        <a:buFont typeface="Wingdings" panose="05000000000000000000" pitchFamily="2" charset="2"/>
                        <a:buChar char="§"/>
                      </a:pPr>
                      <a:r>
                        <a:rPr lang="en-GB" sz="1100" kern="1200" dirty="0">
                          <a:solidFill>
                            <a:schemeClr val="bg1"/>
                          </a:solidFill>
                          <a:effectLst/>
                          <a:latin typeface="Albert Sans" pitchFamily="2" charset="0"/>
                          <a:ea typeface="+mn-ea"/>
                          <a:cs typeface="+mn-cs"/>
                        </a:rPr>
                        <a:t>Can be docked as a side panel</a:t>
                      </a:r>
                    </a:p>
                    <a:p>
                      <a:pPr marL="171450" indent="-171450" algn="l" fontAlgn="b">
                        <a:buFont typeface="Wingdings" panose="05000000000000000000" pitchFamily="2" charset="2"/>
                        <a:buChar char="§"/>
                      </a:pPr>
                      <a:r>
                        <a:rPr lang="en-GB" sz="1100" kern="1200" dirty="0">
                          <a:solidFill>
                            <a:schemeClr val="bg1"/>
                          </a:solidFill>
                          <a:effectLst/>
                          <a:latin typeface="Albert Sans" pitchFamily="2" charset="0"/>
                          <a:ea typeface="+mn-ea"/>
                          <a:cs typeface="+mn-cs"/>
                        </a:rPr>
                        <a:t>Similar features to the other tools, but with some extras e.g. Plugin Trace Logs Explorer</a:t>
                      </a:r>
                    </a:p>
                  </a:txBody>
                  <a:tcPr anchor="ctr"/>
                </a:tc>
                <a:tc>
                  <a:txBody>
                    <a:bodyPr/>
                    <a:lstStyle/>
                    <a:p>
                      <a:pPr algn="l" fontAlgn="b"/>
                      <a:r>
                        <a:rPr lang="en-GB" sz="1100" kern="1200" dirty="0">
                          <a:solidFill>
                            <a:schemeClr val="bg1"/>
                          </a:solidFill>
                          <a:effectLst/>
                          <a:latin typeface="Albert Sans" pitchFamily="2" charset="0"/>
                          <a:ea typeface="+mn-ea"/>
                          <a:cs typeface="+mn-cs"/>
                          <a:hlinkClick r:id="rId5">
                            <a:extLst>
                              <a:ext uri="{A12FA001-AC4F-418D-AE19-62706E023703}">
                                <ahyp:hlinkClr xmlns:ahyp="http://schemas.microsoft.com/office/drawing/2018/hyperlinkcolor" val="tx"/>
                              </a:ext>
                            </a:extLst>
                          </a:hlinkClick>
                        </a:rPr>
                        <a:t>https://chromewebstore.google.com/detail/d365-sidepanel-dev-tools/cbcpebonnklbnemkgkmofpkebonjifff</a:t>
                      </a:r>
                      <a:endParaRPr lang="en-GB" sz="1100" kern="1200" dirty="0">
                        <a:solidFill>
                          <a:schemeClr val="bg1"/>
                        </a:solidFill>
                        <a:effectLst/>
                        <a:latin typeface="Albert Sans" pitchFamily="2" charset="0"/>
                        <a:ea typeface="+mn-ea"/>
                        <a:cs typeface="+mn-cs"/>
                      </a:endParaRPr>
                    </a:p>
                  </a:txBody>
                  <a:tcPr anchor="ctr"/>
                </a:tc>
                <a:extLst>
                  <a:ext uri="{0D108BD9-81ED-4DB2-BD59-A6C34878D82A}">
                    <a16:rowId xmlns:a16="http://schemas.microsoft.com/office/drawing/2014/main" val="1547550766"/>
                  </a:ext>
                </a:extLst>
              </a:tr>
              <a:tr h="657563">
                <a:tc>
                  <a:txBody>
                    <a:bodyPr/>
                    <a:lstStyle/>
                    <a:p>
                      <a:pPr algn="l" fontAlgn="b"/>
                      <a:r>
                        <a:rPr lang="en-GB" sz="1100" b="1" kern="1200" dirty="0">
                          <a:solidFill>
                            <a:schemeClr val="bg1"/>
                          </a:solidFill>
                          <a:effectLst/>
                          <a:latin typeface="Albert Sans" pitchFamily="2" charset="0"/>
                          <a:ea typeface="+mn-ea"/>
                          <a:cs typeface="+mn-cs"/>
                        </a:rPr>
                        <a:t>AutoReview for Power Automate</a:t>
                      </a:r>
                    </a:p>
                  </a:txBody>
                  <a:tcPr anchor="ctr"/>
                </a:tc>
                <a:tc>
                  <a:txBody>
                    <a:bodyPr/>
                    <a:lstStyle/>
                    <a:p>
                      <a:pPr marL="171450" indent="-171450" algn="l" fontAlgn="b">
                        <a:buFont typeface="Wingdings" panose="05000000000000000000" pitchFamily="2" charset="2"/>
                        <a:buChar char="§"/>
                      </a:pPr>
                      <a:r>
                        <a:rPr lang="en-GB" sz="1100" kern="1200" dirty="0">
                          <a:solidFill>
                            <a:schemeClr val="bg1"/>
                          </a:solidFill>
                          <a:effectLst/>
                          <a:latin typeface="Albert Sans" pitchFamily="2" charset="0"/>
                          <a:ea typeface="+mn-ea"/>
                          <a:cs typeface="+mn-cs"/>
                        </a:rPr>
                        <a:t>Code review &amp; scoring</a:t>
                      </a:r>
                    </a:p>
                    <a:p>
                      <a:pPr marL="171450" indent="-171450" algn="l" fontAlgn="b">
                        <a:buFont typeface="Wingdings" panose="05000000000000000000" pitchFamily="2" charset="2"/>
                        <a:buChar char="§"/>
                      </a:pPr>
                      <a:r>
                        <a:rPr lang="en-GB" sz="1100" kern="1200" dirty="0">
                          <a:solidFill>
                            <a:schemeClr val="bg1"/>
                          </a:solidFill>
                          <a:effectLst/>
                          <a:latin typeface="Albert Sans" pitchFamily="2" charset="0"/>
                          <a:ea typeface="+mn-ea"/>
                          <a:cs typeface="+mn-cs"/>
                        </a:rPr>
                        <a:t>Export variables, actions, and connections</a:t>
                      </a:r>
                    </a:p>
                    <a:p>
                      <a:pPr marL="171450" indent="-171450" algn="l" fontAlgn="b">
                        <a:buFont typeface="Wingdings" panose="05000000000000000000" pitchFamily="2" charset="2"/>
                        <a:buChar char="§"/>
                      </a:pPr>
                      <a:r>
                        <a:rPr lang="en-GB" sz="1100" kern="1200" dirty="0">
                          <a:solidFill>
                            <a:schemeClr val="bg1"/>
                          </a:solidFill>
                          <a:effectLst/>
                          <a:latin typeface="Albert Sans" pitchFamily="2" charset="0"/>
                          <a:ea typeface="+mn-ea"/>
                          <a:cs typeface="+mn-cs"/>
                        </a:rPr>
                        <a:t>Create flow diagrams </a:t>
                      </a:r>
                    </a:p>
                  </a:txBody>
                  <a:tcPr anchor="ctr"/>
                </a:tc>
                <a:tc>
                  <a:txBody>
                    <a:bodyPr/>
                    <a:lstStyle/>
                    <a:p>
                      <a:pPr algn="l" fontAlgn="b"/>
                      <a:r>
                        <a:rPr lang="en-GB" sz="1100" kern="1200" dirty="0">
                          <a:solidFill>
                            <a:schemeClr val="bg1"/>
                          </a:solidFill>
                          <a:effectLst/>
                          <a:latin typeface="Albert Sans" pitchFamily="2" charset="0"/>
                          <a:ea typeface="+mn-ea"/>
                          <a:cs typeface="+mn-cs"/>
                          <a:hlinkClick r:id="rId6">
                            <a:extLst>
                              <a:ext uri="{A12FA001-AC4F-418D-AE19-62706E023703}">
                                <ahyp:hlinkClr xmlns:ahyp="http://schemas.microsoft.com/office/drawing/2018/hyperlinkcolor" val="tx"/>
                              </a:ext>
                            </a:extLst>
                          </a:hlinkClick>
                        </a:rPr>
                        <a:t>https://chromewebstore.google.com/detail/autoreview-for-power-auto/laaendfpgmhjilhjkbebekgdgfjaajif</a:t>
                      </a:r>
                      <a:endParaRPr lang="en-GB" sz="1100" kern="1200" dirty="0">
                        <a:solidFill>
                          <a:schemeClr val="bg1"/>
                        </a:solidFill>
                        <a:effectLst/>
                        <a:latin typeface="Albert Sans" pitchFamily="2" charset="0"/>
                        <a:ea typeface="+mn-ea"/>
                        <a:cs typeface="+mn-cs"/>
                      </a:endParaRPr>
                    </a:p>
                  </a:txBody>
                  <a:tcPr anchor="ctr"/>
                </a:tc>
                <a:extLst>
                  <a:ext uri="{0D108BD9-81ED-4DB2-BD59-A6C34878D82A}">
                    <a16:rowId xmlns:a16="http://schemas.microsoft.com/office/drawing/2014/main" val="3239573770"/>
                  </a:ext>
                </a:extLst>
              </a:tr>
              <a:tr h="484867">
                <a:tc>
                  <a:txBody>
                    <a:bodyPr/>
                    <a:lstStyle/>
                    <a:p>
                      <a:pPr algn="l" fontAlgn="b"/>
                      <a:r>
                        <a:rPr lang="en-GB" sz="1100" b="1" kern="1200" dirty="0">
                          <a:solidFill>
                            <a:schemeClr val="bg1"/>
                          </a:solidFill>
                          <a:effectLst/>
                          <a:latin typeface="Albert Sans" pitchFamily="2" charset="0"/>
                          <a:ea typeface="+mn-ea"/>
                          <a:cs typeface="+mn-cs"/>
                        </a:rPr>
                        <a:t>Plugin Code Generator D365</a:t>
                      </a:r>
                    </a:p>
                  </a:txBody>
                  <a:tcPr anchor="ctr"/>
                </a:tc>
                <a:tc>
                  <a:txBody>
                    <a:bodyPr/>
                    <a:lstStyle/>
                    <a:p>
                      <a:pPr marL="171450" indent="-171450" algn="l" fontAlgn="b">
                        <a:buFont typeface="Wingdings" panose="05000000000000000000" pitchFamily="2" charset="2"/>
                        <a:buChar char="§"/>
                      </a:pPr>
                      <a:r>
                        <a:rPr lang="en-GB" sz="1100" kern="1200" dirty="0">
                          <a:solidFill>
                            <a:schemeClr val="bg1"/>
                          </a:solidFill>
                          <a:effectLst/>
                          <a:latin typeface="Albert Sans" pitchFamily="2" charset="0"/>
                          <a:ea typeface="+mn-ea"/>
                          <a:cs typeface="+mn-cs"/>
                        </a:rPr>
                        <a:t>Generate code snippets or templates for plugins</a:t>
                      </a:r>
                    </a:p>
                    <a:p>
                      <a:pPr marL="171450" indent="-171450" algn="l" fontAlgn="b">
                        <a:buFont typeface="Wingdings" panose="05000000000000000000" pitchFamily="2" charset="2"/>
                        <a:buChar char="§"/>
                      </a:pPr>
                      <a:r>
                        <a:rPr lang="en-GB" sz="1100" kern="1200" dirty="0">
                          <a:solidFill>
                            <a:schemeClr val="bg1"/>
                          </a:solidFill>
                          <a:effectLst/>
                          <a:latin typeface="Albert Sans" pitchFamily="2" charset="0"/>
                          <a:ea typeface="+mn-ea"/>
                          <a:cs typeface="+mn-cs"/>
                        </a:rPr>
                        <a:t>Save as “cs” file</a:t>
                      </a:r>
                    </a:p>
                  </a:txBody>
                  <a:tcPr anchor="ctr"/>
                </a:tc>
                <a:tc>
                  <a:txBody>
                    <a:bodyPr/>
                    <a:lstStyle/>
                    <a:p>
                      <a:pPr algn="l" fontAlgn="b"/>
                      <a:r>
                        <a:rPr lang="en-GB" sz="1100" kern="1200" dirty="0">
                          <a:solidFill>
                            <a:schemeClr val="bg1"/>
                          </a:solidFill>
                          <a:effectLst/>
                          <a:latin typeface="Albert Sans" pitchFamily="2" charset="0"/>
                          <a:ea typeface="+mn-ea"/>
                          <a:cs typeface="+mn-cs"/>
                          <a:hlinkClick r:id="rId7">
                            <a:extLst>
                              <a:ext uri="{A12FA001-AC4F-418D-AE19-62706E023703}">
                                <ahyp:hlinkClr xmlns:ahyp="http://schemas.microsoft.com/office/drawing/2018/hyperlinkcolor" val="tx"/>
                              </a:ext>
                            </a:extLst>
                          </a:hlinkClick>
                        </a:rPr>
                        <a:t>https://chromewebstore.google.com/detail/d365-plugin-code-generato/ldlbfikjagdgcoobnodifjjlhmijehhc</a:t>
                      </a:r>
                      <a:endParaRPr lang="en-GB" sz="1100" kern="1200" dirty="0">
                        <a:solidFill>
                          <a:schemeClr val="bg1"/>
                        </a:solidFill>
                        <a:effectLst/>
                        <a:latin typeface="Albert Sans" pitchFamily="2" charset="0"/>
                        <a:ea typeface="+mn-ea"/>
                        <a:cs typeface="+mn-cs"/>
                      </a:endParaRPr>
                    </a:p>
                  </a:txBody>
                  <a:tcPr anchor="ctr"/>
                </a:tc>
                <a:extLst>
                  <a:ext uri="{0D108BD9-81ED-4DB2-BD59-A6C34878D82A}">
                    <a16:rowId xmlns:a16="http://schemas.microsoft.com/office/drawing/2014/main" val="3742635171"/>
                  </a:ext>
                </a:extLst>
              </a:tr>
              <a:tr h="657563">
                <a:tc>
                  <a:txBody>
                    <a:bodyPr/>
                    <a:lstStyle/>
                    <a:p>
                      <a:pPr algn="l" fontAlgn="b"/>
                      <a:r>
                        <a:rPr lang="en-GB" sz="1100" b="1" kern="1200" dirty="0">
                          <a:solidFill>
                            <a:schemeClr val="bg1"/>
                          </a:solidFill>
                          <a:effectLst/>
                          <a:latin typeface="Albert Sans" pitchFamily="2" charset="0"/>
                          <a:ea typeface="+mn-ea"/>
                          <a:cs typeface="+mn-cs"/>
                        </a:rPr>
                        <a:t>D365-UI-Test-Designer</a:t>
                      </a:r>
                    </a:p>
                  </a:txBody>
                  <a:tcPr anchor="ctr"/>
                </a:tc>
                <a:tc>
                  <a:txBody>
                    <a:bodyPr/>
                    <a:lstStyle/>
                    <a:p>
                      <a:pPr marL="171450" indent="-171450" algn="l" fontAlgn="b">
                        <a:buFont typeface="Wingdings" panose="05000000000000000000" pitchFamily="2" charset="2"/>
                        <a:buChar char="§"/>
                      </a:pPr>
                      <a:r>
                        <a:rPr lang="en-GB" sz="1100" kern="1200" dirty="0">
                          <a:solidFill>
                            <a:schemeClr val="bg1"/>
                          </a:solidFill>
                          <a:effectLst/>
                          <a:latin typeface="Albert Sans" pitchFamily="2" charset="0"/>
                          <a:ea typeface="+mn-ea"/>
                          <a:cs typeface="+mn-cs"/>
                        </a:rPr>
                        <a:t>Create and export test suites</a:t>
                      </a:r>
                    </a:p>
                    <a:p>
                      <a:pPr marL="171450" indent="-171450" algn="l" fontAlgn="b">
                        <a:buFont typeface="Wingdings" panose="05000000000000000000" pitchFamily="2" charset="2"/>
                        <a:buChar char="§"/>
                      </a:pPr>
                      <a:r>
                        <a:rPr lang="en-GB" sz="1100" kern="1200" dirty="0">
                          <a:solidFill>
                            <a:schemeClr val="bg1"/>
                          </a:solidFill>
                          <a:effectLst/>
                          <a:latin typeface="Albert Sans" pitchFamily="2" charset="0"/>
                          <a:ea typeface="+mn-ea"/>
                          <a:cs typeface="+mn-cs"/>
                        </a:rPr>
                        <a:t>Import test suites</a:t>
                      </a:r>
                    </a:p>
                    <a:p>
                      <a:pPr marL="171450" indent="-171450" algn="l" fontAlgn="b">
                        <a:buFont typeface="Wingdings" panose="05000000000000000000" pitchFamily="2" charset="2"/>
                        <a:buChar char="§"/>
                      </a:pPr>
                      <a:r>
                        <a:rPr lang="en-GB" sz="1100" kern="1200" dirty="0">
                          <a:solidFill>
                            <a:schemeClr val="bg1"/>
                          </a:solidFill>
                          <a:effectLst/>
                          <a:latin typeface="Albert Sans" pitchFamily="2" charset="0"/>
                          <a:ea typeface="+mn-ea"/>
                          <a:cs typeface="+mn-cs"/>
                        </a:rPr>
                        <a:t>Test execution</a:t>
                      </a:r>
                    </a:p>
                  </a:txBody>
                  <a:tcPr anchor="ctr"/>
                </a:tc>
                <a:tc>
                  <a:txBody>
                    <a:bodyPr/>
                    <a:lstStyle/>
                    <a:p>
                      <a:pPr algn="l" fontAlgn="b"/>
                      <a:r>
                        <a:rPr lang="en-GB" sz="1100" kern="1200" dirty="0">
                          <a:solidFill>
                            <a:schemeClr val="bg1"/>
                          </a:solidFill>
                          <a:effectLst/>
                          <a:latin typeface="Albert Sans" pitchFamily="2" charset="0"/>
                          <a:ea typeface="+mn-ea"/>
                          <a:cs typeface="+mn-cs"/>
                          <a:hlinkClick r:id="rId8">
                            <a:extLst>
                              <a:ext uri="{A12FA001-AC4F-418D-AE19-62706E023703}">
                                <ahyp:hlinkClr xmlns:ahyp="http://schemas.microsoft.com/office/drawing/2018/hyperlinkcolor" val="tx"/>
                              </a:ext>
                            </a:extLst>
                          </a:hlinkClick>
                        </a:rPr>
                        <a:t>https://chromewebstore.google.com/detail/d365-ui-test-designer/lfcoehhlodiaehjepemaogbgadfoipog</a:t>
                      </a:r>
                      <a:endParaRPr lang="en-GB" sz="1100" kern="1200" dirty="0">
                        <a:solidFill>
                          <a:schemeClr val="bg1"/>
                        </a:solidFill>
                        <a:effectLst/>
                        <a:latin typeface="Albert Sans" pitchFamily="2" charset="0"/>
                        <a:ea typeface="+mn-ea"/>
                        <a:cs typeface="+mn-cs"/>
                      </a:endParaRPr>
                    </a:p>
                  </a:txBody>
                  <a:tcPr anchor="ctr"/>
                </a:tc>
                <a:extLst>
                  <a:ext uri="{0D108BD9-81ED-4DB2-BD59-A6C34878D82A}">
                    <a16:rowId xmlns:a16="http://schemas.microsoft.com/office/drawing/2014/main" val="4009577806"/>
                  </a:ext>
                </a:extLst>
              </a:tr>
            </a:tbl>
          </a:graphicData>
        </a:graphic>
      </p:graphicFrame>
    </p:spTree>
    <p:extLst>
      <p:ext uri="{BB962C8B-B14F-4D97-AF65-F5344CB8AC3E}">
        <p14:creationId xmlns:p14="http://schemas.microsoft.com/office/powerpoint/2010/main" val="917782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6162E4-4AB0-B405-4F74-A28472B8D259}"/>
              </a:ext>
            </a:extLst>
          </p:cNvPr>
          <p:cNvSpPr>
            <a:spLocks noGrp="1"/>
          </p:cNvSpPr>
          <p:nvPr>
            <p:ph type="title"/>
          </p:nvPr>
        </p:nvSpPr>
        <p:spPr/>
        <p:txBody>
          <a:bodyPr>
            <a:normAutofit fontScale="90000"/>
          </a:bodyPr>
          <a:lstStyle/>
          <a:p>
            <a:r>
              <a:rPr lang="en-GB" dirty="0"/>
              <a:t>Chrome Extensions (2/2)</a:t>
            </a:r>
          </a:p>
        </p:txBody>
      </p:sp>
      <p:graphicFrame>
        <p:nvGraphicFramePr>
          <p:cNvPr id="2" name="Table 1">
            <a:extLst>
              <a:ext uri="{FF2B5EF4-FFF2-40B4-BE49-F238E27FC236}">
                <a16:creationId xmlns:a16="http://schemas.microsoft.com/office/drawing/2014/main" id="{7EBE57A3-571D-B098-E6CE-21D60B8B77E1}"/>
              </a:ext>
            </a:extLst>
          </p:cNvPr>
          <p:cNvGraphicFramePr>
            <a:graphicFrameLocks noGrp="1"/>
          </p:cNvGraphicFramePr>
          <p:nvPr>
            <p:extLst>
              <p:ext uri="{D42A27DB-BD31-4B8C-83A1-F6EECF244321}">
                <p14:modId xmlns:p14="http://schemas.microsoft.com/office/powerpoint/2010/main" val="1093725250"/>
              </p:ext>
            </p:extLst>
          </p:nvPr>
        </p:nvGraphicFramePr>
        <p:xfrm>
          <a:off x="615820" y="1468435"/>
          <a:ext cx="11611264" cy="5182740"/>
        </p:xfrm>
        <a:graphic>
          <a:graphicData uri="http://schemas.openxmlformats.org/drawingml/2006/table">
            <a:tbl>
              <a:tblPr firstRow="1" bandRow="1">
                <a:tableStyleId>{69012ECD-51FC-41F1-AA8D-1B2483CD663E}</a:tableStyleId>
              </a:tblPr>
              <a:tblGrid>
                <a:gridCol w="1845440">
                  <a:extLst>
                    <a:ext uri="{9D8B030D-6E8A-4147-A177-3AD203B41FA5}">
                      <a16:colId xmlns:a16="http://schemas.microsoft.com/office/drawing/2014/main" val="3435468667"/>
                    </a:ext>
                  </a:extLst>
                </a:gridCol>
                <a:gridCol w="5852160">
                  <a:extLst>
                    <a:ext uri="{9D8B030D-6E8A-4147-A177-3AD203B41FA5}">
                      <a16:colId xmlns:a16="http://schemas.microsoft.com/office/drawing/2014/main" val="1629417911"/>
                    </a:ext>
                  </a:extLst>
                </a:gridCol>
                <a:gridCol w="3913664">
                  <a:extLst>
                    <a:ext uri="{9D8B030D-6E8A-4147-A177-3AD203B41FA5}">
                      <a16:colId xmlns:a16="http://schemas.microsoft.com/office/drawing/2014/main" val="3863308903"/>
                    </a:ext>
                  </a:extLst>
                </a:gridCol>
              </a:tblGrid>
              <a:tr h="295579">
                <a:tc>
                  <a:txBody>
                    <a:bodyPr/>
                    <a:lstStyle/>
                    <a:p>
                      <a:pPr algn="l"/>
                      <a:r>
                        <a:rPr lang="en-GB" sz="1300" b="1" kern="1200" dirty="0">
                          <a:solidFill>
                            <a:schemeClr val="bg1"/>
                          </a:solidFill>
                          <a:latin typeface="Albert Sans"/>
                          <a:ea typeface="+mn-ea"/>
                          <a:cs typeface="+mn-cs"/>
                        </a:rPr>
                        <a:t>Name </a:t>
                      </a:r>
                    </a:p>
                  </a:txBody>
                  <a:tcPr anchor="ctr"/>
                </a:tc>
                <a:tc>
                  <a:txBody>
                    <a:bodyPr/>
                    <a:lstStyle/>
                    <a:p>
                      <a:pPr algn="l"/>
                      <a:r>
                        <a:rPr lang="en-GB" sz="1300" b="1" kern="1200" dirty="0">
                          <a:solidFill>
                            <a:schemeClr val="bg1"/>
                          </a:solidFill>
                          <a:latin typeface="Albert Sans"/>
                          <a:ea typeface="+mn-ea"/>
                          <a:cs typeface="+mn-cs"/>
                        </a:rPr>
                        <a:t>Description</a:t>
                      </a:r>
                    </a:p>
                  </a:txBody>
                  <a:tcPr anchor="ctr"/>
                </a:tc>
                <a:tc>
                  <a:txBody>
                    <a:bodyPr/>
                    <a:lstStyle/>
                    <a:p>
                      <a:pPr algn="l"/>
                      <a:r>
                        <a:rPr lang="en-GB" sz="1300" b="1" kern="1200" dirty="0">
                          <a:solidFill>
                            <a:schemeClr val="bg1"/>
                          </a:solidFill>
                          <a:latin typeface="Albert Sans"/>
                          <a:ea typeface="+mn-ea"/>
                          <a:cs typeface="+mn-cs"/>
                        </a:rPr>
                        <a:t>Link</a:t>
                      </a:r>
                    </a:p>
                  </a:txBody>
                  <a:tcPr anchor="ctr"/>
                </a:tc>
                <a:extLst>
                  <a:ext uri="{0D108BD9-81ED-4DB2-BD59-A6C34878D82A}">
                    <a16:rowId xmlns:a16="http://schemas.microsoft.com/office/drawing/2014/main" val="3413053455"/>
                  </a:ext>
                </a:extLst>
              </a:tr>
              <a:tr h="677263">
                <a:tc>
                  <a:txBody>
                    <a:bodyPr/>
                    <a:lstStyle/>
                    <a:p>
                      <a:pPr algn="l" fontAlgn="b"/>
                      <a:r>
                        <a:rPr lang="en-GB" sz="1100" b="1" kern="1200" dirty="0">
                          <a:solidFill>
                            <a:schemeClr val="bg1"/>
                          </a:solidFill>
                          <a:effectLst/>
                          <a:latin typeface="Albert Sans" pitchFamily="2" charset="0"/>
                          <a:ea typeface="+mn-ea"/>
                          <a:cs typeface="+mn-cs"/>
                        </a:rPr>
                        <a:t>D365: Dynamics 365 &amp; Power Platform updates</a:t>
                      </a:r>
                    </a:p>
                  </a:txBody>
                  <a:tcPr anchor="ctr"/>
                </a:tc>
                <a:tc>
                  <a:txBody>
                    <a:bodyPr/>
                    <a:lstStyle/>
                    <a:p>
                      <a:pPr marL="171450" indent="-171450" algn="l" defTabSz="964783" rtl="0" eaLnBrk="1" fontAlgn="b" latinLnBrk="0" hangingPunct="1">
                        <a:buFont typeface="Wingdings" panose="05000000000000000000" pitchFamily="2" charset="2"/>
                        <a:buChar char="§"/>
                      </a:pPr>
                      <a:r>
                        <a:rPr lang="en-GB" sz="1100" kern="1200" dirty="0">
                          <a:solidFill>
                            <a:schemeClr val="bg1"/>
                          </a:solidFill>
                          <a:effectLst/>
                          <a:latin typeface="Albert Sans" pitchFamily="2" charset="0"/>
                          <a:ea typeface="+mn-ea"/>
                          <a:cs typeface="+mn-cs"/>
                        </a:rPr>
                        <a:t>Extension to D365Hub blog</a:t>
                      </a:r>
                    </a:p>
                    <a:p>
                      <a:pPr marL="171450" indent="-171450" algn="l" defTabSz="964783" rtl="0" eaLnBrk="1" fontAlgn="b" latinLnBrk="0" hangingPunct="1">
                        <a:buFont typeface="Wingdings" panose="05000000000000000000" pitchFamily="2" charset="2"/>
                        <a:buChar char="§"/>
                      </a:pPr>
                      <a:r>
                        <a:rPr lang="en-GB" sz="1100" kern="1200" dirty="0">
                          <a:solidFill>
                            <a:schemeClr val="bg1"/>
                          </a:solidFill>
                          <a:effectLst/>
                          <a:latin typeface="Albert Sans" pitchFamily="2" charset="0"/>
                          <a:ea typeface="+mn-ea"/>
                          <a:cs typeface="+mn-cs"/>
                        </a:rPr>
                        <a:t>Latest updates from various Blogs, YouTube channels, and Podcasts</a:t>
                      </a:r>
                    </a:p>
                    <a:p>
                      <a:pPr marL="171450" indent="-171450" algn="l" defTabSz="964783" rtl="0" eaLnBrk="1" fontAlgn="b" latinLnBrk="0" hangingPunct="1">
                        <a:buFont typeface="Wingdings" panose="05000000000000000000" pitchFamily="2" charset="2"/>
                        <a:buChar char="§"/>
                      </a:pPr>
                      <a:r>
                        <a:rPr lang="en-GB" sz="1100" kern="1200" dirty="0">
                          <a:solidFill>
                            <a:schemeClr val="bg1"/>
                          </a:solidFill>
                          <a:effectLst/>
                          <a:latin typeface="Albert Sans" pitchFamily="2" charset="0"/>
                          <a:ea typeface="+mn-ea"/>
                          <a:cs typeface="+mn-cs"/>
                        </a:rPr>
                        <a:t>Set preferences across Azure, D365, Microsoft 365 and Power Platform</a:t>
                      </a:r>
                    </a:p>
                  </a:txBody>
                  <a:tcPr anchor="ctr"/>
                </a:tc>
                <a:tc>
                  <a:txBody>
                    <a:bodyPr/>
                    <a:lstStyle/>
                    <a:p>
                      <a:pPr algn="l" fontAlgn="b"/>
                      <a:r>
                        <a:rPr lang="en-GB" sz="1100" kern="1200" dirty="0">
                          <a:solidFill>
                            <a:schemeClr val="bg1"/>
                          </a:solidFill>
                          <a:effectLst/>
                          <a:latin typeface="Albert Sans" pitchFamily="2" charset="0"/>
                          <a:ea typeface="+mn-ea"/>
                          <a:cs typeface="+mn-cs"/>
                          <a:hlinkClick r:id="rId2">
                            <a:extLst>
                              <a:ext uri="{A12FA001-AC4F-418D-AE19-62706E023703}">
                                <ahyp:hlinkClr xmlns:ahyp="http://schemas.microsoft.com/office/drawing/2018/hyperlinkcolor" val="tx"/>
                              </a:ext>
                            </a:extLst>
                          </a:hlinkClick>
                        </a:rPr>
                        <a:t>https://chromewebstore.google.com/detail/d365-dynamics-365-power-p/fogmingjemmagobaogmanbfeljbboehd</a:t>
                      </a:r>
                      <a:endParaRPr lang="en-GB" sz="1100" kern="1200" dirty="0">
                        <a:solidFill>
                          <a:schemeClr val="bg1"/>
                        </a:solidFill>
                        <a:effectLst/>
                        <a:latin typeface="Albert Sans" pitchFamily="2" charset="0"/>
                        <a:ea typeface="+mn-ea"/>
                        <a:cs typeface="+mn-cs"/>
                      </a:endParaRPr>
                    </a:p>
                  </a:txBody>
                  <a:tcPr anchor="ctr"/>
                </a:tc>
                <a:extLst>
                  <a:ext uri="{0D108BD9-81ED-4DB2-BD59-A6C34878D82A}">
                    <a16:rowId xmlns:a16="http://schemas.microsoft.com/office/drawing/2014/main" val="4142577834"/>
                  </a:ext>
                </a:extLst>
              </a:tr>
              <a:tr h="675303">
                <a:tc>
                  <a:txBody>
                    <a:bodyPr/>
                    <a:lstStyle/>
                    <a:p>
                      <a:pPr algn="l" fontAlgn="b"/>
                      <a:r>
                        <a:rPr lang="en-GB" sz="1100" b="1" kern="1200" dirty="0">
                          <a:solidFill>
                            <a:schemeClr val="bg1"/>
                          </a:solidFill>
                          <a:effectLst/>
                          <a:latin typeface="Albert Sans" pitchFamily="2" charset="0"/>
                          <a:ea typeface="+mn-ea"/>
                          <a:cs typeface="+mn-cs"/>
                        </a:rPr>
                        <a:t>Fake Filler</a:t>
                      </a:r>
                    </a:p>
                  </a:txBody>
                  <a:tcPr anchor="ctr"/>
                </a:tc>
                <a:tc>
                  <a:txBody>
                    <a:bodyPr/>
                    <a:lstStyle/>
                    <a:p>
                      <a:pPr marL="171450" indent="-171450" algn="l" defTabSz="964783" rtl="0" eaLnBrk="1" fontAlgn="b" latinLnBrk="0" hangingPunct="1">
                        <a:buFont typeface="Wingdings" panose="05000000000000000000" pitchFamily="2" charset="2"/>
                        <a:buChar char="§"/>
                      </a:pPr>
                      <a:r>
                        <a:rPr lang="en-GB" sz="1100" kern="1200" dirty="0">
                          <a:solidFill>
                            <a:schemeClr val="bg1"/>
                          </a:solidFill>
                          <a:effectLst/>
                          <a:latin typeface="Albert Sans" pitchFamily="2" charset="0"/>
                          <a:ea typeface="+mn-ea"/>
                          <a:cs typeface="+mn-cs"/>
                        </a:rPr>
                        <a:t>Fills all inputs on a page with fake/dummy data</a:t>
                      </a:r>
                    </a:p>
                    <a:p>
                      <a:pPr marL="171450" indent="-171450" algn="l" defTabSz="964783" rtl="0" eaLnBrk="1" fontAlgn="b" latinLnBrk="0" hangingPunct="1">
                        <a:buFont typeface="Wingdings" panose="05000000000000000000" pitchFamily="2" charset="2"/>
                        <a:buChar char="§"/>
                      </a:pPr>
                      <a:r>
                        <a:rPr lang="en-GB" sz="1100" kern="1200" dirty="0">
                          <a:solidFill>
                            <a:schemeClr val="bg1"/>
                          </a:solidFill>
                          <a:effectLst/>
                          <a:latin typeface="Albert Sans" pitchFamily="2" charset="0"/>
                          <a:ea typeface="+mn-ea"/>
                          <a:cs typeface="+mn-cs"/>
                        </a:rPr>
                        <a:t>Great for unit test</a:t>
                      </a:r>
                    </a:p>
                    <a:p>
                      <a:pPr marL="171450" indent="-171450" algn="l" defTabSz="964783" rtl="0" eaLnBrk="1" fontAlgn="b" latinLnBrk="0" hangingPunct="1">
                        <a:buFont typeface="Wingdings" panose="05000000000000000000" pitchFamily="2" charset="2"/>
                        <a:buChar char="§"/>
                      </a:pPr>
                      <a:r>
                        <a:rPr lang="en-GB" sz="1100" kern="1200" dirty="0">
                          <a:solidFill>
                            <a:schemeClr val="bg1"/>
                          </a:solidFill>
                          <a:effectLst/>
                          <a:latin typeface="Albert Sans" pitchFamily="2" charset="0"/>
                          <a:ea typeface="+mn-ea"/>
                          <a:cs typeface="+mn-cs"/>
                        </a:rPr>
                        <a:t>Use for forms on Power Apps and Power Pages</a:t>
                      </a:r>
                    </a:p>
                  </a:txBody>
                  <a:tcPr anchor="ctr"/>
                </a:tc>
                <a:tc>
                  <a:txBody>
                    <a:bodyPr/>
                    <a:lstStyle/>
                    <a:p>
                      <a:pPr algn="l" fontAlgn="b"/>
                      <a:r>
                        <a:rPr lang="en-GB" sz="1100" kern="1200" dirty="0">
                          <a:solidFill>
                            <a:schemeClr val="bg1"/>
                          </a:solidFill>
                          <a:effectLst/>
                          <a:latin typeface="Albert Sans" pitchFamily="2" charset="0"/>
                          <a:ea typeface="+mn-ea"/>
                          <a:cs typeface="+mn-cs"/>
                          <a:hlinkClick r:id="rId3">
                            <a:extLst>
                              <a:ext uri="{A12FA001-AC4F-418D-AE19-62706E023703}">
                                <ahyp:hlinkClr xmlns:ahyp="http://schemas.microsoft.com/office/drawing/2018/hyperlinkcolor" val="tx"/>
                              </a:ext>
                            </a:extLst>
                          </a:hlinkClick>
                        </a:rPr>
                        <a:t>https://chromewebstore.google.com/detail/fake-filler/bnjjngeaknajbdcgpfkgnonkmififhfo</a:t>
                      </a:r>
                      <a:endParaRPr lang="en-GB" sz="1100" kern="1200" dirty="0">
                        <a:solidFill>
                          <a:schemeClr val="bg1"/>
                        </a:solidFill>
                        <a:effectLst/>
                        <a:latin typeface="Albert Sans" pitchFamily="2" charset="0"/>
                        <a:ea typeface="+mn-ea"/>
                        <a:cs typeface="+mn-cs"/>
                      </a:endParaRPr>
                    </a:p>
                  </a:txBody>
                  <a:tcPr anchor="ctr"/>
                </a:tc>
                <a:extLst>
                  <a:ext uri="{0D108BD9-81ED-4DB2-BD59-A6C34878D82A}">
                    <a16:rowId xmlns:a16="http://schemas.microsoft.com/office/drawing/2014/main" val="462861648"/>
                  </a:ext>
                </a:extLst>
              </a:tr>
              <a:tr h="577367">
                <a:tc>
                  <a:txBody>
                    <a:bodyPr/>
                    <a:lstStyle/>
                    <a:p>
                      <a:pPr algn="l" fontAlgn="b"/>
                      <a:r>
                        <a:rPr lang="it-IT" sz="1100" b="1" kern="1200" dirty="0">
                          <a:solidFill>
                            <a:schemeClr val="bg1"/>
                          </a:solidFill>
                          <a:effectLst/>
                          <a:latin typeface="Albert Sans" pitchFamily="2" charset="0"/>
                          <a:ea typeface="+mn-ea"/>
                          <a:cs typeface="+mn-cs"/>
                        </a:rPr>
                        <a:t>Scribe: AI Documentation, SOPs &amp; Screenshots</a:t>
                      </a:r>
                    </a:p>
                  </a:txBody>
                  <a:tcPr anchor="ctr"/>
                </a:tc>
                <a:tc>
                  <a:txBody>
                    <a:bodyPr/>
                    <a:lstStyle/>
                    <a:p>
                      <a:pPr marL="171450" indent="-171450" algn="l" defTabSz="964783" rtl="0" eaLnBrk="1" fontAlgn="b" latinLnBrk="0" hangingPunct="1">
                        <a:buFont typeface="Wingdings" panose="05000000000000000000" pitchFamily="2" charset="2"/>
                        <a:buChar char="§"/>
                      </a:pPr>
                      <a:r>
                        <a:rPr lang="en-GB" sz="1100" kern="1200" dirty="0">
                          <a:solidFill>
                            <a:schemeClr val="bg1"/>
                          </a:solidFill>
                          <a:effectLst/>
                          <a:latin typeface="Albert Sans" pitchFamily="2" charset="0"/>
                          <a:ea typeface="+mn-ea"/>
                          <a:cs typeface="+mn-cs"/>
                        </a:rPr>
                        <a:t>Generates steps with print screens</a:t>
                      </a:r>
                    </a:p>
                    <a:p>
                      <a:pPr marL="171450" indent="-171450" algn="l" defTabSz="964783" rtl="0" eaLnBrk="1" fontAlgn="b" latinLnBrk="0" hangingPunct="1">
                        <a:buFont typeface="Wingdings" panose="05000000000000000000" pitchFamily="2" charset="2"/>
                        <a:buChar char="§"/>
                      </a:pPr>
                      <a:r>
                        <a:rPr lang="en-GB" sz="1100" kern="1200" dirty="0">
                          <a:solidFill>
                            <a:schemeClr val="bg1"/>
                          </a:solidFill>
                          <a:effectLst/>
                          <a:latin typeface="Albert Sans" pitchFamily="2" charset="0"/>
                          <a:ea typeface="+mn-ea"/>
                          <a:cs typeface="+mn-cs"/>
                        </a:rPr>
                        <a:t>Custom training materials and steps for users</a:t>
                      </a:r>
                    </a:p>
                    <a:p>
                      <a:pPr marL="171450" indent="-171450" algn="l" defTabSz="964783" rtl="0" eaLnBrk="1" fontAlgn="b" latinLnBrk="0" hangingPunct="1">
                        <a:buFont typeface="Wingdings" panose="05000000000000000000" pitchFamily="2" charset="2"/>
                        <a:buChar char="§"/>
                      </a:pPr>
                      <a:r>
                        <a:rPr lang="en-GB" sz="1100" kern="1200" dirty="0">
                          <a:solidFill>
                            <a:schemeClr val="bg1"/>
                          </a:solidFill>
                          <a:effectLst/>
                          <a:latin typeface="Albert Sans" pitchFamily="2" charset="0"/>
                          <a:ea typeface="+mn-ea"/>
                          <a:cs typeface="+mn-cs"/>
                        </a:rPr>
                        <a:t>Copy and paste to the documentation</a:t>
                      </a:r>
                    </a:p>
                  </a:txBody>
                  <a:tcPr anchor="ctr"/>
                </a:tc>
                <a:tc>
                  <a:txBody>
                    <a:bodyPr/>
                    <a:lstStyle/>
                    <a:p>
                      <a:pPr algn="l" fontAlgn="b"/>
                      <a:r>
                        <a:rPr lang="en-GB" sz="1100" kern="1200" dirty="0">
                          <a:solidFill>
                            <a:schemeClr val="bg1"/>
                          </a:solidFill>
                          <a:effectLst/>
                          <a:latin typeface="Albert Sans" pitchFamily="2" charset="0"/>
                          <a:ea typeface="+mn-ea"/>
                          <a:cs typeface="+mn-cs"/>
                          <a:hlinkClick r:id="rId4">
                            <a:extLst>
                              <a:ext uri="{A12FA001-AC4F-418D-AE19-62706E023703}">
                                <ahyp:hlinkClr xmlns:ahyp="http://schemas.microsoft.com/office/drawing/2018/hyperlinkcolor" val="tx"/>
                              </a:ext>
                            </a:extLst>
                          </a:hlinkClick>
                        </a:rPr>
                        <a:t>https://chromewebstore.google.com/detail/scribe-ai-documentation-s/okfkdaglfjjjfefdcppliegebpoegaii</a:t>
                      </a:r>
                      <a:endParaRPr lang="en-GB" sz="1100" kern="1200" dirty="0">
                        <a:solidFill>
                          <a:schemeClr val="bg1"/>
                        </a:solidFill>
                        <a:effectLst/>
                        <a:latin typeface="Albert Sans" pitchFamily="2" charset="0"/>
                        <a:ea typeface="+mn-ea"/>
                        <a:cs typeface="+mn-cs"/>
                      </a:endParaRPr>
                    </a:p>
                  </a:txBody>
                  <a:tcPr anchor="ctr"/>
                </a:tc>
                <a:extLst>
                  <a:ext uri="{0D108BD9-81ED-4DB2-BD59-A6C34878D82A}">
                    <a16:rowId xmlns:a16="http://schemas.microsoft.com/office/drawing/2014/main" val="1325667922"/>
                  </a:ext>
                </a:extLst>
              </a:tr>
              <a:tr h="948965">
                <a:tc>
                  <a:txBody>
                    <a:bodyPr/>
                    <a:lstStyle/>
                    <a:p>
                      <a:pPr algn="l" fontAlgn="b"/>
                      <a:r>
                        <a:rPr lang="en-GB" sz="1100" b="1" kern="1200" dirty="0">
                          <a:solidFill>
                            <a:schemeClr val="bg1"/>
                          </a:solidFill>
                          <a:effectLst/>
                          <a:latin typeface="Albert Sans" pitchFamily="2" charset="0"/>
                          <a:ea typeface="+mn-ea"/>
                          <a:cs typeface="+mn-cs"/>
                        </a:rPr>
                        <a:t>(Click) </a:t>
                      </a:r>
                      <a:r>
                        <a:rPr lang="en-GB" sz="1100" b="1" kern="1200" dirty="0" err="1">
                          <a:solidFill>
                            <a:schemeClr val="bg1"/>
                          </a:solidFill>
                          <a:effectLst/>
                          <a:latin typeface="Albert Sans" pitchFamily="2" charset="0"/>
                          <a:ea typeface="+mn-ea"/>
                          <a:cs typeface="+mn-cs"/>
                        </a:rPr>
                        <a:t>Color</a:t>
                      </a:r>
                      <a:r>
                        <a:rPr lang="en-GB" sz="1100" b="1" kern="1200" dirty="0">
                          <a:solidFill>
                            <a:schemeClr val="bg1"/>
                          </a:solidFill>
                          <a:effectLst/>
                          <a:latin typeface="Albert Sans" pitchFamily="2" charset="0"/>
                          <a:ea typeface="+mn-ea"/>
                          <a:cs typeface="+mn-cs"/>
                        </a:rPr>
                        <a:t> Picker </a:t>
                      </a:r>
                    </a:p>
                  </a:txBody>
                  <a:tcPr anchor="ctr"/>
                </a:tc>
                <a:tc>
                  <a:txBody>
                    <a:bodyPr/>
                    <a:lstStyle/>
                    <a:p>
                      <a:pPr marL="171450" indent="-171450" algn="l" defTabSz="964783" rtl="0" eaLnBrk="1" fontAlgn="b" latinLnBrk="0" hangingPunct="1">
                        <a:buFont typeface="Wingdings" panose="05000000000000000000" pitchFamily="2" charset="2"/>
                        <a:buChar char="§"/>
                      </a:pPr>
                      <a:r>
                        <a:rPr lang="en-GB" sz="1100" kern="1200" dirty="0">
                          <a:solidFill>
                            <a:schemeClr val="bg1"/>
                          </a:solidFill>
                          <a:effectLst/>
                          <a:latin typeface="Albert Sans" pitchFamily="2" charset="0"/>
                          <a:ea typeface="+mn-ea"/>
                          <a:cs typeface="+mn-cs"/>
                        </a:rPr>
                        <a:t>Generates steps with print screens</a:t>
                      </a:r>
                    </a:p>
                    <a:p>
                      <a:pPr marL="171450" indent="-171450" algn="l" defTabSz="964783" rtl="0" eaLnBrk="1" fontAlgn="b" latinLnBrk="0" hangingPunct="1">
                        <a:buFont typeface="Wingdings" panose="05000000000000000000" pitchFamily="2" charset="2"/>
                        <a:buChar char="§"/>
                      </a:pPr>
                      <a:r>
                        <a:rPr lang="en-GB" sz="1100" kern="1200" dirty="0">
                          <a:solidFill>
                            <a:schemeClr val="bg1"/>
                          </a:solidFill>
                          <a:effectLst/>
                          <a:latin typeface="Albert Sans" pitchFamily="2" charset="0"/>
                          <a:ea typeface="+mn-ea"/>
                          <a:cs typeface="+mn-cs"/>
                        </a:rPr>
                        <a:t>Custom training materials and steps for users</a:t>
                      </a:r>
                    </a:p>
                    <a:p>
                      <a:pPr marL="171450" indent="-171450" algn="l" defTabSz="964783" rtl="0" eaLnBrk="1" fontAlgn="b" latinLnBrk="0" hangingPunct="1">
                        <a:buFont typeface="Wingdings" panose="05000000000000000000" pitchFamily="2" charset="2"/>
                        <a:buChar char="§"/>
                      </a:pPr>
                      <a:r>
                        <a:rPr lang="en-GB" sz="1100" kern="1200" dirty="0">
                          <a:solidFill>
                            <a:schemeClr val="bg1"/>
                          </a:solidFill>
                          <a:effectLst/>
                          <a:latin typeface="Albert Sans" pitchFamily="2" charset="0"/>
                          <a:ea typeface="+mn-ea"/>
                          <a:cs typeface="+mn-cs"/>
                        </a:rPr>
                        <a:t>Copy and paste to the documentation</a:t>
                      </a:r>
                    </a:p>
                  </a:txBody>
                  <a:tcPr anchor="ctr"/>
                </a:tc>
                <a:tc>
                  <a:txBody>
                    <a:bodyPr/>
                    <a:lstStyle/>
                    <a:p>
                      <a:pPr algn="l" fontAlgn="b"/>
                      <a:r>
                        <a:rPr lang="en-GB" sz="1100" kern="1200" dirty="0">
                          <a:solidFill>
                            <a:schemeClr val="bg1"/>
                          </a:solidFill>
                          <a:effectLst/>
                          <a:latin typeface="Albert Sans" pitchFamily="2" charset="0"/>
                          <a:ea typeface="+mn-ea"/>
                          <a:cs typeface="+mn-cs"/>
                          <a:hlinkClick r:id="rId5">
                            <a:extLst>
                              <a:ext uri="{A12FA001-AC4F-418D-AE19-62706E023703}">
                                <ahyp:hlinkClr xmlns:ahyp="http://schemas.microsoft.com/office/drawing/2018/hyperlinkcolor" val="tx"/>
                              </a:ext>
                            </a:extLst>
                          </a:hlinkClick>
                        </a:rPr>
                        <a:t>https://chromewebstore.google.com/detail/color-picker/plkgncpmcodceeghncefaiohiekknelh</a:t>
                      </a:r>
                      <a:endParaRPr lang="en-GB" sz="1100" kern="1200" dirty="0">
                        <a:solidFill>
                          <a:schemeClr val="bg1"/>
                        </a:solidFill>
                        <a:effectLst/>
                        <a:latin typeface="Albert Sans" pitchFamily="2" charset="0"/>
                        <a:ea typeface="+mn-ea"/>
                        <a:cs typeface="+mn-cs"/>
                      </a:endParaRPr>
                    </a:p>
                    <a:p>
                      <a:pPr algn="l" fontAlgn="b"/>
                      <a:endParaRPr lang="en-GB" sz="600" kern="1200" dirty="0">
                        <a:solidFill>
                          <a:schemeClr val="bg1"/>
                        </a:solidFill>
                        <a:effectLst/>
                        <a:latin typeface="Albert Sans" pitchFamily="2" charset="0"/>
                        <a:ea typeface="+mn-ea"/>
                        <a:cs typeface="+mn-cs"/>
                      </a:endParaRPr>
                    </a:p>
                    <a:p>
                      <a:pPr marL="0" marR="0" lvl="0" indent="0" algn="l" defTabSz="964783" rtl="0" eaLnBrk="1" fontAlgn="b" latinLnBrk="0" hangingPunct="1">
                        <a:lnSpc>
                          <a:spcPct val="100000"/>
                        </a:lnSpc>
                        <a:spcBef>
                          <a:spcPts val="0"/>
                        </a:spcBef>
                        <a:spcAft>
                          <a:spcPts val="0"/>
                        </a:spcAft>
                        <a:buClrTx/>
                        <a:buSzTx/>
                        <a:buFontTx/>
                        <a:buNone/>
                        <a:tabLst/>
                        <a:defRPr/>
                      </a:pPr>
                      <a:r>
                        <a:rPr lang="en-GB" sz="1100" kern="1200" dirty="0">
                          <a:solidFill>
                            <a:schemeClr val="bg1"/>
                          </a:solidFill>
                          <a:effectLst/>
                          <a:latin typeface="Albert Sans" pitchFamily="2" charset="0"/>
                          <a:ea typeface="+mn-ea"/>
                          <a:cs typeface="+mn-cs"/>
                          <a:hlinkClick r:id="rId6">
                            <a:extLst>
                              <a:ext uri="{A12FA001-AC4F-418D-AE19-62706E023703}">
                                <ahyp:hlinkClr xmlns:ahyp="http://schemas.microsoft.com/office/drawing/2018/hyperlinkcolor" val="tx"/>
                              </a:ext>
                            </a:extLst>
                          </a:hlinkClick>
                        </a:rPr>
                        <a:t>https://chromewebstore.google.com/detail/click-color-picker/bfenhnialnnileognddgkbdgpknpfich</a:t>
                      </a:r>
                      <a:endParaRPr lang="en-GB" sz="1100" kern="1200" dirty="0">
                        <a:solidFill>
                          <a:schemeClr val="bg1"/>
                        </a:solidFill>
                        <a:effectLst/>
                        <a:latin typeface="Albert Sans" pitchFamily="2" charset="0"/>
                        <a:ea typeface="+mn-ea"/>
                        <a:cs typeface="+mn-cs"/>
                      </a:endParaRPr>
                    </a:p>
                  </a:txBody>
                  <a:tcPr anchor="ctr"/>
                </a:tc>
                <a:extLst>
                  <a:ext uri="{0D108BD9-81ED-4DB2-BD59-A6C34878D82A}">
                    <a16:rowId xmlns:a16="http://schemas.microsoft.com/office/drawing/2014/main" val="1547550766"/>
                  </a:ext>
                </a:extLst>
              </a:tr>
              <a:tr h="606715">
                <a:tc>
                  <a:txBody>
                    <a:bodyPr/>
                    <a:lstStyle/>
                    <a:p>
                      <a:pPr algn="l" fontAlgn="b"/>
                      <a:r>
                        <a:rPr lang="en-GB" sz="1100" b="1" kern="1200" dirty="0" err="1">
                          <a:solidFill>
                            <a:schemeClr val="bg1"/>
                          </a:solidFill>
                          <a:effectLst/>
                          <a:latin typeface="Albert Sans" pitchFamily="2" charset="0"/>
                          <a:ea typeface="+mn-ea"/>
                          <a:cs typeface="+mn-cs"/>
                        </a:rPr>
                        <a:t>PrettifyMyWebApi</a:t>
                      </a:r>
                      <a:r>
                        <a:rPr lang="en-GB" sz="1100" b="1" kern="1200" dirty="0">
                          <a:solidFill>
                            <a:schemeClr val="bg1"/>
                          </a:solidFill>
                          <a:effectLst/>
                          <a:latin typeface="Albert Sans" pitchFamily="2" charset="0"/>
                          <a:ea typeface="+mn-ea"/>
                          <a:cs typeface="+mn-cs"/>
                        </a:rPr>
                        <a:t> for Microsoft Dataverse</a:t>
                      </a:r>
                    </a:p>
                  </a:txBody>
                  <a:tcPr anchor="ctr"/>
                </a:tc>
                <a:tc>
                  <a:txBody>
                    <a:bodyPr/>
                    <a:lstStyle/>
                    <a:p>
                      <a:pPr marL="171450" indent="-171450" algn="l" defTabSz="964783" rtl="0" eaLnBrk="1" fontAlgn="b" latinLnBrk="0" hangingPunct="1">
                        <a:buFont typeface="Wingdings" panose="05000000000000000000" pitchFamily="2" charset="2"/>
                        <a:buChar char="§"/>
                      </a:pPr>
                      <a:r>
                        <a:rPr lang="en-GB" sz="1100" kern="1200" dirty="0">
                          <a:solidFill>
                            <a:schemeClr val="bg1"/>
                          </a:solidFill>
                          <a:effectLst/>
                          <a:latin typeface="Albert Sans" pitchFamily="2" charset="0"/>
                          <a:ea typeface="+mn-ea"/>
                          <a:cs typeface="+mn-cs"/>
                        </a:rPr>
                        <a:t>Open any row in the Dataverse Web Api and quickly view or edit it</a:t>
                      </a:r>
                    </a:p>
                    <a:p>
                      <a:pPr marL="171450" indent="-171450" algn="l" defTabSz="964783" rtl="0" eaLnBrk="1" fontAlgn="b" latinLnBrk="0" hangingPunct="1">
                        <a:buFont typeface="Wingdings" panose="05000000000000000000" pitchFamily="2" charset="2"/>
                        <a:buChar char="§"/>
                      </a:pPr>
                      <a:r>
                        <a:rPr lang="en-GB" sz="1100" kern="1200" dirty="0">
                          <a:solidFill>
                            <a:schemeClr val="bg1"/>
                          </a:solidFill>
                          <a:effectLst/>
                          <a:latin typeface="Albert Sans" pitchFamily="2" charset="0"/>
                          <a:ea typeface="+mn-ea"/>
                          <a:cs typeface="+mn-cs"/>
                        </a:rPr>
                        <a:t>Works even when fields are not available on any form</a:t>
                      </a:r>
                    </a:p>
                    <a:p>
                      <a:pPr marL="171450" indent="-171450" algn="l" defTabSz="964783" rtl="0" eaLnBrk="1" fontAlgn="b" latinLnBrk="0" hangingPunct="1">
                        <a:buFont typeface="Wingdings" panose="05000000000000000000" pitchFamily="2" charset="2"/>
                        <a:buChar char="§"/>
                      </a:pPr>
                      <a:r>
                        <a:rPr lang="en-GB" sz="1100" kern="1200" dirty="0">
                          <a:solidFill>
                            <a:schemeClr val="bg1"/>
                          </a:solidFill>
                          <a:effectLst/>
                          <a:latin typeface="Albert Sans" pitchFamily="2" charset="0"/>
                          <a:ea typeface="+mn-ea"/>
                          <a:cs typeface="+mn-cs"/>
                        </a:rPr>
                        <a:t>Allows to quickly view and edit Power Automate Flow definitions</a:t>
                      </a:r>
                    </a:p>
                  </a:txBody>
                  <a:tcPr anchor="ctr"/>
                </a:tc>
                <a:tc>
                  <a:txBody>
                    <a:bodyPr/>
                    <a:lstStyle/>
                    <a:p>
                      <a:pPr algn="l" fontAlgn="b"/>
                      <a:r>
                        <a:rPr lang="en-GB" sz="1100" kern="1200" dirty="0">
                          <a:solidFill>
                            <a:schemeClr val="bg1"/>
                          </a:solidFill>
                          <a:effectLst/>
                          <a:latin typeface="Albert Sans" pitchFamily="2" charset="0"/>
                          <a:ea typeface="+mn-ea"/>
                          <a:cs typeface="+mn-cs"/>
                          <a:hlinkClick r:id="rId7">
                            <a:extLst>
                              <a:ext uri="{A12FA001-AC4F-418D-AE19-62706E023703}">
                                <ahyp:hlinkClr xmlns:ahyp="http://schemas.microsoft.com/office/drawing/2018/hyperlinkcolor" val="tx"/>
                              </a:ext>
                            </a:extLst>
                          </a:hlinkClick>
                        </a:rPr>
                        <a:t>https://chromewebstore.google.com/detail/prettifymywebapi-for-micr/pcgbnpkpijlcjeleijaaahlonafdlfno</a:t>
                      </a:r>
                      <a:endParaRPr lang="en-GB" sz="1100" kern="1200" dirty="0">
                        <a:solidFill>
                          <a:schemeClr val="bg1"/>
                        </a:solidFill>
                        <a:effectLst/>
                        <a:latin typeface="Albert Sans" pitchFamily="2" charset="0"/>
                        <a:ea typeface="+mn-ea"/>
                        <a:cs typeface="+mn-cs"/>
                      </a:endParaRPr>
                    </a:p>
                  </a:txBody>
                  <a:tcPr anchor="ctr"/>
                </a:tc>
                <a:extLst>
                  <a:ext uri="{0D108BD9-81ED-4DB2-BD59-A6C34878D82A}">
                    <a16:rowId xmlns:a16="http://schemas.microsoft.com/office/drawing/2014/main" val="3742635171"/>
                  </a:ext>
                </a:extLst>
              </a:tr>
              <a:tr h="606715">
                <a:tc>
                  <a:txBody>
                    <a:bodyPr/>
                    <a:lstStyle/>
                    <a:p>
                      <a:pPr algn="l" fontAlgn="b"/>
                      <a:r>
                        <a:rPr lang="en-GB" sz="1100" b="1" kern="1200" dirty="0">
                          <a:solidFill>
                            <a:schemeClr val="bg1"/>
                          </a:solidFill>
                          <a:effectLst/>
                          <a:latin typeface="Albert Sans" pitchFamily="2" charset="0"/>
                          <a:ea typeface="+mn-ea"/>
                          <a:cs typeface="+mn-cs"/>
                        </a:rPr>
                        <a:t>Power Apps Studio Tools</a:t>
                      </a:r>
                    </a:p>
                  </a:txBody>
                  <a:tcPr anchor="ctr"/>
                </a:tc>
                <a:tc>
                  <a:txBody>
                    <a:bodyPr/>
                    <a:lstStyle/>
                    <a:p>
                      <a:pPr marL="171450" indent="-171450" algn="l" defTabSz="964783" rtl="0" eaLnBrk="1" fontAlgn="b" latinLnBrk="0" hangingPunct="1">
                        <a:buFont typeface="Wingdings" panose="05000000000000000000" pitchFamily="2" charset="2"/>
                        <a:buChar char="§"/>
                      </a:pPr>
                      <a:r>
                        <a:rPr lang="en-GB" sz="1100" kern="1200" dirty="0">
                          <a:solidFill>
                            <a:schemeClr val="bg1"/>
                          </a:solidFill>
                          <a:effectLst/>
                          <a:latin typeface="Albert Sans" pitchFamily="2" charset="0"/>
                          <a:ea typeface="+mn-ea"/>
                          <a:cs typeface="+mn-cs"/>
                        </a:rPr>
                        <a:t>Tools for Power Apps Studio to enhance the developer experience</a:t>
                      </a:r>
                    </a:p>
                    <a:p>
                      <a:pPr marL="171450" indent="-171450" algn="l" defTabSz="964783" rtl="0" eaLnBrk="1" fontAlgn="b" latinLnBrk="0" hangingPunct="1">
                        <a:buFont typeface="Wingdings" panose="05000000000000000000" pitchFamily="2" charset="2"/>
                        <a:buChar char="§"/>
                      </a:pPr>
                      <a:r>
                        <a:rPr lang="en-GB" sz="1100" kern="1200" dirty="0">
                          <a:solidFill>
                            <a:schemeClr val="bg1"/>
                          </a:solidFill>
                          <a:effectLst/>
                          <a:latin typeface="Albert Sans" pitchFamily="2" charset="0"/>
                          <a:ea typeface="+mn-ea"/>
                          <a:cs typeface="+mn-cs"/>
                        </a:rPr>
                        <a:t>Provides the ability to re-skin the Power Apps Studio formula bar in dark mode.</a:t>
                      </a:r>
                    </a:p>
                    <a:p>
                      <a:pPr marL="171450" indent="-171450" algn="l" defTabSz="964783" rtl="0" eaLnBrk="1" fontAlgn="b" latinLnBrk="0" hangingPunct="1">
                        <a:buFont typeface="Wingdings" panose="05000000000000000000" pitchFamily="2" charset="2"/>
                        <a:buChar char="§"/>
                      </a:pPr>
                      <a:r>
                        <a:rPr lang="en-GB" sz="1100" kern="1200" dirty="0">
                          <a:solidFill>
                            <a:schemeClr val="bg1"/>
                          </a:solidFill>
                          <a:effectLst/>
                          <a:latin typeface="Albert Sans" pitchFamily="2" charset="0"/>
                          <a:ea typeface="+mn-ea"/>
                          <a:cs typeface="+mn-cs"/>
                        </a:rPr>
                        <a:t>Allows to test your app looks in greyscale, to check for potential accessibility issues.</a:t>
                      </a:r>
                    </a:p>
                  </a:txBody>
                  <a:tcPr anchor="ctr"/>
                </a:tc>
                <a:tc>
                  <a:txBody>
                    <a:bodyPr/>
                    <a:lstStyle/>
                    <a:p>
                      <a:pPr algn="l" fontAlgn="b"/>
                      <a:r>
                        <a:rPr lang="en-GB" sz="1100" kern="1200" dirty="0">
                          <a:solidFill>
                            <a:schemeClr val="bg1"/>
                          </a:solidFill>
                          <a:effectLst/>
                          <a:latin typeface="Albert Sans" pitchFamily="2" charset="0"/>
                          <a:ea typeface="+mn-ea"/>
                          <a:cs typeface="+mn-cs"/>
                          <a:hlinkClick r:id="rId8">
                            <a:extLst>
                              <a:ext uri="{A12FA001-AC4F-418D-AE19-62706E023703}">
                                <ahyp:hlinkClr xmlns:ahyp="http://schemas.microsoft.com/office/drawing/2018/hyperlinkcolor" val="tx"/>
                              </a:ext>
                            </a:extLst>
                          </a:hlinkClick>
                        </a:rPr>
                        <a:t>https://chromewebstore.google.com/detail/power-apps-studio-tools/jlbmdajobkmdjgoijbcefiahfaaapfno</a:t>
                      </a:r>
                      <a:endParaRPr lang="en-GB" sz="1100" kern="1200" dirty="0">
                        <a:solidFill>
                          <a:schemeClr val="bg1"/>
                        </a:solidFill>
                        <a:effectLst/>
                        <a:latin typeface="Albert Sans" pitchFamily="2" charset="0"/>
                        <a:ea typeface="+mn-ea"/>
                        <a:cs typeface="+mn-cs"/>
                      </a:endParaRPr>
                    </a:p>
                  </a:txBody>
                  <a:tcPr anchor="ctr"/>
                </a:tc>
                <a:extLst>
                  <a:ext uri="{0D108BD9-81ED-4DB2-BD59-A6C34878D82A}">
                    <a16:rowId xmlns:a16="http://schemas.microsoft.com/office/drawing/2014/main" val="4009577806"/>
                  </a:ext>
                </a:extLst>
              </a:tr>
              <a:tr h="777840">
                <a:tc>
                  <a:txBody>
                    <a:bodyPr/>
                    <a:lstStyle/>
                    <a:p>
                      <a:pPr algn="l" fontAlgn="b"/>
                      <a:r>
                        <a:rPr lang="en-GB" sz="1100" b="1" kern="1200" dirty="0">
                          <a:solidFill>
                            <a:schemeClr val="bg1"/>
                          </a:solidFill>
                          <a:effectLst/>
                          <a:latin typeface="Albert Sans" pitchFamily="2" charset="0"/>
                          <a:ea typeface="+mn-ea"/>
                          <a:cs typeface="+mn-cs"/>
                        </a:rPr>
                        <a:t>Power Automate Tools</a:t>
                      </a:r>
                    </a:p>
                  </a:txBody>
                  <a:tcPr anchor="ctr"/>
                </a:tc>
                <a:tc>
                  <a:txBody>
                    <a:bodyPr/>
                    <a:lstStyle/>
                    <a:p>
                      <a:pPr marL="171450" indent="-171450" algn="l" fontAlgn="b">
                        <a:buFont typeface="Wingdings" panose="05000000000000000000" pitchFamily="2" charset="2"/>
                        <a:buChar char="§"/>
                      </a:pPr>
                      <a:r>
                        <a:rPr lang="en-GB" sz="1100" kern="1200" dirty="0">
                          <a:solidFill>
                            <a:schemeClr val="bg1"/>
                          </a:solidFill>
                          <a:effectLst/>
                          <a:latin typeface="Albert Sans" pitchFamily="2" charset="0"/>
                          <a:ea typeface="+mn-ea"/>
                          <a:cs typeface="+mn-cs"/>
                        </a:rPr>
                        <a:t>It enables editing a Power Automate flow definition as JSON</a:t>
                      </a:r>
                    </a:p>
                    <a:p>
                      <a:pPr marL="171450" indent="-171450" algn="l" fontAlgn="b">
                        <a:buFont typeface="Wingdings" panose="05000000000000000000" pitchFamily="2" charset="2"/>
                        <a:buChar char="§"/>
                      </a:pPr>
                      <a:r>
                        <a:rPr lang="en-GB" sz="1100" kern="1200" dirty="0">
                          <a:solidFill>
                            <a:schemeClr val="bg1"/>
                          </a:solidFill>
                          <a:effectLst/>
                          <a:latin typeface="Albert Sans" pitchFamily="2" charset="0"/>
                          <a:ea typeface="+mn-ea"/>
                          <a:cs typeface="+mn-cs"/>
                        </a:rPr>
                        <a:t>Supports workflow definition JSON schema validation</a:t>
                      </a:r>
                    </a:p>
                    <a:p>
                      <a:pPr marL="171450" indent="-171450" algn="l" fontAlgn="b">
                        <a:buFont typeface="Wingdings" panose="05000000000000000000" pitchFamily="2" charset="2"/>
                        <a:buChar char="§"/>
                      </a:pPr>
                      <a:r>
                        <a:rPr lang="en-GB" sz="1100" kern="1200" dirty="0">
                          <a:solidFill>
                            <a:schemeClr val="bg1"/>
                          </a:solidFill>
                          <a:effectLst/>
                          <a:latin typeface="Albert Sans" pitchFamily="2" charset="0"/>
                          <a:ea typeface="+mn-ea"/>
                          <a:cs typeface="+mn-cs"/>
                        </a:rPr>
                        <a:t>Rich text manipulation features thanks to Monaco Editor (VS Code)</a:t>
                      </a:r>
                    </a:p>
                    <a:p>
                      <a:pPr marL="171450" indent="-171450" algn="l" fontAlgn="b">
                        <a:buFont typeface="Wingdings" panose="05000000000000000000" pitchFamily="2" charset="2"/>
                        <a:buChar char="§"/>
                      </a:pPr>
                      <a:r>
                        <a:rPr lang="en-GB" sz="1100" kern="1200" dirty="0">
                          <a:solidFill>
                            <a:schemeClr val="bg1"/>
                          </a:solidFill>
                          <a:effectLst/>
                          <a:latin typeface="Albert Sans" pitchFamily="2" charset="0"/>
                          <a:ea typeface="+mn-ea"/>
                          <a:cs typeface="+mn-cs"/>
                        </a:rPr>
                        <a:t>Validate actions using "Flow Checker"</a:t>
                      </a:r>
                    </a:p>
                  </a:txBody>
                  <a:tcPr anchor="ctr"/>
                </a:tc>
                <a:tc>
                  <a:txBody>
                    <a:bodyPr/>
                    <a:lstStyle/>
                    <a:p>
                      <a:pPr algn="l" fontAlgn="b"/>
                      <a:r>
                        <a:rPr lang="en-GB" sz="1100" kern="1200" dirty="0">
                          <a:solidFill>
                            <a:schemeClr val="bg1"/>
                          </a:solidFill>
                          <a:effectLst/>
                          <a:latin typeface="Albert Sans" pitchFamily="2" charset="0"/>
                          <a:ea typeface="+mn-ea"/>
                          <a:cs typeface="+mn-cs"/>
                          <a:hlinkClick r:id="rId9">
                            <a:extLst>
                              <a:ext uri="{A12FA001-AC4F-418D-AE19-62706E023703}">
                                <ahyp:hlinkClr xmlns:ahyp="http://schemas.microsoft.com/office/drawing/2018/hyperlinkcolor" val="tx"/>
                              </a:ext>
                            </a:extLst>
                          </a:hlinkClick>
                        </a:rPr>
                        <a:t>https://chromewebstore.google.com/detail/power-automate-tools/jccblbmcghkddifenlocnjfmeemjeacc</a:t>
                      </a:r>
                      <a:endParaRPr lang="en-GB" sz="1100" kern="1200" dirty="0">
                        <a:solidFill>
                          <a:schemeClr val="bg1"/>
                        </a:solidFill>
                        <a:effectLst/>
                        <a:latin typeface="Albert Sans" pitchFamily="2" charset="0"/>
                        <a:ea typeface="+mn-ea"/>
                        <a:cs typeface="+mn-cs"/>
                      </a:endParaRPr>
                    </a:p>
                  </a:txBody>
                  <a:tcPr anchor="ctr"/>
                </a:tc>
                <a:extLst>
                  <a:ext uri="{0D108BD9-81ED-4DB2-BD59-A6C34878D82A}">
                    <a16:rowId xmlns:a16="http://schemas.microsoft.com/office/drawing/2014/main" val="1307366590"/>
                  </a:ext>
                </a:extLst>
              </a:tr>
            </a:tbl>
          </a:graphicData>
        </a:graphic>
      </p:graphicFrame>
    </p:spTree>
    <p:extLst>
      <p:ext uri="{BB962C8B-B14F-4D97-AF65-F5344CB8AC3E}">
        <p14:creationId xmlns:p14="http://schemas.microsoft.com/office/powerpoint/2010/main" val="314558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29334-6CD8-0F30-BF42-DBC3D748DE2C}"/>
              </a:ext>
            </a:extLst>
          </p:cNvPr>
          <p:cNvSpPr>
            <a:spLocks noGrp="1"/>
          </p:cNvSpPr>
          <p:nvPr>
            <p:ph type="title"/>
          </p:nvPr>
        </p:nvSpPr>
        <p:spPr/>
        <p:txBody>
          <a:bodyPr/>
          <a:lstStyle/>
          <a:p>
            <a:r>
              <a:rPr lang="en-GB" sz="4800" dirty="0"/>
              <a:t>Developer Tools</a:t>
            </a:r>
          </a:p>
        </p:txBody>
      </p:sp>
    </p:spTree>
    <p:extLst>
      <p:ext uri="{BB962C8B-B14F-4D97-AF65-F5344CB8AC3E}">
        <p14:creationId xmlns:p14="http://schemas.microsoft.com/office/powerpoint/2010/main" val="451959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A2A5E-179A-340C-B62A-EA8305606102}"/>
              </a:ext>
            </a:extLst>
          </p:cNvPr>
          <p:cNvSpPr>
            <a:spLocks noGrp="1"/>
          </p:cNvSpPr>
          <p:nvPr>
            <p:ph type="title"/>
          </p:nvPr>
        </p:nvSpPr>
        <p:spPr/>
        <p:txBody>
          <a:bodyPr>
            <a:normAutofit fontScale="90000"/>
          </a:bodyPr>
          <a:lstStyle/>
          <a:p>
            <a:r>
              <a:rPr lang="en-GB" dirty="0"/>
              <a:t>XrmToolBox</a:t>
            </a:r>
          </a:p>
        </p:txBody>
      </p:sp>
      <p:sp>
        <p:nvSpPr>
          <p:cNvPr id="10" name="Content Placeholder 1">
            <a:extLst>
              <a:ext uri="{FF2B5EF4-FFF2-40B4-BE49-F238E27FC236}">
                <a16:creationId xmlns:a16="http://schemas.microsoft.com/office/drawing/2014/main" id="{4DCB52D1-57AC-EE12-1C5B-83AAA38A5145}"/>
              </a:ext>
            </a:extLst>
          </p:cNvPr>
          <p:cNvSpPr>
            <a:spLocks noGrp="1"/>
          </p:cNvSpPr>
          <p:nvPr>
            <p:ph sz="quarter" idx="10"/>
          </p:nvPr>
        </p:nvSpPr>
        <p:spPr>
          <a:xfrm>
            <a:off x="399224" y="1742730"/>
            <a:ext cx="5647157" cy="3893374"/>
          </a:xfrm>
        </p:spPr>
        <p:txBody>
          <a:bodyPr/>
          <a:lstStyle/>
          <a:p>
            <a:r>
              <a:rPr lang="en-GB" sz="1600" dirty="0"/>
              <a:t>Probably this one doesn’t need any intro, but still…</a:t>
            </a:r>
          </a:p>
          <a:p>
            <a:r>
              <a:rPr lang="en-GB" sz="1600" dirty="0"/>
              <a:t>XrmToolBox is a Windows application that connects to Microsoft Dataverse.</a:t>
            </a:r>
          </a:p>
          <a:p>
            <a:r>
              <a:rPr lang="en-GB" sz="1600" dirty="0"/>
              <a:t>It provides a collection of tools and utilities for D365 and Power Platform.</a:t>
            </a:r>
          </a:p>
          <a:p>
            <a:r>
              <a:rPr lang="en-GB" sz="1600" dirty="0"/>
              <a:t>It offers a range of functionalities, including data manipulation, metadata browsing, and plugin development, to help you streamline your Power Platform development tasks.</a:t>
            </a:r>
          </a:p>
          <a:p>
            <a:r>
              <a:rPr lang="en-GB" sz="1600" dirty="0">
                <a:hlinkClick r:id="rId2"/>
              </a:rPr>
              <a:t>https://www.xrmtoolbox.com</a:t>
            </a:r>
            <a:r>
              <a:rPr lang="en-GB" sz="1600" dirty="0"/>
              <a:t> </a:t>
            </a:r>
          </a:p>
          <a:p>
            <a:endParaRPr lang="en-GB" sz="1600" dirty="0"/>
          </a:p>
          <a:p>
            <a:endParaRPr lang="en-GB" sz="1600" dirty="0"/>
          </a:p>
        </p:txBody>
      </p:sp>
      <p:sp>
        <p:nvSpPr>
          <p:cNvPr id="11" name="Content Placeholder 1">
            <a:extLst>
              <a:ext uri="{FF2B5EF4-FFF2-40B4-BE49-F238E27FC236}">
                <a16:creationId xmlns:a16="http://schemas.microsoft.com/office/drawing/2014/main" id="{E11DF64F-26D6-4A11-E652-CD779DDF647A}"/>
              </a:ext>
            </a:extLst>
          </p:cNvPr>
          <p:cNvSpPr txBox="1">
            <a:spLocks/>
          </p:cNvSpPr>
          <p:nvPr/>
        </p:nvSpPr>
        <p:spPr>
          <a:xfrm>
            <a:off x="6394672" y="1742730"/>
            <a:ext cx="5647157" cy="3630225"/>
          </a:xfrm>
          <a:prstGeom prst="rect">
            <a:avLst/>
          </a:prstGeom>
          <a:noFill/>
        </p:spPr>
        <p:txBody>
          <a:bodyPr vert="horz" wrap="square" lIns="91440" tIns="45720" rIns="91440" bIns="45720" rtlCol="0">
            <a:spAutoFit/>
          </a:bodyPr>
          <a:lstStyle>
            <a:lvl1pPr marL="241196" indent="-241196" algn="l" defTabSz="964783" rtl="0" eaLnBrk="1" latinLnBrk="0" hangingPunct="1">
              <a:lnSpc>
                <a:spcPct val="100000"/>
              </a:lnSpc>
              <a:spcBef>
                <a:spcPts val="1055"/>
              </a:spcBef>
              <a:buClr>
                <a:schemeClr val="accent1"/>
              </a:buClr>
              <a:buSzPct val="110000"/>
              <a:buFont typeface="Wingdings" panose="05000000000000000000" pitchFamily="2" charset="2"/>
              <a:buChar char="§"/>
              <a:defRPr lang="en-GB" sz="1800" kern="1200" dirty="0" smtClean="0">
                <a:solidFill>
                  <a:schemeClr val="bg1"/>
                </a:solidFill>
                <a:effectLst/>
                <a:latin typeface="Albert Sans Light" pitchFamily="2" charset="0"/>
                <a:ea typeface="+mn-ea"/>
                <a:cs typeface="+mn-cs"/>
              </a:defRPr>
            </a:lvl1pPr>
            <a:lvl2pPr marL="723588"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688" kern="1200">
                <a:solidFill>
                  <a:schemeClr val="tx1"/>
                </a:solidFill>
                <a:effectLst/>
                <a:latin typeface="+mn-lt"/>
                <a:ea typeface="+mn-ea"/>
                <a:cs typeface="+mn-cs"/>
              </a:defRPr>
            </a:lvl2pPr>
            <a:lvl3pPr marL="1205979"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477" kern="1200">
                <a:solidFill>
                  <a:schemeClr val="tx1"/>
                </a:solidFill>
                <a:effectLst/>
                <a:latin typeface="+mn-lt"/>
                <a:ea typeface="+mn-ea"/>
                <a:cs typeface="+mn-cs"/>
              </a:defRPr>
            </a:lvl3pPr>
            <a:lvl4pPr marL="1688371"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4pPr>
            <a:lvl5pPr marL="2170763"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5pPr>
            <a:lvl6pPr marL="2653154"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6pPr>
            <a:lvl7pPr marL="3135546"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7pPr>
            <a:lvl8pPr marL="3617938"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8pPr>
            <a:lvl9pPr marL="4100330"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9pPr>
          </a:lstStyle>
          <a:p>
            <a:r>
              <a:rPr lang="en-GB" sz="1600" dirty="0"/>
              <a:t>Great tools to use:</a:t>
            </a:r>
          </a:p>
          <a:p>
            <a:pPr lvl="1"/>
            <a:r>
              <a:rPr lang="en-GB" sz="1600" dirty="0" err="1">
                <a:solidFill>
                  <a:schemeClr val="bg1"/>
                </a:solidFill>
                <a:latin typeface="Albert Sans Light" pitchFamily="2" charset="0"/>
              </a:rPr>
              <a:t>Iconator</a:t>
            </a:r>
            <a:endParaRPr lang="en-GB" sz="1600" dirty="0">
              <a:solidFill>
                <a:schemeClr val="bg1"/>
              </a:solidFill>
              <a:latin typeface="Albert Sans Light" pitchFamily="2" charset="0"/>
            </a:endParaRPr>
          </a:p>
          <a:p>
            <a:pPr lvl="1"/>
            <a:r>
              <a:rPr lang="en-GB" sz="1600" dirty="0">
                <a:solidFill>
                  <a:schemeClr val="bg1"/>
                </a:solidFill>
                <a:latin typeface="Albert Sans Light" pitchFamily="2" charset="0"/>
              </a:rPr>
              <a:t>Easy Translator</a:t>
            </a:r>
          </a:p>
          <a:p>
            <a:pPr lvl="1"/>
            <a:r>
              <a:rPr lang="en-GB" sz="1600" dirty="0">
                <a:solidFill>
                  <a:schemeClr val="bg1"/>
                </a:solidFill>
                <a:latin typeface="Albert Sans Light" pitchFamily="2" charset="0"/>
              </a:rPr>
              <a:t>Mailbox Manager</a:t>
            </a:r>
          </a:p>
          <a:p>
            <a:pPr lvl="1"/>
            <a:r>
              <a:rPr lang="en-GB" sz="1600" dirty="0">
                <a:solidFill>
                  <a:schemeClr val="bg1"/>
                </a:solidFill>
                <a:latin typeface="Albert Sans Light" pitchFamily="2" charset="0"/>
              </a:rPr>
              <a:t>Access Checker</a:t>
            </a:r>
          </a:p>
          <a:p>
            <a:pPr lvl="1"/>
            <a:r>
              <a:rPr lang="en-GB" sz="1600" dirty="0" err="1">
                <a:solidFill>
                  <a:schemeClr val="bg1"/>
                </a:solidFill>
                <a:latin typeface="Albert Sans Light" pitchFamily="2" charset="0"/>
              </a:rPr>
              <a:t>FetchXML</a:t>
            </a:r>
            <a:endParaRPr lang="en-GB" sz="1600" dirty="0">
              <a:solidFill>
                <a:schemeClr val="bg1"/>
              </a:solidFill>
              <a:latin typeface="Albert Sans Light" pitchFamily="2" charset="0"/>
            </a:endParaRPr>
          </a:p>
          <a:p>
            <a:pPr lvl="1"/>
            <a:r>
              <a:rPr lang="en-GB" sz="1600" dirty="0">
                <a:solidFill>
                  <a:schemeClr val="bg1"/>
                </a:solidFill>
                <a:latin typeface="Albert Sans Light" pitchFamily="2" charset="0"/>
              </a:rPr>
              <a:t>Flow to Visio</a:t>
            </a:r>
          </a:p>
          <a:p>
            <a:pPr lvl="1"/>
            <a:r>
              <a:rPr lang="en-GB" sz="1600" dirty="0">
                <a:solidFill>
                  <a:schemeClr val="bg1"/>
                </a:solidFill>
                <a:latin typeface="Albert Sans Light" pitchFamily="2" charset="0"/>
              </a:rPr>
              <a:t>and much more!</a:t>
            </a:r>
          </a:p>
          <a:p>
            <a:endParaRPr lang="en-GB" sz="1600" dirty="0"/>
          </a:p>
          <a:p>
            <a:endParaRPr lang="en-GB" sz="1600" dirty="0"/>
          </a:p>
        </p:txBody>
      </p:sp>
    </p:spTree>
    <p:extLst>
      <p:ext uri="{BB962C8B-B14F-4D97-AF65-F5344CB8AC3E}">
        <p14:creationId xmlns:p14="http://schemas.microsoft.com/office/powerpoint/2010/main" val="3074509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6162E4-4AB0-B405-4F74-A28472B8D259}"/>
              </a:ext>
            </a:extLst>
          </p:cNvPr>
          <p:cNvSpPr>
            <a:spLocks noGrp="1"/>
          </p:cNvSpPr>
          <p:nvPr>
            <p:ph type="title"/>
          </p:nvPr>
        </p:nvSpPr>
        <p:spPr/>
        <p:txBody>
          <a:bodyPr>
            <a:normAutofit fontScale="90000"/>
          </a:bodyPr>
          <a:lstStyle/>
          <a:p>
            <a:r>
              <a:rPr lang="en-GB" dirty="0"/>
              <a:t>Developer Tools (1/3)</a:t>
            </a:r>
          </a:p>
        </p:txBody>
      </p:sp>
      <p:graphicFrame>
        <p:nvGraphicFramePr>
          <p:cNvPr id="2" name="Table 1">
            <a:extLst>
              <a:ext uri="{FF2B5EF4-FFF2-40B4-BE49-F238E27FC236}">
                <a16:creationId xmlns:a16="http://schemas.microsoft.com/office/drawing/2014/main" id="{7EBE57A3-571D-B098-E6CE-21D60B8B77E1}"/>
              </a:ext>
            </a:extLst>
          </p:cNvPr>
          <p:cNvGraphicFramePr>
            <a:graphicFrameLocks noGrp="1"/>
          </p:cNvGraphicFramePr>
          <p:nvPr>
            <p:extLst>
              <p:ext uri="{D42A27DB-BD31-4B8C-83A1-F6EECF244321}">
                <p14:modId xmlns:p14="http://schemas.microsoft.com/office/powerpoint/2010/main" val="1397808119"/>
              </p:ext>
            </p:extLst>
          </p:nvPr>
        </p:nvGraphicFramePr>
        <p:xfrm>
          <a:off x="615820" y="1468437"/>
          <a:ext cx="11647300" cy="5050277"/>
        </p:xfrm>
        <a:graphic>
          <a:graphicData uri="http://schemas.openxmlformats.org/drawingml/2006/table">
            <a:tbl>
              <a:tblPr firstRow="1" bandRow="1">
                <a:tableStyleId>{69012ECD-51FC-41F1-AA8D-1B2483CD663E}</a:tableStyleId>
              </a:tblPr>
              <a:tblGrid>
                <a:gridCol w="1739873">
                  <a:extLst>
                    <a:ext uri="{9D8B030D-6E8A-4147-A177-3AD203B41FA5}">
                      <a16:colId xmlns:a16="http://schemas.microsoft.com/office/drawing/2014/main" val="3435468667"/>
                    </a:ext>
                  </a:extLst>
                </a:gridCol>
                <a:gridCol w="6574947">
                  <a:extLst>
                    <a:ext uri="{9D8B030D-6E8A-4147-A177-3AD203B41FA5}">
                      <a16:colId xmlns:a16="http://schemas.microsoft.com/office/drawing/2014/main" val="1629417911"/>
                    </a:ext>
                  </a:extLst>
                </a:gridCol>
                <a:gridCol w="3332480">
                  <a:extLst>
                    <a:ext uri="{9D8B030D-6E8A-4147-A177-3AD203B41FA5}">
                      <a16:colId xmlns:a16="http://schemas.microsoft.com/office/drawing/2014/main" val="3863308903"/>
                    </a:ext>
                  </a:extLst>
                </a:gridCol>
              </a:tblGrid>
              <a:tr h="263285">
                <a:tc>
                  <a:txBody>
                    <a:bodyPr/>
                    <a:lstStyle/>
                    <a:p>
                      <a:pPr algn="l"/>
                      <a:r>
                        <a:rPr lang="en-GB" sz="1200" b="1" kern="1200" dirty="0">
                          <a:solidFill>
                            <a:schemeClr val="bg1"/>
                          </a:solidFill>
                          <a:latin typeface="Albert Sans"/>
                          <a:ea typeface="+mn-ea"/>
                          <a:cs typeface="+mn-cs"/>
                        </a:rPr>
                        <a:t>Name </a:t>
                      </a:r>
                    </a:p>
                  </a:txBody>
                  <a:tcPr anchor="ctr"/>
                </a:tc>
                <a:tc>
                  <a:txBody>
                    <a:bodyPr/>
                    <a:lstStyle/>
                    <a:p>
                      <a:pPr algn="l"/>
                      <a:r>
                        <a:rPr lang="en-GB" sz="1200" b="1" kern="1200" dirty="0">
                          <a:solidFill>
                            <a:schemeClr val="bg1"/>
                          </a:solidFill>
                          <a:latin typeface="Albert Sans"/>
                          <a:ea typeface="+mn-ea"/>
                          <a:cs typeface="+mn-cs"/>
                        </a:rPr>
                        <a:t>Description</a:t>
                      </a:r>
                    </a:p>
                  </a:txBody>
                  <a:tcPr anchor="ctr"/>
                </a:tc>
                <a:tc>
                  <a:txBody>
                    <a:bodyPr/>
                    <a:lstStyle/>
                    <a:p>
                      <a:pPr algn="l"/>
                      <a:r>
                        <a:rPr lang="en-GB" sz="1200" b="1" kern="1200" dirty="0">
                          <a:solidFill>
                            <a:schemeClr val="bg1"/>
                          </a:solidFill>
                          <a:latin typeface="Albert Sans"/>
                          <a:ea typeface="+mn-ea"/>
                          <a:cs typeface="+mn-cs"/>
                        </a:rPr>
                        <a:t>Link</a:t>
                      </a:r>
                    </a:p>
                  </a:txBody>
                  <a:tcPr anchor="ctr"/>
                </a:tc>
                <a:extLst>
                  <a:ext uri="{0D108BD9-81ED-4DB2-BD59-A6C34878D82A}">
                    <a16:rowId xmlns:a16="http://schemas.microsoft.com/office/drawing/2014/main" val="3413053455"/>
                  </a:ext>
                </a:extLst>
              </a:tr>
              <a:tr h="965379">
                <a:tc>
                  <a:txBody>
                    <a:bodyPr/>
                    <a:lstStyle/>
                    <a:p>
                      <a:pPr algn="l"/>
                      <a:r>
                        <a:rPr lang="en-GB" sz="1200" b="1" kern="1200" dirty="0">
                          <a:solidFill>
                            <a:schemeClr val="bg1"/>
                          </a:solidFill>
                          <a:latin typeface="Albert Sans" pitchFamily="2" charset="0"/>
                          <a:ea typeface="+mn-ea"/>
                          <a:cs typeface="+mn-cs"/>
                        </a:rPr>
                        <a:t>Power Platform SDK</a:t>
                      </a:r>
                    </a:p>
                    <a:p>
                      <a:pPr algn="l"/>
                      <a:endParaRPr lang="en-GB" sz="1200" b="1" kern="1200" dirty="0">
                        <a:solidFill>
                          <a:schemeClr val="bg1"/>
                        </a:solidFill>
                        <a:latin typeface="Albert Sans" pitchFamily="2" charset="0"/>
                        <a:ea typeface="+mn-ea"/>
                        <a:cs typeface="+mn-cs"/>
                      </a:endParaRPr>
                    </a:p>
                  </a:txBody>
                  <a:tcPr/>
                </a:tc>
                <a:tc>
                  <a:txBody>
                    <a:bodyPr/>
                    <a:lstStyle/>
                    <a:p>
                      <a:pPr marL="171450" indent="-171450" algn="l">
                        <a:buFont typeface="Wingdings" panose="05000000000000000000" pitchFamily="2" charset="2"/>
                        <a:buChar char="§"/>
                      </a:pPr>
                      <a:r>
                        <a:rPr lang="en-GB" sz="1200" kern="1200" dirty="0">
                          <a:solidFill>
                            <a:schemeClr val="bg1"/>
                          </a:solidFill>
                          <a:latin typeface="Albert Sans" pitchFamily="2" charset="0"/>
                          <a:ea typeface="+mn-ea"/>
                          <a:cs typeface="+mn-cs"/>
                        </a:rPr>
                        <a:t>Power Platform SDK provides a set of libraries and tools that allow you to interact with Power Platform services programmatically.</a:t>
                      </a:r>
                    </a:p>
                    <a:p>
                      <a:pPr marL="171450" indent="-171450" algn="l">
                        <a:buFont typeface="Wingdings" panose="05000000000000000000" pitchFamily="2" charset="2"/>
                        <a:buChar char="§"/>
                      </a:pPr>
                      <a:r>
                        <a:rPr lang="en-GB" sz="1200" kern="1200" dirty="0">
                          <a:solidFill>
                            <a:schemeClr val="bg1"/>
                          </a:solidFill>
                          <a:latin typeface="Albert Sans" pitchFamily="2" charset="0"/>
                          <a:ea typeface="+mn-ea"/>
                          <a:cs typeface="+mn-cs"/>
                        </a:rPr>
                        <a:t>It offers APIs for data manipulation, authentication, and integration, enabling you to build custom solutions and extend the functionality of your Power Platform applications.</a:t>
                      </a:r>
                    </a:p>
                    <a:p>
                      <a:pPr marL="171450" indent="-171450" algn="l">
                        <a:buFont typeface="Wingdings" panose="05000000000000000000" pitchFamily="2" charset="2"/>
                        <a:buChar char="§"/>
                      </a:pPr>
                      <a:r>
                        <a:rPr lang="en-GB" sz="1200" kern="1200" dirty="0">
                          <a:solidFill>
                            <a:schemeClr val="bg1"/>
                          </a:solidFill>
                          <a:latin typeface="Albert Sans" pitchFamily="2" charset="0"/>
                          <a:ea typeface="+mn-ea"/>
                          <a:cs typeface="+mn-cs"/>
                        </a:rPr>
                        <a:t>It comes with comprehensive documentation and support.</a:t>
                      </a:r>
                    </a:p>
                  </a:txBody>
                  <a:tcPr/>
                </a:tc>
                <a:tc>
                  <a:txBody>
                    <a:bodyPr/>
                    <a:lstStyle/>
                    <a:p>
                      <a:pPr algn="l"/>
                      <a:r>
                        <a:rPr lang="en-GB" sz="1200" kern="1200" dirty="0">
                          <a:solidFill>
                            <a:schemeClr val="bg1"/>
                          </a:solidFill>
                          <a:latin typeface="Albert Sans" pitchFamily="2" charset="0"/>
                          <a:ea typeface="+mn-ea"/>
                          <a:cs typeface="+mn-cs"/>
                        </a:rPr>
                        <a:t>https://learn.microsoft.com/en-us/power-apps/developer/data-platform/developer-tools</a:t>
                      </a:r>
                    </a:p>
                  </a:txBody>
                  <a:tcPr/>
                </a:tc>
                <a:extLst>
                  <a:ext uri="{0D108BD9-81ED-4DB2-BD59-A6C34878D82A}">
                    <a16:rowId xmlns:a16="http://schemas.microsoft.com/office/drawing/2014/main" val="932416238"/>
                  </a:ext>
                </a:extLst>
              </a:tr>
              <a:tr h="789856">
                <a:tc>
                  <a:txBody>
                    <a:bodyPr/>
                    <a:lstStyle/>
                    <a:p>
                      <a:pPr algn="l"/>
                      <a:r>
                        <a:rPr lang="en-GB" sz="1200" b="1" kern="1200" dirty="0">
                          <a:solidFill>
                            <a:schemeClr val="bg1"/>
                          </a:solidFill>
                          <a:latin typeface="Albert Sans" pitchFamily="2" charset="0"/>
                          <a:ea typeface="+mn-ea"/>
                          <a:cs typeface="+mn-cs"/>
                        </a:rPr>
                        <a:t>Plugin Registration </a:t>
                      </a:r>
                    </a:p>
                  </a:txBody>
                  <a:tcPr/>
                </a:tc>
                <a:tc>
                  <a:txBody>
                    <a:bodyPr/>
                    <a:lstStyle/>
                    <a:p>
                      <a:pPr marL="171450" indent="-171450" algn="l">
                        <a:buFont typeface="Wingdings" panose="05000000000000000000" pitchFamily="2" charset="2"/>
                        <a:buChar char="§"/>
                      </a:pPr>
                      <a:r>
                        <a:rPr lang="en-GB" sz="1200" kern="1200" dirty="0">
                          <a:solidFill>
                            <a:schemeClr val="bg1"/>
                          </a:solidFill>
                          <a:latin typeface="Albert Sans" pitchFamily="2" charset="0"/>
                          <a:ea typeface="+mn-ea"/>
                          <a:cs typeface="+mn-cs"/>
                        </a:rPr>
                        <a:t>Plugin Registration is a tool provided by the Power Platform SDK that allows you to register and manage custom plugins for your Power Platform applications.</a:t>
                      </a:r>
                    </a:p>
                    <a:p>
                      <a:pPr marL="171450" indent="-171450" algn="l">
                        <a:buFont typeface="Wingdings" panose="05000000000000000000" pitchFamily="2" charset="2"/>
                        <a:buChar char="§"/>
                      </a:pPr>
                      <a:r>
                        <a:rPr lang="en-GB" sz="1200" kern="1200" dirty="0">
                          <a:solidFill>
                            <a:schemeClr val="bg1"/>
                          </a:solidFill>
                          <a:latin typeface="Albert Sans" pitchFamily="2" charset="0"/>
                          <a:ea typeface="+mn-ea"/>
                          <a:cs typeface="+mn-cs"/>
                        </a:rPr>
                        <a:t>It provides a user-friendly interface for deploying plugins, setting execution order, and troubleshooting plugin issues.</a:t>
                      </a:r>
                    </a:p>
                  </a:txBody>
                  <a:tcPr/>
                </a:tc>
                <a:tc>
                  <a:txBody>
                    <a:bodyPr/>
                    <a:lstStyle/>
                    <a:p>
                      <a:pPr algn="l"/>
                      <a:r>
                        <a:rPr lang="en-GB" sz="1200" kern="1200" dirty="0">
                          <a:solidFill>
                            <a:schemeClr val="bg1"/>
                          </a:solidFill>
                          <a:latin typeface="Albert Sans" pitchFamily="2" charset="0"/>
                          <a:ea typeface="+mn-ea"/>
                          <a:cs typeface="+mn-cs"/>
                        </a:rPr>
                        <a:t>https://learn.microsoft.com/en-us/power-apps/developer/data-platform/register-plug-in</a:t>
                      </a:r>
                    </a:p>
                  </a:txBody>
                  <a:tcPr/>
                </a:tc>
                <a:extLst>
                  <a:ext uri="{0D108BD9-81ED-4DB2-BD59-A6C34878D82A}">
                    <a16:rowId xmlns:a16="http://schemas.microsoft.com/office/drawing/2014/main" val="462861648"/>
                  </a:ext>
                </a:extLst>
              </a:tr>
              <a:tr h="1026917">
                <a:tc>
                  <a:txBody>
                    <a:bodyPr/>
                    <a:lstStyle/>
                    <a:p>
                      <a:pPr algn="l"/>
                      <a:r>
                        <a:rPr lang="en-GB" sz="1200" b="1" kern="1200" dirty="0">
                          <a:solidFill>
                            <a:schemeClr val="bg1"/>
                          </a:solidFill>
                          <a:latin typeface="Albert Sans" pitchFamily="2" charset="0"/>
                          <a:ea typeface="+mn-ea"/>
                          <a:cs typeface="+mn-cs"/>
                        </a:rPr>
                        <a:t>Configuration Migration Tool </a:t>
                      </a:r>
                    </a:p>
                  </a:txBody>
                  <a:tcPr/>
                </a:tc>
                <a:tc>
                  <a:txBody>
                    <a:bodyPr/>
                    <a:lstStyle/>
                    <a:p>
                      <a:pPr marL="171450" indent="-171450" algn="l">
                        <a:buFont typeface="Wingdings" panose="05000000000000000000" pitchFamily="2" charset="2"/>
                        <a:buChar char="§"/>
                      </a:pPr>
                      <a:r>
                        <a:rPr lang="en-GB" sz="1200" kern="1200" dirty="0">
                          <a:solidFill>
                            <a:schemeClr val="bg1"/>
                          </a:solidFill>
                          <a:latin typeface="Albert Sans" pitchFamily="2" charset="0"/>
                          <a:ea typeface="+mn-ea"/>
                          <a:cs typeface="+mn-cs"/>
                        </a:rPr>
                        <a:t>The Configuration Migration Tool is a command-line utility that helps you migrate configuration data between Power Platform environments.</a:t>
                      </a:r>
                    </a:p>
                    <a:p>
                      <a:pPr marL="171450" indent="-171450" algn="l">
                        <a:buFont typeface="Wingdings" panose="05000000000000000000" pitchFamily="2" charset="2"/>
                        <a:buChar char="§"/>
                      </a:pPr>
                      <a:r>
                        <a:rPr lang="en-GB" sz="1200" kern="1200" dirty="0">
                          <a:solidFill>
                            <a:schemeClr val="bg1"/>
                          </a:solidFill>
                          <a:latin typeface="Albert Sans" pitchFamily="2" charset="0"/>
                          <a:ea typeface="+mn-ea"/>
                          <a:cs typeface="+mn-cs"/>
                        </a:rPr>
                        <a:t>It simplifies the process of moving customisations, settings, and data from one environment to another, ensuring consistency and reducing manual effort.</a:t>
                      </a:r>
                    </a:p>
                    <a:p>
                      <a:pPr marL="171450" indent="-171450" algn="l">
                        <a:buFont typeface="Wingdings" panose="05000000000000000000" pitchFamily="2" charset="2"/>
                        <a:buChar char="§"/>
                      </a:pPr>
                      <a:r>
                        <a:rPr lang="en-GB" sz="1200" kern="1200" dirty="0">
                          <a:solidFill>
                            <a:schemeClr val="bg1"/>
                          </a:solidFill>
                          <a:latin typeface="Albert Sans" pitchFamily="2" charset="0"/>
                          <a:ea typeface="+mn-ea"/>
                          <a:cs typeface="+mn-cs"/>
                        </a:rPr>
                        <a:t>It supports custom entities, attributes, and configurations.</a:t>
                      </a:r>
                    </a:p>
                  </a:txBody>
                  <a:tcPr/>
                </a:tc>
                <a:tc>
                  <a:txBody>
                    <a:bodyPr/>
                    <a:lstStyle/>
                    <a:p>
                      <a:pPr algn="l"/>
                      <a:r>
                        <a:rPr lang="en-GB" sz="1200" kern="1200" dirty="0">
                          <a:solidFill>
                            <a:schemeClr val="bg1"/>
                          </a:solidFill>
                          <a:latin typeface="Albert Sans" pitchFamily="2" charset="0"/>
                          <a:ea typeface="+mn-ea"/>
                          <a:cs typeface="+mn-cs"/>
                        </a:rPr>
                        <a:t>https://learn.microsoft.com/en-us/power-platform/alm/configure-and-deploy-tools</a:t>
                      </a:r>
                    </a:p>
                  </a:txBody>
                  <a:tcPr/>
                </a:tc>
                <a:extLst>
                  <a:ext uri="{0D108BD9-81ED-4DB2-BD59-A6C34878D82A}">
                    <a16:rowId xmlns:a16="http://schemas.microsoft.com/office/drawing/2014/main" val="1325667922"/>
                  </a:ext>
                </a:extLst>
              </a:tr>
              <a:tr h="1026917">
                <a:tc>
                  <a:txBody>
                    <a:bodyPr/>
                    <a:lstStyle/>
                    <a:p>
                      <a:pPr algn="l"/>
                      <a:r>
                        <a:rPr lang="en-GB" sz="1200" b="1" kern="1200" dirty="0">
                          <a:solidFill>
                            <a:schemeClr val="bg1"/>
                          </a:solidFill>
                          <a:latin typeface="Albert Sans" pitchFamily="2" charset="0"/>
                          <a:ea typeface="+mn-ea"/>
                          <a:cs typeface="+mn-cs"/>
                        </a:rPr>
                        <a:t>PowerShell</a:t>
                      </a:r>
                    </a:p>
                  </a:txBody>
                  <a:tcPr/>
                </a:tc>
                <a:tc>
                  <a:txBody>
                    <a:bodyPr/>
                    <a:lstStyle/>
                    <a:p>
                      <a:pPr marL="171450" indent="-171450" algn="l">
                        <a:buFont typeface="Wingdings" panose="05000000000000000000" pitchFamily="2" charset="2"/>
                        <a:buChar char="§"/>
                      </a:pPr>
                      <a:r>
                        <a:rPr lang="en-GB" sz="1200" kern="1200" dirty="0">
                          <a:solidFill>
                            <a:schemeClr val="bg1"/>
                          </a:solidFill>
                          <a:latin typeface="Albert Sans" pitchFamily="2" charset="0"/>
                          <a:ea typeface="+mn-ea"/>
                          <a:cs typeface="+mn-cs"/>
                        </a:rPr>
                        <a:t>PowerShell is a powerful tool for creating Power Platform solutions, especially when it comes to automation, administration, and deployment tasks. </a:t>
                      </a:r>
                    </a:p>
                    <a:p>
                      <a:pPr marL="171450" indent="-171450" algn="l">
                        <a:buFont typeface="Wingdings" panose="05000000000000000000" pitchFamily="2" charset="2"/>
                        <a:buChar char="§"/>
                      </a:pPr>
                      <a:r>
                        <a:rPr lang="en-GB" sz="1200" kern="1200" dirty="0">
                          <a:solidFill>
                            <a:schemeClr val="bg1"/>
                          </a:solidFill>
                          <a:latin typeface="Albert Sans" pitchFamily="2" charset="0"/>
                          <a:ea typeface="+mn-ea"/>
                          <a:cs typeface="+mn-cs"/>
                        </a:rPr>
                        <a:t>PowerShell offers modules specifically tailored for managing and automating tasks related to the Power Platform. With cmdlets (pronounced command-lets), developers can automate administrative tasks, manage environments, deploy solutions, and interact with various components of the Power Platform programmatically.</a:t>
                      </a:r>
                    </a:p>
                    <a:p>
                      <a:pPr marL="171450" indent="-171450" algn="l">
                        <a:buFont typeface="Wingdings" panose="05000000000000000000" pitchFamily="2" charset="2"/>
                        <a:buChar char="§"/>
                      </a:pPr>
                      <a:r>
                        <a:rPr lang="en-GB" sz="1200" kern="1200" dirty="0">
                          <a:solidFill>
                            <a:schemeClr val="bg1"/>
                          </a:solidFill>
                          <a:latin typeface="Albert Sans" pitchFamily="2" charset="0"/>
                          <a:ea typeface="+mn-ea"/>
                          <a:cs typeface="+mn-cs"/>
                        </a:rPr>
                        <a:t>It can be used to facilitate continuous integration and continuous deployment (CI/CD) pipelines for Power Platform solutions. </a:t>
                      </a:r>
                    </a:p>
                    <a:p>
                      <a:pPr marL="171450" indent="-171450" algn="l">
                        <a:buFont typeface="Wingdings" panose="05000000000000000000" pitchFamily="2" charset="2"/>
                        <a:buChar char="§"/>
                      </a:pPr>
                      <a:r>
                        <a:rPr lang="en-GB" sz="1200" kern="1200" dirty="0">
                          <a:solidFill>
                            <a:schemeClr val="bg1"/>
                          </a:solidFill>
                          <a:latin typeface="Albert Sans" pitchFamily="2" charset="0"/>
                          <a:ea typeface="+mn-ea"/>
                          <a:cs typeface="+mn-cs"/>
                        </a:rPr>
                        <a:t>PowerShell allows developers to retrieve data and generate reports from various components of the Power Platform, facilitating monitoring and performance analysis.</a:t>
                      </a:r>
                    </a:p>
                  </a:txBody>
                  <a:tcPr/>
                </a:tc>
                <a:tc>
                  <a:txBody>
                    <a:bodyPr/>
                    <a:lstStyle/>
                    <a:p>
                      <a:pPr algn="l"/>
                      <a:r>
                        <a:rPr lang="en-GB" sz="1200" kern="1200" dirty="0">
                          <a:solidFill>
                            <a:schemeClr val="bg1"/>
                          </a:solidFill>
                          <a:latin typeface="Albert Sans" pitchFamily="2" charset="0"/>
                          <a:ea typeface="+mn-ea"/>
                          <a:cs typeface="+mn-cs"/>
                        </a:rPr>
                        <a:t>https://learn.microsoft.com/en-us/powershell/</a:t>
                      </a:r>
                    </a:p>
                  </a:txBody>
                  <a:tcPr/>
                </a:tc>
                <a:extLst>
                  <a:ext uri="{0D108BD9-81ED-4DB2-BD59-A6C34878D82A}">
                    <a16:rowId xmlns:a16="http://schemas.microsoft.com/office/drawing/2014/main" val="294025161"/>
                  </a:ext>
                </a:extLst>
              </a:tr>
            </a:tbl>
          </a:graphicData>
        </a:graphic>
      </p:graphicFrame>
    </p:spTree>
    <p:extLst>
      <p:ext uri="{BB962C8B-B14F-4D97-AF65-F5344CB8AC3E}">
        <p14:creationId xmlns:p14="http://schemas.microsoft.com/office/powerpoint/2010/main" val="2669229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6162E4-4AB0-B405-4F74-A28472B8D259}"/>
              </a:ext>
            </a:extLst>
          </p:cNvPr>
          <p:cNvSpPr>
            <a:spLocks noGrp="1"/>
          </p:cNvSpPr>
          <p:nvPr>
            <p:ph type="title"/>
          </p:nvPr>
        </p:nvSpPr>
        <p:spPr/>
        <p:txBody>
          <a:bodyPr>
            <a:normAutofit fontScale="90000"/>
          </a:bodyPr>
          <a:lstStyle/>
          <a:p>
            <a:r>
              <a:rPr lang="en-GB" dirty="0"/>
              <a:t>Developer Tools (2/3)</a:t>
            </a:r>
          </a:p>
        </p:txBody>
      </p:sp>
      <p:graphicFrame>
        <p:nvGraphicFramePr>
          <p:cNvPr id="2" name="Table 1">
            <a:extLst>
              <a:ext uri="{FF2B5EF4-FFF2-40B4-BE49-F238E27FC236}">
                <a16:creationId xmlns:a16="http://schemas.microsoft.com/office/drawing/2014/main" id="{7EBE57A3-571D-B098-E6CE-21D60B8B77E1}"/>
              </a:ext>
            </a:extLst>
          </p:cNvPr>
          <p:cNvGraphicFramePr>
            <a:graphicFrameLocks noGrp="1"/>
          </p:cNvGraphicFramePr>
          <p:nvPr>
            <p:extLst>
              <p:ext uri="{D42A27DB-BD31-4B8C-83A1-F6EECF244321}">
                <p14:modId xmlns:p14="http://schemas.microsoft.com/office/powerpoint/2010/main" val="3536404308"/>
              </p:ext>
            </p:extLst>
          </p:nvPr>
        </p:nvGraphicFramePr>
        <p:xfrm>
          <a:off x="615820" y="1468436"/>
          <a:ext cx="11647300" cy="5176204"/>
        </p:xfrm>
        <a:graphic>
          <a:graphicData uri="http://schemas.openxmlformats.org/drawingml/2006/table">
            <a:tbl>
              <a:tblPr firstRow="1" bandRow="1">
                <a:tableStyleId>{69012ECD-51FC-41F1-AA8D-1B2483CD663E}</a:tableStyleId>
              </a:tblPr>
              <a:tblGrid>
                <a:gridCol w="1739873">
                  <a:extLst>
                    <a:ext uri="{9D8B030D-6E8A-4147-A177-3AD203B41FA5}">
                      <a16:colId xmlns:a16="http://schemas.microsoft.com/office/drawing/2014/main" val="3435468667"/>
                    </a:ext>
                  </a:extLst>
                </a:gridCol>
                <a:gridCol w="6574947">
                  <a:extLst>
                    <a:ext uri="{9D8B030D-6E8A-4147-A177-3AD203B41FA5}">
                      <a16:colId xmlns:a16="http://schemas.microsoft.com/office/drawing/2014/main" val="1629417911"/>
                    </a:ext>
                  </a:extLst>
                </a:gridCol>
                <a:gridCol w="3332480">
                  <a:extLst>
                    <a:ext uri="{9D8B030D-6E8A-4147-A177-3AD203B41FA5}">
                      <a16:colId xmlns:a16="http://schemas.microsoft.com/office/drawing/2014/main" val="3863308903"/>
                    </a:ext>
                  </a:extLst>
                </a:gridCol>
              </a:tblGrid>
              <a:tr h="292993">
                <a:tc>
                  <a:txBody>
                    <a:bodyPr/>
                    <a:lstStyle/>
                    <a:p>
                      <a:pPr algn="l"/>
                      <a:r>
                        <a:rPr lang="en-GB" sz="1200" b="1" kern="1200" dirty="0">
                          <a:solidFill>
                            <a:schemeClr val="bg1"/>
                          </a:solidFill>
                          <a:latin typeface="Albert Sans"/>
                          <a:ea typeface="+mn-ea"/>
                          <a:cs typeface="+mn-cs"/>
                        </a:rPr>
                        <a:t>Name </a:t>
                      </a:r>
                    </a:p>
                  </a:txBody>
                  <a:tcPr anchor="ctr"/>
                </a:tc>
                <a:tc>
                  <a:txBody>
                    <a:bodyPr/>
                    <a:lstStyle/>
                    <a:p>
                      <a:pPr algn="l"/>
                      <a:r>
                        <a:rPr lang="en-GB" sz="1200" b="1" kern="1200" dirty="0">
                          <a:solidFill>
                            <a:schemeClr val="bg1"/>
                          </a:solidFill>
                          <a:latin typeface="Albert Sans"/>
                          <a:ea typeface="+mn-ea"/>
                          <a:cs typeface="+mn-cs"/>
                        </a:rPr>
                        <a:t>Description</a:t>
                      </a:r>
                    </a:p>
                  </a:txBody>
                  <a:tcPr anchor="ctr"/>
                </a:tc>
                <a:tc>
                  <a:txBody>
                    <a:bodyPr/>
                    <a:lstStyle/>
                    <a:p>
                      <a:pPr algn="l"/>
                      <a:r>
                        <a:rPr lang="en-GB" sz="1200" b="1" kern="1200" dirty="0">
                          <a:solidFill>
                            <a:schemeClr val="bg1"/>
                          </a:solidFill>
                          <a:latin typeface="Albert Sans"/>
                          <a:ea typeface="+mn-ea"/>
                          <a:cs typeface="+mn-cs"/>
                        </a:rPr>
                        <a:t>Link</a:t>
                      </a:r>
                    </a:p>
                  </a:txBody>
                  <a:tcPr anchor="ctr"/>
                </a:tc>
                <a:extLst>
                  <a:ext uri="{0D108BD9-81ED-4DB2-BD59-A6C34878D82A}">
                    <a16:rowId xmlns:a16="http://schemas.microsoft.com/office/drawing/2014/main" val="3413053455"/>
                  </a:ext>
                </a:extLst>
              </a:tr>
              <a:tr h="1660292">
                <a:tc>
                  <a:txBody>
                    <a:bodyPr/>
                    <a:lstStyle/>
                    <a:p>
                      <a:pPr algn="l"/>
                      <a:r>
                        <a:rPr lang="en-GB" sz="1200" b="1" kern="1200" dirty="0">
                          <a:solidFill>
                            <a:schemeClr val="bg1"/>
                          </a:solidFill>
                          <a:latin typeface="Albert Sans" pitchFamily="2" charset="0"/>
                          <a:ea typeface="+mn-ea"/>
                          <a:cs typeface="+mn-cs"/>
                        </a:rPr>
                        <a:t>Visual Studio</a:t>
                      </a:r>
                    </a:p>
                    <a:p>
                      <a:pPr algn="l"/>
                      <a:endParaRPr lang="en-GB" sz="1200" b="1" kern="1200" dirty="0">
                        <a:solidFill>
                          <a:schemeClr val="bg1"/>
                        </a:solidFill>
                        <a:latin typeface="Albert Sans" pitchFamily="2" charset="0"/>
                        <a:ea typeface="+mn-ea"/>
                        <a:cs typeface="+mn-cs"/>
                      </a:endParaRPr>
                    </a:p>
                  </a:txBody>
                  <a:tcPr/>
                </a:tc>
                <a:tc>
                  <a:txBody>
                    <a:bodyPr/>
                    <a:lstStyle/>
                    <a:p>
                      <a:pPr marL="171450" indent="-171450" algn="l">
                        <a:buFont typeface="Wingdings" panose="05000000000000000000" pitchFamily="2" charset="2"/>
                        <a:buChar char="§"/>
                      </a:pPr>
                      <a:r>
                        <a:rPr lang="en-GB" sz="1200" kern="1200" dirty="0">
                          <a:solidFill>
                            <a:schemeClr val="bg1"/>
                          </a:solidFill>
                          <a:latin typeface="Albert Sans" pitchFamily="2" charset="0"/>
                          <a:ea typeface="+mn-ea"/>
                          <a:cs typeface="+mn-cs"/>
                        </a:rPr>
                        <a:t>Visual Studio IDE is a robust development environment with a powerful code editor, debugging tools, and integrated Git support. It provides a seamless development experience for building Power Platform solutions. Whether you're developing Power Apps, Power Automate flows, or custom connectors, Visual Studio offers unmatched flexibility and productivity.</a:t>
                      </a:r>
                    </a:p>
                    <a:p>
                      <a:pPr marL="171450" indent="-171450" algn="l">
                        <a:buFont typeface="Wingdings" panose="05000000000000000000" pitchFamily="2" charset="2"/>
                        <a:buChar char="§"/>
                      </a:pPr>
                      <a:r>
                        <a:rPr lang="en-GB" sz="1200" kern="1200" dirty="0">
                          <a:solidFill>
                            <a:schemeClr val="bg1"/>
                          </a:solidFill>
                          <a:latin typeface="Albert Sans" pitchFamily="2" charset="0"/>
                          <a:ea typeface="+mn-ea"/>
                          <a:cs typeface="+mn-cs"/>
                        </a:rPr>
                        <a:t>Visual Studio Code is a lightweight but powerful source code editor. With the addition of the Power Platform extensions, it provides a customizable and efficient development environment.</a:t>
                      </a:r>
                    </a:p>
                  </a:txBody>
                  <a:tcPr/>
                </a:tc>
                <a:tc>
                  <a:txBody>
                    <a:bodyPr/>
                    <a:lstStyle/>
                    <a:p>
                      <a:pPr algn="l"/>
                      <a:r>
                        <a:rPr lang="en-GB" sz="1200" kern="1200" dirty="0">
                          <a:solidFill>
                            <a:schemeClr val="bg1"/>
                          </a:solidFill>
                          <a:latin typeface="Albert Sans" pitchFamily="2" charset="0"/>
                          <a:ea typeface="+mn-ea"/>
                          <a:cs typeface="+mn-cs"/>
                          <a:hlinkClick r:id="rId2">
                            <a:extLst>
                              <a:ext uri="{A12FA001-AC4F-418D-AE19-62706E023703}">
                                <ahyp:hlinkClr xmlns:ahyp="http://schemas.microsoft.com/office/drawing/2018/hyperlinkcolor" val="tx"/>
                              </a:ext>
                            </a:extLst>
                          </a:hlinkClick>
                        </a:rPr>
                        <a:t>https://visualstudio.microsoft.com</a:t>
                      </a:r>
                      <a:r>
                        <a:rPr lang="en-GB" sz="1200" kern="1200" dirty="0">
                          <a:solidFill>
                            <a:schemeClr val="bg1"/>
                          </a:solidFill>
                          <a:latin typeface="Albert Sans" pitchFamily="2" charset="0"/>
                          <a:ea typeface="+mn-ea"/>
                          <a:cs typeface="+mn-cs"/>
                        </a:rPr>
                        <a:t> </a:t>
                      </a:r>
                    </a:p>
                  </a:txBody>
                  <a:tcPr/>
                </a:tc>
                <a:extLst>
                  <a:ext uri="{0D108BD9-81ED-4DB2-BD59-A6C34878D82A}">
                    <a16:rowId xmlns:a16="http://schemas.microsoft.com/office/drawing/2014/main" val="462861648"/>
                  </a:ext>
                </a:extLst>
              </a:tr>
              <a:tr h="1269635">
                <a:tc>
                  <a:txBody>
                    <a:bodyPr/>
                    <a:lstStyle/>
                    <a:p>
                      <a:pPr algn="l"/>
                      <a:r>
                        <a:rPr lang="en-GB" sz="1200" b="1" kern="1200" dirty="0">
                          <a:solidFill>
                            <a:schemeClr val="bg1"/>
                          </a:solidFill>
                          <a:latin typeface="Albert Sans" pitchFamily="2" charset="0"/>
                          <a:ea typeface="+mn-ea"/>
                          <a:cs typeface="+mn-cs"/>
                        </a:rPr>
                        <a:t>Power Platform Tool for Visual Studio</a:t>
                      </a:r>
                    </a:p>
                  </a:txBody>
                  <a:tcPr/>
                </a:tc>
                <a:tc>
                  <a:txBody>
                    <a:bodyPr/>
                    <a:lstStyle/>
                    <a:p>
                      <a:pPr marL="171450" indent="-171450" algn="l">
                        <a:buFont typeface="Wingdings" panose="05000000000000000000" pitchFamily="2" charset="2"/>
                        <a:buChar char="§"/>
                      </a:pPr>
                      <a:r>
                        <a:rPr lang="en-GB" sz="1200" kern="1200" dirty="0">
                          <a:solidFill>
                            <a:schemeClr val="bg1"/>
                          </a:solidFill>
                          <a:latin typeface="Albert Sans" pitchFamily="2" charset="0"/>
                          <a:ea typeface="+mn-ea"/>
                          <a:cs typeface="+mn-cs"/>
                        </a:rPr>
                        <a:t>Extension that brings Power Platform development capabilities directly into the Visual Studio environment.</a:t>
                      </a:r>
                    </a:p>
                    <a:p>
                      <a:pPr marL="171450" indent="-171450" algn="l">
                        <a:buFont typeface="Wingdings" panose="05000000000000000000" pitchFamily="2" charset="2"/>
                        <a:buChar char="§"/>
                      </a:pPr>
                      <a:r>
                        <a:rPr lang="en-GB" sz="1200" kern="1200" dirty="0">
                          <a:solidFill>
                            <a:schemeClr val="bg1"/>
                          </a:solidFill>
                          <a:latin typeface="Albert Sans" pitchFamily="2" charset="0"/>
                          <a:ea typeface="+mn-ea"/>
                          <a:cs typeface="+mn-cs"/>
                        </a:rPr>
                        <a:t>It offers project templates, code snippets, and debugging tools to streamline the development of Power Platform solutions within the familiar Visual Studio interface.</a:t>
                      </a:r>
                    </a:p>
                  </a:txBody>
                  <a:tcPr/>
                </a:tc>
                <a:tc>
                  <a:txBody>
                    <a:bodyPr/>
                    <a:lstStyle/>
                    <a:p>
                      <a:pPr algn="l"/>
                      <a:r>
                        <a:rPr lang="en-GB" sz="1200" kern="1200" dirty="0">
                          <a:solidFill>
                            <a:schemeClr val="bg1"/>
                          </a:solidFill>
                          <a:latin typeface="Albert Sans" pitchFamily="2" charset="0"/>
                          <a:ea typeface="+mn-ea"/>
                          <a:cs typeface="+mn-cs"/>
                          <a:hlinkClick r:id="rId3">
                            <a:extLst>
                              <a:ext uri="{A12FA001-AC4F-418D-AE19-62706E023703}">
                                <ahyp:hlinkClr xmlns:ahyp="http://schemas.microsoft.com/office/drawing/2018/hyperlinkcolor" val="tx"/>
                              </a:ext>
                            </a:extLst>
                          </a:hlinkClick>
                        </a:rPr>
                        <a:t>https://marketplace.visualstudio.com/items?itemName=microsoft-IsvExpTools.PowerPlatformToolsVS2022#:~:text=Power%20Platform%20Tools%20for%20Visual,endpoints%2C%20webhooks%2C%20and%20more</a:t>
                      </a:r>
                      <a:r>
                        <a:rPr lang="en-GB" sz="1200" kern="1200" dirty="0">
                          <a:solidFill>
                            <a:schemeClr val="bg1"/>
                          </a:solidFill>
                          <a:latin typeface="Albert Sans" pitchFamily="2" charset="0"/>
                          <a:ea typeface="+mn-ea"/>
                          <a:cs typeface="+mn-cs"/>
                        </a:rPr>
                        <a:t> </a:t>
                      </a:r>
                    </a:p>
                  </a:txBody>
                  <a:tcPr/>
                </a:tc>
                <a:extLst>
                  <a:ext uri="{0D108BD9-81ED-4DB2-BD59-A6C34878D82A}">
                    <a16:rowId xmlns:a16="http://schemas.microsoft.com/office/drawing/2014/main" val="1325667922"/>
                  </a:ext>
                </a:extLst>
              </a:tr>
              <a:tr h="1074306">
                <a:tc>
                  <a:txBody>
                    <a:bodyPr/>
                    <a:lstStyle/>
                    <a:p>
                      <a:pPr algn="l"/>
                      <a:r>
                        <a:rPr lang="en-GB" sz="1200" b="1" kern="1200" dirty="0">
                          <a:solidFill>
                            <a:schemeClr val="bg1"/>
                          </a:solidFill>
                          <a:latin typeface="Albert Sans" pitchFamily="2" charset="0"/>
                          <a:ea typeface="+mn-ea"/>
                          <a:cs typeface="+mn-cs"/>
                        </a:rPr>
                        <a:t>Dataverse </a:t>
                      </a:r>
                      <a:r>
                        <a:rPr lang="en-GB" sz="1200" b="1" kern="1200" dirty="0" err="1">
                          <a:solidFill>
                            <a:schemeClr val="bg1"/>
                          </a:solidFill>
                          <a:latin typeface="Albert Sans" pitchFamily="2" charset="0"/>
                          <a:ea typeface="+mn-ea"/>
                          <a:cs typeface="+mn-cs"/>
                        </a:rPr>
                        <a:t>DevTools</a:t>
                      </a:r>
                      <a:r>
                        <a:rPr lang="en-GB" sz="1200" b="1" kern="1200" dirty="0">
                          <a:solidFill>
                            <a:schemeClr val="bg1"/>
                          </a:solidFill>
                          <a:latin typeface="Albert Sans" pitchFamily="2" charset="0"/>
                          <a:ea typeface="+mn-ea"/>
                          <a:cs typeface="+mn-cs"/>
                        </a:rPr>
                        <a:t> for VS Code</a:t>
                      </a:r>
                    </a:p>
                  </a:txBody>
                  <a:tcPr/>
                </a:tc>
                <a:tc>
                  <a:txBody>
                    <a:bodyPr/>
                    <a:lstStyle/>
                    <a:p>
                      <a:pPr marL="171450" indent="-171450" algn="l">
                        <a:buFont typeface="Wingdings" panose="05000000000000000000" pitchFamily="2" charset="2"/>
                        <a:buChar char="§"/>
                      </a:pPr>
                      <a:r>
                        <a:rPr lang="en-GB" sz="1200" kern="1200" dirty="0">
                          <a:solidFill>
                            <a:schemeClr val="bg1"/>
                          </a:solidFill>
                          <a:latin typeface="Albert Sans" pitchFamily="2" charset="0"/>
                          <a:ea typeface="+mn-ea"/>
                          <a:cs typeface="+mn-cs"/>
                        </a:rPr>
                        <a:t>Extension that enhances the development experience for Power Platform solutions within Visual Studio Code.</a:t>
                      </a:r>
                    </a:p>
                    <a:p>
                      <a:pPr marL="171450" indent="-171450" algn="l">
                        <a:buFont typeface="Wingdings" panose="05000000000000000000" pitchFamily="2" charset="2"/>
                        <a:buChar char="§"/>
                      </a:pPr>
                      <a:r>
                        <a:rPr lang="en-GB" sz="1200" kern="1200" dirty="0">
                          <a:solidFill>
                            <a:schemeClr val="bg1"/>
                          </a:solidFill>
                          <a:latin typeface="Albert Sans" pitchFamily="2" charset="0"/>
                          <a:ea typeface="+mn-ea"/>
                          <a:cs typeface="+mn-cs"/>
                        </a:rPr>
                        <a:t>It provides IntelliSense, code snippets, and debugging capabilities tailored for Dataverse development, making it easier to write, test, and debug your code.</a:t>
                      </a:r>
                    </a:p>
                  </a:txBody>
                  <a:tcPr/>
                </a:tc>
                <a:tc>
                  <a:txBody>
                    <a:bodyPr/>
                    <a:lstStyle/>
                    <a:p>
                      <a:pPr algn="l"/>
                      <a:r>
                        <a:rPr lang="en-GB" sz="1200" kern="1200" dirty="0">
                          <a:solidFill>
                            <a:schemeClr val="bg1"/>
                          </a:solidFill>
                          <a:latin typeface="Albert Sans" pitchFamily="2" charset="0"/>
                          <a:ea typeface="+mn-ea"/>
                          <a:cs typeface="+mn-cs"/>
                          <a:hlinkClick r:id="rId4">
                            <a:extLst>
                              <a:ext uri="{A12FA001-AC4F-418D-AE19-62706E023703}">
                                <ahyp:hlinkClr xmlns:ahyp="http://schemas.microsoft.com/office/drawing/2018/hyperlinkcolor" val="tx"/>
                              </a:ext>
                            </a:extLst>
                          </a:hlinkClick>
                        </a:rPr>
                        <a:t>https://marketplace.visualstudio.com/items?itemName=danish-naglekar.dataverse-devtools#:~:text=This%20repo%20is%20an%20open,VS%20Code%20and%20much%20more</a:t>
                      </a:r>
                      <a:r>
                        <a:rPr lang="en-GB" sz="1200" kern="1200" dirty="0">
                          <a:solidFill>
                            <a:schemeClr val="bg1"/>
                          </a:solidFill>
                          <a:latin typeface="Albert Sans" pitchFamily="2" charset="0"/>
                          <a:ea typeface="+mn-ea"/>
                          <a:cs typeface="+mn-cs"/>
                        </a:rPr>
                        <a:t> </a:t>
                      </a:r>
                    </a:p>
                  </a:txBody>
                  <a:tcPr/>
                </a:tc>
                <a:extLst>
                  <a:ext uri="{0D108BD9-81ED-4DB2-BD59-A6C34878D82A}">
                    <a16:rowId xmlns:a16="http://schemas.microsoft.com/office/drawing/2014/main" val="2562208640"/>
                  </a:ext>
                </a:extLst>
              </a:tr>
              <a:tr h="878978">
                <a:tc>
                  <a:txBody>
                    <a:bodyPr/>
                    <a:lstStyle/>
                    <a:p>
                      <a:pPr marL="0" marR="0" lvl="0" indent="0" algn="l" defTabSz="964783" rtl="0" eaLnBrk="1" fontAlgn="auto" latinLnBrk="0" hangingPunct="1">
                        <a:lnSpc>
                          <a:spcPct val="100000"/>
                        </a:lnSpc>
                        <a:spcBef>
                          <a:spcPts val="0"/>
                        </a:spcBef>
                        <a:spcAft>
                          <a:spcPts val="0"/>
                        </a:spcAft>
                        <a:buClrTx/>
                        <a:buSzTx/>
                        <a:buFontTx/>
                        <a:buNone/>
                        <a:tabLst/>
                        <a:defRPr/>
                      </a:pPr>
                      <a:r>
                        <a:rPr lang="en-GB" sz="1200" b="1" kern="1200" dirty="0">
                          <a:solidFill>
                            <a:schemeClr val="bg1"/>
                          </a:solidFill>
                          <a:latin typeface="Albert Sans" pitchFamily="2" charset="0"/>
                          <a:ea typeface="+mn-ea"/>
                          <a:cs typeface="+mn-cs"/>
                        </a:rPr>
                        <a:t>Power Platform CLI</a:t>
                      </a:r>
                    </a:p>
                  </a:txBody>
                  <a:tcPr/>
                </a:tc>
                <a:tc>
                  <a:txBody>
                    <a:bodyPr/>
                    <a:lstStyle/>
                    <a:p>
                      <a:pPr marL="171450" indent="-171450" algn="l">
                        <a:buFont typeface="Wingdings" panose="05000000000000000000" pitchFamily="2" charset="2"/>
                        <a:buChar char="§"/>
                      </a:pPr>
                      <a:r>
                        <a:rPr lang="en-GB" sz="1200" kern="1200" dirty="0">
                          <a:solidFill>
                            <a:schemeClr val="bg1"/>
                          </a:solidFill>
                          <a:latin typeface="Albert Sans" pitchFamily="2" charset="0"/>
                          <a:ea typeface="+mn-ea"/>
                          <a:cs typeface="+mn-cs"/>
                        </a:rPr>
                        <a:t>Power Platform Command-Line Interface (CLI) is one-stop developer CLI that empowers developers and ISVs to perform various operations in Power Platform.</a:t>
                      </a:r>
                    </a:p>
                    <a:p>
                      <a:pPr marL="171450" indent="-171450" algn="l">
                        <a:buFont typeface="Wingdings" panose="05000000000000000000" pitchFamily="2" charset="2"/>
                        <a:buChar char="§"/>
                      </a:pPr>
                      <a:r>
                        <a:rPr lang="en-GB" sz="1200" kern="1200" dirty="0">
                          <a:solidFill>
                            <a:schemeClr val="bg1"/>
                          </a:solidFill>
                          <a:latin typeface="Albert Sans" pitchFamily="2" charset="0"/>
                          <a:ea typeface="+mn-ea"/>
                          <a:cs typeface="+mn-cs"/>
                        </a:rPr>
                        <a:t>They include environment lifecycle, authentication, Dataverse environments, solution packages, Power Pages, code components and more.</a:t>
                      </a:r>
                    </a:p>
                  </a:txBody>
                  <a:tcPr/>
                </a:tc>
                <a:tc>
                  <a:txBody>
                    <a:bodyPr/>
                    <a:lstStyle/>
                    <a:p>
                      <a:pPr marL="0" marR="0" lvl="0" indent="0" algn="l" defTabSz="964783" rtl="0" eaLnBrk="1" fontAlgn="auto" latinLnBrk="0" hangingPunct="1">
                        <a:lnSpc>
                          <a:spcPct val="100000"/>
                        </a:lnSpc>
                        <a:spcBef>
                          <a:spcPts val="0"/>
                        </a:spcBef>
                        <a:spcAft>
                          <a:spcPts val="0"/>
                        </a:spcAft>
                        <a:buClrTx/>
                        <a:buSzTx/>
                        <a:buFontTx/>
                        <a:buNone/>
                        <a:tabLst/>
                        <a:defRPr/>
                      </a:pPr>
                      <a:r>
                        <a:rPr lang="en-GB" sz="1200" kern="1200" dirty="0">
                          <a:solidFill>
                            <a:schemeClr val="bg1"/>
                          </a:solidFill>
                          <a:latin typeface="Albert Sans" pitchFamily="2" charset="0"/>
                          <a:ea typeface="+mn-ea"/>
                          <a:cs typeface="+mn-cs"/>
                          <a:hlinkClick r:id="rId5">
                            <a:extLst>
                              <a:ext uri="{A12FA001-AC4F-418D-AE19-62706E023703}">
                                <ahyp:hlinkClr xmlns:ahyp="http://schemas.microsoft.com/office/drawing/2018/hyperlinkcolor" val="tx"/>
                              </a:ext>
                            </a:extLst>
                          </a:hlinkClick>
                        </a:rPr>
                        <a:t>https://learn.microsoft.com/en-us/power-platform/developer/cli/introduction?tabs=windows</a:t>
                      </a:r>
                      <a:r>
                        <a:rPr lang="en-GB" sz="1200" kern="1200" dirty="0">
                          <a:solidFill>
                            <a:schemeClr val="bg1"/>
                          </a:solidFill>
                          <a:latin typeface="Albert Sans" pitchFamily="2" charset="0"/>
                          <a:ea typeface="+mn-ea"/>
                          <a:cs typeface="+mn-cs"/>
                        </a:rPr>
                        <a:t> </a:t>
                      </a:r>
                    </a:p>
                  </a:txBody>
                  <a:tcPr/>
                </a:tc>
                <a:extLst>
                  <a:ext uri="{0D108BD9-81ED-4DB2-BD59-A6C34878D82A}">
                    <a16:rowId xmlns:a16="http://schemas.microsoft.com/office/drawing/2014/main" val="3239573770"/>
                  </a:ext>
                </a:extLst>
              </a:tr>
            </a:tbl>
          </a:graphicData>
        </a:graphic>
      </p:graphicFrame>
    </p:spTree>
    <p:extLst>
      <p:ext uri="{BB962C8B-B14F-4D97-AF65-F5344CB8AC3E}">
        <p14:creationId xmlns:p14="http://schemas.microsoft.com/office/powerpoint/2010/main" val="1530790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6162E4-4AB0-B405-4F74-A28472B8D259}"/>
              </a:ext>
            </a:extLst>
          </p:cNvPr>
          <p:cNvSpPr>
            <a:spLocks noGrp="1"/>
          </p:cNvSpPr>
          <p:nvPr>
            <p:ph type="title"/>
          </p:nvPr>
        </p:nvSpPr>
        <p:spPr/>
        <p:txBody>
          <a:bodyPr>
            <a:normAutofit fontScale="90000"/>
          </a:bodyPr>
          <a:lstStyle/>
          <a:p>
            <a:r>
              <a:rPr lang="en-GB" dirty="0"/>
              <a:t>Developer Tools (3/3)</a:t>
            </a:r>
          </a:p>
        </p:txBody>
      </p:sp>
      <p:graphicFrame>
        <p:nvGraphicFramePr>
          <p:cNvPr id="2" name="Table 1">
            <a:extLst>
              <a:ext uri="{FF2B5EF4-FFF2-40B4-BE49-F238E27FC236}">
                <a16:creationId xmlns:a16="http://schemas.microsoft.com/office/drawing/2014/main" id="{7EBE57A3-571D-B098-E6CE-21D60B8B77E1}"/>
              </a:ext>
            </a:extLst>
          </p:cNvPr>
          <p:cNvGraphicFramePr>
            <a:graphicFrameLocks noGrp="1"/>
          </p:cNvGraphicFramePr>
          <p:nvPr>
            <p:extLst>
              <p:ext uri="{D42A27DB-BD31-4B8C-83A1-F6EECF244321}">
                <p14:modId xmlns:p14="http://schemas.microsoft.com/office/powerpoint/2010/main" val="499012604"/>
              </p:ext>
            </p:extLst>
          </p:nvPr>
        </p:nvGraphicFramePr>
        <p:xfrm>
          <a:off x="615820" y="1468436"/>
          <a:ext cx="11647300" cy="3862020"/>
        </p:xfrm>
        <a:graphic>
          <a:graphicData uri="http://schemas.openxmlformats.org/drawingml/2006/table">
            <a:tbl>
              <a:tblPr firstRow="1" bandRow="1">
                <a:tableStyleId>{69012ECD-51FC-41F1-AA8D-1B2483CD663E}</a:tableStyleId>
              </a:tblPr>
              <a:tblGrid>
                <a:gridCol w="1739873">
                  <a:extLst>
                    <a:ext uri="{9D8B030D-6E8A-4147-A177-3AD203B41FA5}">
                      <a16:colId xmlns:a16="http://schemas.microsoft.com/office/drawing/2014/main" val="3435468667"/>
                    </a:ext>
                  </a:extLst>
                </a:gridCol>
                <a:gridCol w="6574947">
                  <a:extLst>
                    <a:ext uri="{9D8B030D-6E8A-4147-A177-3AD203B41FA5}">
                      <a16:colId xmlns:a16="http://schemas.microsoft.com/office/drawing/2014/main" val="1629417911"/>
                    </a:ext>
                  </a:extLst>
                </a:gridCol>
                <a:gridCol w="3332480">
                  <a:extLst>
                    <a:ext uri="{9D8B030D-6E8A-4147-A177-3AD203B41FA5}">
                      <a16:colId xmlns:a16="http://schemas.microsoft.com/office/drawing/2014/main" val="3863308903"/>
                    </a:ext>
                  </a:extLst>
                </a:gridCol>
              </a:tblGrid>
              <a:tr h="292993">
                <a:tc>
                  <a:txBody>
                    <a:bodyPr/>
                    <a:lstStyle/>
                    <a:p>
                      <a:pPr algn="l"/>
                      <a:r>
                        <a:rPr lang="en-GB" sz="1200" b="1" kern="1200" dirty="0">
                          <a:solidFill>
                            <a:schemeClr val="bg1"/>
                          </a:solidFill>
                          <a:latin typeface="Albert Sans"/>
                          <a:ea typeface="+mn-ea"/>
                          <a:cs typeface="+mn-cs"/>
                        </a:rPr>
                        <a:t>Name </a:t>
                      </a:r>
                    </a:p>
                  </a:txBody>
                  <a:tcPr anchor="ctr"/>
                </a:tc>
                <a:tc>
                  <a:txBody>
                    <a:bodyPr/>
                    <a:lstStyle/>
                    <a:p>
                      <a:pPr algn="l"/>
                      <a:r>
                        <a:rPr lang="en-GB" sz="1200" b="1" kern="1200" dirty="0">
                          <a:solidFill>
                            <a:schemeClr val="bg1"/>
                          </a:solidFill>
                          <a:latin typeface="Albert Sans"/>
                          <a:ea typeface="+mn-ea"/>
                          <a:cs typeface="+mn-cs"/>
                        </a:rPr>
                        <a:t>Description</a:t>
                      </a:r>
                    </a:p>
                  </a:txBody>
                  <a:tcPr anchor="ctr"/>
                </a:tc>
                <a:tc>
                  <a:txBody>
                    <a:bodyPr/>
                    <a:lstStyle/>
                    <a:p>
                      <a:pPr algn="l"/>
                      <a:r>
                        <a:rPr lang="en-GB" sz="1200" b="1" kern="1200" dirty="0">
                          <a:solidFill>
                            <a:schemeClr val="bg1"/>
                          </a:solidFill>
                          <a:latin typeface="Albert Sans"/>
                          <a:ea typeface="+mn-ea"/>
                          <a:cs typeface="+mn-cs"/>
                        </a:rPr>
                        <a:t>Link</a:t>
                      </a:r>
                    </a:p>
                  </a:txBody>
                  <a:tcPr anchor="ctr"/>
                </a:tc>
                <a:extLst>
                  <a:ext uri="{0D108BD9-81ED-4DB2-BD59-A6C34878D82A}">
                    <a16:rowId xmlns:a16="http://schemas.microsoft.com/office/drawing/2014/main" val="3413053455"/>
                  </a:ext>
                </a:extLst>
              </a:tr>
              <a:tr h="1391674">
                <a:tc>
                  <a:txBody>
                    <a:bodyPr/>
                    <a:lstStyle/>
                    <a:p>
                      <a:pPr algn="l"/>
                      <a:r>
                        <a:rPr lang="en-GB" sz="1200" b="1" kern="1200" dirty="0">
                          <a:solidFill>
                            <a:schemeClr val="bg1"/>
                          </a:solidFill>
                          <a:latin typeface="Albert Sans" pitchFamily="2" charset="0"/>
                          <a:ea typeface="+mn-ea"/>
                          <a:cs typeface="+mn-cs"/>
                        </a:rPr>
                        <a:t>Notepad++</a:t>
                      </a:r>
                    </a:p>
                  </a:txBody>
                  <a:tcPr/>
                </a:tc>
                <a:tc>
                  <a:txBody>
                    <a:bodyPr/>
                    <a:lstStyle/>
                    <a:p>
                      <a:pPr marL="171450" indent="-171450" algn="l">
                        <a:buFont typeface="Wingdings" panose="05000000000000000000" pitchFamily="2" charset="2"/>
                        <a:buChar char="§"/>
                      </a:pPr>
                      <a:r>
                        <a:rPr lang="en-GB" sz="1200" kern="1200" dirty="0">
                          <a:solidFill>
                            <a:schemeClr val="bg1"/>
                          </a:solidFill>
                          <a:latin typeface="Albert Sans" pitchFamily="2" charset="0"/>
                          <a:ea typeface="+mn-ea"/>
                          <a:cs typeface="+mn-cs"/>
                        </a:rPr>
                        <a:t>Notepad++ is a lightweight text editor with advanced features that can be useful for editing code, scripts, and configuration files for Power Platform solutions.</a:t>
                      </a:r>
                    </a:p>
                    <a:p>
                      <a:pPr marL="171450" indent="-171450" algn="l">
                        <a:buFont typeface="Wingdings" panose="05000000000000000000" pitchFamily="2" charset="2"/>
                        <a:buChar char="§"/>
                      </a:pPr>
                      <a:r>
                        <a:rPr lang="en-GB" sz="1200" kern="1200" dirty="0">
                          <a:solidFill>
                            <a:schemeClr val="bg1"/>
                          </a:solidFill>
                          <a:latin typeface="Albert Sans" pitchFamily="2" charset="0"/>
                          <a:ea typeface="+mn-ea"/>
                          <a:cs typeface="+mn-cs"/>
                        </a:rPr>
                        <a:t>It offers syntax highlighting, code folding, and search/replace capabilities, making it easier to write and maintain code.</a:t>
                      </a:r>
                    </a:p>
                    <a:p>
                      <a:pPr marL="171450" indent="-171450" algn="l">
                        <a:buFont typeface="Wingdings" panose="05000000000000000000" pitchFamily="2" charset="2"/>
                        <a:buChar char="§"/>
                      </a:pPr>
                      <a:r>
                        <a:rPr lang="en-GB" sz="1200" kern="1200" dirty="0">
                          <a:solidFill>
                            <a:schemeClr val="bg1"/>
                          </a:solidFill>
                          <a:latin typeface="Albert Sans" pitchFamily="2" charset="0"/>
                          <a:ea typeface="+mn-ea"/>
                          <a:cs typeface="+mn-cs"/>
                        </a:rPr>
                        <a:t>For me, as a functional consultant is easier to use compared to e.g. Visual Studio as I have only very basic requirements when it comes to writing/viewing code.</a:t>
                      </a:r>
                    </a:p>
                  </a:txBody>
                  <a:tcPr/>
                </a:tc>
                <a:tc>
                  <a:txBody>
                    <a:bodyPr/>
                    <a:lstStyle/>
                    <a:p>
                      <a:pPr algn="l"/>
                      <a:r>
                        <a:rPr lang="en-GB" sz="1200" kern="1200" dirty="0">
                          <a:solidFill>
                            <a:schemeClr val="bg1"/>
                          </a:solidFill>
                          <a:latin typeface="Albert Sans" pitchFamily="2" charset="0"/>
                          <a:ea typeface="+mn-ea"/>
                          <a:cs typeface="+mn-cs"/>
                          <a:hlinkClick r:id="rId2"/>
                        </a:rPr>
                        <a:t>https://notepad-plus-plus.org</a:t>
                      </a:r>
                      <a:r>
                        <a:rPr lang="en-GB" sz="1200" kern="1200" dirty="0">
                          <a:solidFill>
                            <a:schemeClr val="bg1"/>
                          </a:solidFill>
                          <a:latin typeface="Albert Sans" pitchFamily="2" charset="0"/>
                          <a:ea typeface="+mn-ea"/>
                          <a:cs typeface="+mn-cs"/>
                        </a:rPr>
                        <a:t> </a:t>
                      </a:r>
                    </a:p>
                  </a:txBody>
                  <a:tcPr/>
                </a:tc>
                <a:extLst>
                  <a:ext uri="{0D108BD9-81ED-4DB2-BD59-A6C34878D82A}">
                    <a16:rowId xmlns:a16="http://schemas.microsoft.com/office/drawing/2014/main" val="932416238"/>
                  </a:ext>
                </a:extLst>
              </a:tr>
              <a:tr h="1128274">
                <a:tc>
                  <a:txBody>
                    <a:bodyPr/>
                    <a:lstStyle/>
                    <a:p>
                      <a:pPr algn="l"/>
                      <a:r>
                        <a:rPr lang="en-GB" sz="1200" b="1" kern="1200" dirty="0">
                          <a:solidFill>
                            <a:schemeClr val="bg1"/>
                          </a:solidFill>
                          <a:latin typeface="Albert Sans" pitchFamily="2" charset="0"/>
                          <a:ea typeface="+mn-ea"/>
                          <a:cs typeface="+mn-cs"/>
                        </a:rPr>
                        <a:t>Postman</a:t>
                      </a:r>
                    </a:p>
                  </a:txBody>
                  <a:tcPr/>
                </a:tc>
                <a:tc>
                  <a:txBody>
                    <a:bodyPr/>
                    <a:lstStyle/>
                    <a:p>
                      <a:pPr marL="171450" indent="-171450" algn="l">
                        <a:buFont typeface="Wingdings" panose="05000000000000000000" pitchFamily="2" charset="2"/>
                        <a:buChar char="§"/>
                      </a:pPr>
                      <a:r>
                        <a:rPr lang="en-GB" sz="1200" kern="1200" dirty="0">
                          <a:solidFill>
                            <a:schemeClr val="bg1"/>
                          </a:solidFill>
                          <a:latin typeface="Albert Sans" pitchFamily="2" charset="0"/>
                          <a:ea typeface="+mn-ea"/>
                          <a:cs typeface="+mn-cs"/>
                        </a:rPr>
                        <a:t>Postman is a popular API testing tool that can help you design, test, and debug APIs for your Power Platform applications.</a:t>
                      </a:r>
                    </a:p>
                    <a:p>
                      <a:pPr marL="171450" indent="-171450" algn="l">
                        <a:buFont typeface="Wingdings" panose="05000000000000000000" pitchFamily="2" charset="2"/>
                        <a:buChar char="§"/>
                      </a:pPr>
                      <a:r>
                        <a:rPr lang="en-GB" sz="1200" kern="1200" dirty="0">
                          <a:solidFill>
                            <a:schemeClr val="bg1"/>
                          </a:solidFill>
                          <a:latin typeface="Albert Sans" pitchFamily="2" charset="0"/>
                          <a:ea typeface="+mn-ea"/>
                          <a:cs typeface="+mn-cs"/>
                        </a:rPr>
                        <a:t>It offers a user-friendly interface for sending HTTP requests, inspecting responses, and automating API tests, making it easier to ensure API reliability and performance.</a:t>
                      </a:r>
                    </a:p>
                    <a:p>
                      <a:pPr marL="171450" indent="-171450" algn="l">
                        <a:buFont typeface="Wingdings" panose="05000000000000000000" pitchFamily="2" charset="2"/>
                        <a:buChar char="§"/>
                      </a:pPr>
                      <a:r>
                        <a:rPr lang="en-GB" sz="1200" kern="1200" dirty="0">
                          <a:solidFill>
                            <a:schemeClr val="bg1"/>
                          </a:solidFill>
                          <a:latin typeface="Albert Sans" pitchFamily="2" charset="0"/>
                          <a:ea typeface="+mn-ea"/>
                          <a:cs typeface="+mn-cs"/>
                        </a:rPr>
                        <a:t>It came handy for me when I worked with Power Automate and the HTTP requests.</a:t>
                      </a:r>
                    </a:p>
                  </a:txBody>
                  <a:tcPr/>
                </a:tc>
                <a:tc>
                  <a:txBody>
                    <a:bodyPr/>
                    <a:lstStyle/>
                    <a:p>
                      <a:pPr algn="l"/>
                      <a:r>
                        <a:rPr lang="en-GB" sz="1200" kern="1200" dirty="0">
                          <a:solidFill>
                            <a:schemeClr val="bg1"/>
                          </a:solidFill>
                          <a:latin typeface="Albert Sans" pitchFamily="2" charset="0"/>
                          <a:ea typeface="+mn-ea"/>
                          <a:cs typeface="+mn-cs"/>
                          <a:hlinkClick r:id="rId3"/>
                        </a:rPr>
                        <a:t>https://www.postman.com</a:t>
                      </a:r>
                      <a:r>
                        <a:rPr lang="en-GB" sz="1200" kern="1200" dirty="0">
                          <a:solidFill>
                            <a:schemeClr val="bg1"/>
                          </a:solidFill>
                          <a:latin typeface="Albert Sans" pitchFamily="2" charset="0"/>
                          <a:ea typeface="+mn-ea"/>
                          <a:cs typeface="+mn-cs"/>
                        </a:rPr>
                        <a:t> </a:t>
                      </a:r>
                    </a:p>
                  </a:txBody>
                  <a:tcPr/>
                </a:tc>
                <a:extLst>
                  <a:ext uri="{0D108BD9-81ED-4DB2-BD59-A6C34878D82A}">
                    <a16:rowId xmlns:a16="http://schemas.microsoft.com/office/drawing/2014/main" val="462861648"/>
                  </a:ext>
                </a:extLst>
              </a:tr>
              <a:tr h="1049079">
                <a:tc>
                  <a:txBody>
                    <a:bodyPr/>
                    <a:lstStyle/>
                    <a:p>
                      <a:pPr algn="l"/>
                      <a:r>
                        <a:rPr lang="en-GB" sz="1200" b="1" kern="1200" dirty="0">
                          <a:solidFill>
                            <a:schemeClr val="bg1"/>
                          </a:solidFill>
                          <a:latin typeface="Albert Sans" pitchFamily="2" charset="0"/>
                          <a:ea typeface="+mn-ea"/>
                          <a:cs typeface="+mn-cs"/>
                        </a:rPr>
                        <a:t>Fiddler</a:t>
                      </a:r>
                    </a:p>
                  </a:txBody>
                  <a:tcPr/>
                </a:tc>
                <a:tc>
                  <a:txBody>
                    <a:bodyPr/>
                    <a:lstStyle/>
                    <a:p>
                      <a:pPr marL="171450" indent="-171450" algn="l">
                        <a:buFont typeface="Wingdings" panose="05000000000000000000" pitchFamily="2" charset="2"/>
                        <a:buChar char="§"/>
                      </a:pPr>
                      <a:r>
                        <a:rPr lang="en-GB" sz="1200" kern="1200" dirty="0">
                          <a:solidFill>
                            <a:schemeClr val="bg1"/>
                          </a:solidFill>
                          <a:latin typeface="Albert Sans" pitchFamily="2" charset="0"/>
                          <a:ea typeface="+mn-ea"/>
                          <a:cs typeface="+mn-cs"/>
                        </a:rPr>
                        <a:t>Fiddler is a powerful web debugging proxy tool that can help you monitor, inspect, and manipulate HTTP/HTTPS traffic between your Power Platform applications and external services.</a:t>
                      </a:r>
                    </a:p>
                    <a:p>
                      <a:pPr marL="171450" indent="-171450" algn="l">
                        <a:buFont typeface="Wingdings" panose="05000000000000000000" pitchFamily="2" charset="2"/>
                        <a:buChar char="§"/>
                      </a:pPr>
                      <a:r>
                        <a:rPr lang="en-GB" sz="1200" kern="1200" dirty="0">
                          <a:solidFill>
                            <a:schemeClr val="bg1"/>
                          </a:solidFill>
                          <a:latin typeface="Albert Sans" pitchFamily="2" charset="0"/>
                          <a:ea typeface="+mn-ea"/>
                          <a:cs typeface="+mn-cs"/>
                        </a:rPr>
                        <a:t>It offers advanced debugging and testing capabilities, making it easier to diagnose issues and optimise performance.</a:t>
                      </a:r>
                    </a:p>
                  </a:txBody>
                  <a:tcPr/>
                </a:tc>
                <a:tc>
                  <a:txBody>
                    <a:bodyPr/>
                    <a:lstStyle/>
                    <a:p>
                      <a:pPr algn="l"/>
                      <a:r>
                        <a:rPr lang="en-GB" sz="1200" kern="1200" dirty="0">
                          <a:solidFill>
                            <a:schemeClr val="bg1"/>
                          </a:solidFill>
                          <a:latin typeface="Albert Sans" pitchFamily="2" charset="0"/>
                          <a:ea typeface="+mn-ea"/>
                          <a:cs typeface="+mn-cs"/>
                          <a:hlinkClick r:id="rId4"/>
                        </a:rPr>
                        <a:t>https://www.telerik.com/fiddler</a:t>
                      </a:r>
                      <a:r>
                        <a:rPr lang="en-GB" sz="1200" kern="1200" dirty="0">
                          <a:solidFill>
                            <a:schemeClr val="bg1"/>
                          </a:solidFill>
                          <a:latin typeface="Albert Sans" pitchFamily="2" charset="0"/>
                          <a:ea typeface="+mn-ea"/>
                          <a:cs typeface="+mn-cs"/>
                        </a:rPr>
                        <a:t> </a:t>
                      </a:r>
                    </a:p>
                  </a:txBody>
                  <a:tcPr/>
                </a:tc>
                <a:extLst>
                  <a:ext uri="{0D108BD9-81ED-4DB2-BD59-A6C34878D82A}">
                    <a16:rowId xmlns:a16="http://schemas.microsoft.com/office/drawing/2014/main" val="1325667922"/>
                  </a:ext>
                </a:extLst>
              </a:tr>
            </a:tbl>
          </a:graphicData>
        </a:graphic>
      </p:graphicFrame>
    </p:spTree>
    <p:extLst>
      <p:ext uri="{BB962C8B-B14F-4D97-AF65-F5344CB8AC3E}">
        <p14:creationId xmlns:p14="http://schemas.microsoft.com/office/powerpoint/2010/main" val="2098217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A7B60E-ADFE-FDF9-E973-C562EFA70ABB}"/>
              </a:ext>
            </a:extLst>
          </p:cNvPr>
          <p:cNvSpPr>
            <a:spLocks noGrp="1"/>
          </p:cNvSpPr>
          <p:nvPr>
            <p:ph sz="quarter" idx="10"/>
          </p:nvPr>
        </p:nvSpPr>
        <p:spPr>
          <a:xfrm>
            <a:off x="399224" y="1742730"/>
            <a:ext cx="5647157" cy="3959545"/>
          </a:xfrm>
        </p:spPr>
        <p:txBody>
          <a:bodyPr/>
          <a:lstStyle/>
          <a:p>
            <a:r>
              <a:rPr lang="en-GB" dirty="0">
                <a:solidFill>
                  <a:schemeClr val="bg1"/>
                </a:solidFill>
                <a:latin typeface="Albert Sans Light" pitchFamily="2" charset="0"/>
              </a:rPr>
              <a:t>The list is a mix of tools that can be useful for:</a:t>
            </a:r>
          </a:p>
          <a:p>
            <a:pPr lvl="1"/>
            <a:r>
              <a:rPr lang="en-GB" sz="1800" dirty="0">
                <a:latin typeface="Albert Sans Light" pitchFamily="2" charset="0"/>
              </a:rPr>
              <a:t>Business analysts,</a:t>
            </a:r>
          </a:p>
          <a:p>
            <a:pPr lvl="1"/>
            <a:r>
              <a:rPr lang="en-GB" sz="1800" dirty="0">
                <a:solidFill>
                  <a:schemeClr val="bg1"/>
                </a:solidFill>
                <a:latin typeface="Albert Sans Light" pitchFamily="2" charset="0"/>
              </a:rPr>
              <a:t>Functional and technical cons</a:t>
            </a:r>
            <a:r>
              <a:rPr lang="en-GB" sz="1800" dirty="0">
                <a:latin typeface="Albert Sans Light" pitchFamily="2" charset="0"/>
              </a:rPr>
              <a:t>ultants,</a:t>
            </a:r>
          </a:p>
          <a:p>
            <a:pPr lvl="1"/>
            <a:r>
              <a:rPr lang="en-GB" sz="1800" dirty="0">
                <a:solidFill>
                  <a:schemeClr val="bg1"/>
                </a:solidFill>
                <a:latin typeface="Albert Sans Light" pitchFamily="2" charset="0"/>
              </a:rPr>
              <a:t>Developers,</a:t>
            </a:r>
          </a:p>
          <a:p>
            <a:pPr lvl="1"/>
            <a:r>
              <a:rPr lang="en-GB" sz="1800" dirty="0">
                <a:latin typeface="Albert Sans Light" pitchFamily="2" charset="0"/>
              </a:rPr>
              <a:t>Architects,</a:t>
            </a:r>
          </a:p>
          <a:p>
            <a:pPr lvl="1"/>
            <a:r>
              <a:rPr lang="en-GB" sz="1800" dirty="0">
                <a:latin typeface="Albert Sans Light" pitchFamily="2" charset="0"/>
              </a:rPr>
              <a:t>Project managers,</a:t>
            </a:r>
          </a:p>
          <a:p>
            <a:pPr lvl="1"/>
            <a:r>
              <a:rPr lang="en-GB" sz="1800" dirty="0">
                <a:latin typeface="Albert Sans Light" pitchFamily="2" charset="0"/>
              </a:rPr>
              <a:t>Power Apps designers and creators,</a:t>
            </a:r>
          </a:p>
          <a:p>
            <a:pPr lvl="1"/>
            <a:r>
              <a:rPr lang="en-GB" sz="1800" dirty="0">
                <a:solidFill>
                  <a:schemeClr val="bg1"/>
                </a:solidFill>
                <a:latin typeface="Albert Sans Light" pitchFamily="2" charset="0"/>
              </a:rPr>
              <a:t>Anyone interested in Power Platf</a:t>
            </a:r>
            <a:r>
              <a:rPr lang="en-GB" sz="1800" dirty="0">
                <a:latin typeface="Albert Sans Light" pitchFamily="2" charset="0"/>
              </a:rPr>
              <a:t>orm.</a:t>
            </a:r>
            <a:endParaRPr lang="en-GB" sz="1800" dirty="0">
              <a:solidFill>
                <a:schemeClr val="bg1"/>
              </a:solidFill>
              <a:latin typeface="Albert Sans Light" pitchFamily="2" charset="0"/>
            </a:endParaRPr>
          </a:p>
          <a:p>
            <a:pPr lvl="1"/>
            <a:endParaRPr lang="en-GB" sz="1800" dirty="0">
              <a:solidFill>
                <a:schemeClr val="bg1"/>
              </a:solidFill>
              <a:latin typeface="Albert Sans Light" pitchFamily="2" charset="0"/>
            </a:endParaRPr>
          </a:p>
          <a:p>
            <a:endParaRPr lang="en-GB" dirty="0"/>
          </a:p>
        </p:txBody>
      </p:sp>
      <p:sp>
        <p:nvSpPr>
          <p:cNvPr id="3" name="Title 2">
            <a:extLst>
              <a:ext uri="{FF2B5EF4-FFF2-40B4-BE49-F238E27FC236}">
                <a16:creationId xmlns:a16="http://schemas.microsoft.com/office/drawing/2014/main" id="{2EBD8266-E897-5249-6D00-F322E5105248}"/>
              </a:ext>
            </a:extLst>
          </p:cNvPr>
          <p:cNvSpPr>
            <a:spLocks noGrp="1"/>
          </p:cNvSpPr>
          <p:nvPr>
            <p:ph type="title"/>
          </p:nvPr>
        </p:nvSpPr>
        <p:spPr/>
        <p:txBody>
          <a:bodyPr>
            <a:normAutofit fontScale="90000"/>
          </a:bodyPr>
          <a:lstStyle/>
          <a:p>
            <a:r>
              <a:rPr lang="en-GB" dirty="0"/>
              <a:t>Who is it for and when to use it?</a:t>
            </a:r>
          </a:p>
        </p:txBody>
      </p:sp>
      <p:sp>
        <p:nvSpPr>
          <p:cNvPr id="7" name="Content Placeholder 1">
            <a:extLst>
              <a:ext uri="{FF2B5EF4-FFF2-40B4-BE49-F238E27FC236}">
                <a16:creationId xmlns:a16="http://schemas.microsoft.com/office/drawing/2014/main" id="{79653615-47AA-4FF0-B388-E7F82D73BD24}"/>
              </a:ext>
            </a:extLst>
          </p:cNvPr>
          <p:cNvSpPr txBox="1">
            <a:spLocks/>
          </p:cNvSpPr>
          <p:nvPr/>
        </p:nvSpPr>
        <p:spPr>
          <a:xfrm>
            <a:off x="6394672" y="1742730"/>
            <a:ext cx="5647157" cy="3306546"/>
          </a:xfrm>
          <a:prstGeom prst="rect">
            <a:avLst/>
          </a:prstGeom>
          <a:noFill/>
        </p:spPr>
        <p:txBody>
          <a:bodyPr vert="horz" wrap="square" lIns="91440" tIns="45720" rIns="91440" bIns="45720" rtlCol="0">
            <a:spAutoFit/>
          </a:bodyPr>
          <a:lstStyle>
            <a:lvl1pPr marL="241196" indent="-241196" algn="l" defTabSz="964783" rtl="0" eaLnBrk="1" latinLnBrk="0" hangingPunct="1">
              <a:lnSpc>
                <a:spcPct val="100000"/>
              </a:lnSpc>
              <a:spcBef>
                <a:spcPts val="1055"/>
              </a:spcBef>
              <a:buClr>
                <a:schemeClr val="accent1"/>
              </a:buClr>
              <a:buSzPct val="110000"/>
              <a:buFont typeface="Wingdings" panose="05000000000000000000" pitchFamily="2" charset="2"/>
              <a:buChar char="§"/>
              <a:defRPr lang="en-GB" sz="1800" kern="1200" dirty="0" smtClean="0">
                <a:solidFill>
                  <a:schemeClr val="bg1"/>
                </a:solidFill>
                <a:effectLst/>
                <a:latin typeface="Albert Sans Light" pitchFamily="2" charset="0"/>
                <a:ea typeface="+mn-ea"/>
                <a:cs typeface="+mn-cs"/>
              </a:defRPr>
            </a:lvl1pPr>
            <a:lvl2pPr marL="723588"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688" kern="1200">
                <a:solidFill>
                  <a:schemeClr val="tx1"/>
                </a:solidFill>
                <a:effectLst/>
                <a:latin typeface="+mn-lt"/>
                <a:ea typeface="+mn-ea"/>
                <a:cs typeface="+mn-cs"/>
              </a:defRPr>
            </a:lvl2pPr>
            <a:lvl3pPr marL="1205979"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477" kern="1200">
                <a:solidFill>
                  <a:schemeClr val="tx1"/>
                </a:solidFill>
                <a:effectLst/>
                <a:latin typeface="+mn-lt"/>
                <a:ea typeface="+mn-ea"/>
                <a:cs typeface="+mn-cs"/>
              </a:defRPr>
            </a:lvl3pPr>
            <a:lvl4pPr marL="1688371"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4pPr>
            <a:lvl5pPr marL="2170763"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5pPr>
            <a:lvl6pPr marL="2653154"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6pPr>
            <a:lvl7pPr marL="3135546"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7pPr>
            <a:lvl8pPr marL="3617938"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8pPr>
            <a:lvl9pPr marL="4100330"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9pPr>
          </a:lstStyle>
          <a:p>
            <a:r>
              <a:rPr lang="en-GB" dirty="0"/>
              <a:t>Use it as a checklist when:</a:t>
            </a:r>
          </a:p>
          <a:p>
            <a:pPr lvl="1"/>
            <a:r>
              <a:rPr lang="en-GB" sz="1800" dirty="0">
                <a:solidFill>
                  <a:schemeClr val="bg1"/>
                </a:solidFill>
                <a:latin typeface="Albert Sans Light" pitchFamily="2" charset="0"/>
              </a:rPr>
              <a:t>You’re new to Power Platform and you might not know all the tools.</a:t>
            </a:r>
          </a:p>
          <a:p>
            <a:pPr lvl="1"/>
            <a:r>
              <a:rPr lang="en-GB" sz="1800" dirty="0">
                <a:solidFill>
                  <a:schemeClr val="bg1"/>
                </a:solidFill>
                <a:latin typeface="Albert Sans Light" pitchFamily="2" charset="0"/>
              </a:rPr>
              <a:t>You’re moving to a new job/contract and need to download and install all the handy tools.</a:t>
            </a:r>
          </a:p>
          <a:p>
            <a:pPr lvl="1"/>
            <a:r>
              <a:rPr lang="en-GB" sz="1800" dirty="0">
                <a:solidFill>
                  <a:schemeClr val="bg1"/>
                </a:solidFill>
                <a:latin typeface="Albert Sans Light" pitchFamily="2" charset="0"/>
              </a:rPr>
              <a:t>You want to upskill yourself or train someone else and you don’t have a list like this yet.</a:t>
            </a:r>
          </a:p>
          <a:p>
            <a:endParaRPr lang="en-GB" dirty="0"/>
          </a:p>
        </p:txBody>
      </p:sp>
    </p:spTree>
    <p:extLst>
      <p:ext uri="{BB962C8B-B14F-4D97-AF65-F5344CB8AC3E}">
        <p14:creationId xmlns:p14="http://schemas.microsoft.com/office/powerpoint/2010/main" val="2586468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6162E4-4AB0-B405-4F74-A28472B8D259}"/>
              </a:ext>
            </a:extLst>
          </p:cNvPr>
          <p:cNvSpPr>
            <a:spLocks noGrp="1"/>
          </p:cNvSpPr>
          <p:nvPr>
            <p:ph type="title"/>
          </p:nvPr>
        </p:nvSpPr>
        <p:spPr/>
        <p:txBody>
          <a:bodyPr>
            <a:normAutofit fontScale="90000"/>
          </a:bodyPr>
          <a:lstStyle/>
          <a:p>
            <a:r>
              <a:rPr lang="en-GB" dirty="0"/>
              <a:t>Developer Tools - Testing</a:t>
            </a:r>
          </a:p>
        </p:txBody>
      </p:sp>
      <p:graphicFrame>
        <p:nvGraphicFramePr>
          <p:cNvPr id="2" name="Table 1">
            <a:extLst>
              <a:ext uri="{FF2B5EF4-FFF2-40B4-BE49-F238E27FC236}">
                <a16:creationId xmlns:a16="http://schemas.microsoft.com/office/drawing/2014/main" id="{7EBE57A3-571D-B098-E6CE-21D60B8B77E1}"/>
              </a:ext>
            </a:extLst>
          </p:cNvPr>
          <p:cNvGraphicFramePr>
            <a:graphicFrameLocks noGrp="1"/>
          </p:cNvGraphicFramePr>
          <p:nvPr>
            <p:extLst>
              <p:ext uri="{D42A27DB-BD31-4B8C-83A1-F6EECF244321}">
                <p14:modId xmlns:p14="http://schemas.microsoft.com/office/powerpoint/2010/main" val="663779877"/>
              </p:ext>
            </p:extLst>
          </p:nvPr>
        </p:nvGraphicFramePr>
        <p:xfrm>
          <a:off x="615820" y="1468436"/>
          <a:ext cx="11647300" cy="4819045"/>
        </p:xfrm>
        <a:graphic>
          <a:graphicData uri="http://schemas.openxmlformats.org/drawingml/2006/table">
            <a:tbl>
              <a:tblPr firstRow="1" bandRow="1">
                <a:tableStyleId>{69012ECD-51FC-41F1-AA8D-1B2483CD663E}</a:tableStyleId>
              </a:tblPr>
              <a:tblGrid>
                <a:gridCol w="1739873">
                  <a:extLst>
                    <a:ext uri="{9D8B030D-6E8A-4147-A177-3AD203B41FA5}">
                      <a16:colId xmlns:a16="http://schemas.microsoft.com/office/drawing/2014/main" val="3435468667"/>
                    </a:ext>
                  </a:extLst>
                </a:gridCol>
                <a:gridCol w="6574947">
                  <a:extLst>
                    <a:ext uri="{9D8B030D-6E8A-4147-A177-3AD203B41FA5}">
                      <a16:colId xmlns:a16="http://schemas.microsoft.com/office/drawing/2014/main" val="1629417911"/>
                    </a:ext>
                  </a:extLst>
                </a:gridCol>
                <a:gridCol w="3332480">
                  <a:extLst>
                    <a:ext uri="{9D8B030D-6E8A-4147-A177-3AD203B41FA5}">
                      <a16:colId xmlns:a16="http://schemas.microsoft.com/office/drawing/2014/main" val="3863308903"/>
                    </a:ext>
                  </a:extLst>
                </a:gridCol>
              </a:tblGrid>
              <a:tr h="292993">
                <a:tc>
                  <a:txBody>
                    <a:bodyPr/>
                    <a:lstStyle/>
                    <a:p>
                      <a:pPr algn="l"/>
                      <a:r>
                        <a:rPr lang="en-GB" sz="1200" b="1" kern="1200" dirty="0">
                          <a:solidFill>
                            <a:schemeClr val="bg1"/>
                          </a:solidFill>
                          <a:latin typeface="Albert Sans"/>
                          <a:ea typeface="+mn-ea"/>
                          <a:cs typeface="+mn-cs"/>
                        </a:rPr>
                        <a:t>Name </a:t>
                      </a:r>
                    </a:p>
                  </a:txBody>
                  <a:tcPr anchor="ctr"/>
                </a:tc>
                <a:tc>
                  <a:txBody>
                    <a:bodyPr/>
                    <a:lstStyle/>
                    <a:p>
                      <a:pPr algn="l"/>
                      <a:r>
                        <a:rPr lang="en-GB" sz="1200" b="1" kern="1200" dirty="0">
                          <a:solidFill>
                            <a:schemeClr val="bg1"/>
                          </a:solidFill>
                          <a:latin typeface="Albert Sans"/>
                          <a:ea typeface="+mn-ea"/>
                          <a:cs typeface="+mn-cs"/>
                        </a:rPr>
                        <a:t>Description</a:t>
                      </a:r>
                    </a:p>
                  </a:txBody>
                  <a:tcPr anchor="ctr"/>
                </a:tc>
                <a:tc>
                  <a:txBody>
                    <a:bodyPr/>
                    <a:lstStyle/>
                    <a:p>
                      <a:pPr algn="l"/>
                      <a:r>
                        <a:rPr lang="en-GB" sz="1200" b="1" kern="1200" dirty="0">
                          <a:solidFill>
                            <a:schemeClr val="bg1"/>
                          </a:solidFill>
                          <a:latin typeface="Albert Sans"/>
                          <a:ea typeface="+mn-ea"/>
                          <a:cs typeface="+mn-cs"/>
                        </a:rPr>
                        <a:t>Link</a:t>
                      </a:r>
                    </a:p>
                  </a:txBody>
                  <a:tcPr anchor="ctr"/>
                </a:tc>
                <a:extLst>
                  <a:ext uri="{0D108BD9-81ED-4DB2-BD59-A6C34878D82A}">
                    <a16:rowId xmlns:a16="http://schemas.microsoft.com/office/drawing/2014/main" val="3413053455"/>
                  </a:ext>
                </a:extLst>
              </a:tr>
              <a:tr h="1074306">
                <a:tc>
                  <a:txBody>
                    <a:bodyPr/>
                    <a:lstStyle/>
                    <a:p>
                      <a:pPr algn="l"/>
                      <a:r>
                        <a:rPr lang="en-GB" sz="1200" b="1" kern="1200" dirty="0" err="1">
                          <a:solidFill>
                            <a:schemeClr val="bg1"/>
                          </a:solidFill>
                          <a:latin typeface="Albert Sans" pitchFamily="2" charset="0"/>
                          <a:ea typeface="+mn-ea"/>
                          <a:cs typeface="+mn-cs"/>
                        </a:rPr>
                        <a:t>Mockaroo</a:t>
                      </a:r>
                      <a:endParaRPr lang="en-GB" sz="1200" b="1" kern="1200" dirty="0">
                        <a:solidFill>
                          <a:schemeClr val="bg1"/>
                        </a:solidFill>
                        <a:latin typeface="Albert Sans" pitchFamily="2" charset="0"/>
                        <a:ea typeface="+mn-ea"/>
                        <a:cs typeface="+mn-cs"/>
                      </a:endParaRPr>
                    </a:p>
                  </a:txBody>
                  <a:tcPr/>
                </a:tc>
                <a:tc>
                  <a:txBody>
                    <a:bodyPr/>
                    <a:lstStyle/>
                    <a:p>
                      <a:pPr marL="171450" indent="-171450" algn="l">
                        <a:buFont typeface="Wingdings" panose="05000000000000000000" pitchFamily="2" charset="2"/>
                        <a:buChar char="§"/>
                      </a:pPr>
                      <a:r>
                        <a:rPr lang="en-GB" sz="1200" kern="1200" dirty="0" err="1">
                          <a:solidFill>
                            <a:schemeClr val="bg1"/>
                          </a:solidFill>
                          <a:latin typeface="Albert Sans" pitchFamily="2" charset="0"/>
                          <a:ea typeface="+mn-ea"/>
                          <a:cs typeface="+mn-cs"/>
                        </a:rPr>
                        <a:t>Mockaroo</a:t>
                      </a:r>
                      <a:r>
                        <a:rPr lang="en-GB" sz="1200" kern="1200" dirty="0">
                          <a:solidFill>
                            <a:schemeClr val="bg1"/>
                          </a:solidFill>
                          <a:latin typeface="Albert Sans" pitchFamily="2" charset="0"/>
                          <a:ea typeface="+mn-ea"/>
                          <a:cs typeface="+mn-cs"/>
                        </a:rPr>
                        <a:t> is a data mocking tool that allows you to generate realistic test data for your Power Platform applications.</a:t>
                      </a:r>
                    </a:p>
                    <a:p>
                      <a:pPr marL="171450" indent="-171450" algn="l">
                        <a:buFont typeface="Wingdings" panose="05000000000000000000" pitchFamily="2" charset="2"/>
                        <a:buChar char="§"/>
                      </a:pPr>
                      <a:r>
                        <a:rPr lang="en-GB" sz="1200" kern="1200" dirty="0">
                          <a:solidFill>
                            <a:schemeClr val="bg1"/>
                          </a:solidFill>
                          <a:latin typeface="Albert Sans" pitchFamily="2" charset="0"/>
                          <a:ea typeface="+mn-ea"/>
                          <a:cs typeface="+mn-cs"/>
                        </a:rPr>
                        <a:t>It offers a simple interface for creating custom data sets with various data types, formats, and constraints, making it easier to conduct thorough testing and validation.</a:t>
                      </a:r>
                    </a:p>
                    <a:p>
                      <a:pPr marL="171450" indent="-171450" algn="l">
                        <a:buFont typeface="Wingdings" panose="05000000000000000000" pitchFamily="2" charset="2"/>
                        <a:buChar char="§"/>
                      </a:pPr>
                      <a:r>
                        <a:rPr lang="en-GB" sz="1200" kern="1200" dirty="0">
                          <a:solidFill>
                            <a:schemeClr val="bg1"/>
                          </a:solidFill>
                          <a:latin typeface="Albert Sans" pitchFamily="2" charset="0"/>
                          <a:ea typeface="+mn-ea"/>
                          <a:cs typeface="+mn-cs"/>
                        </a:rPr>
                        <a:t>It integrates with Power Platform and other systems.</a:t>
                      </a:r>
                    </a:p>
                  </a:txBody>
                  <a:tcPr/>
                </a:tc>
                <a:tc>
                  <a:txBody>
                    <a:bodyPr/>
                    <a:lstStyle/>
                    <a:p>
                      <a:pPr algn="l"/>
                      <a:r>
                        <a:rPr lang="en-GB" sz="1200" kern="1200" dirty="0">
                          <a:solidFill>
                            <a:schemeClr val="bg1"/>
                          </a:solidFill>
                          <a:latin typeface="Albert Sans" pitchFamily="2" charset="0"/>
                          <a:ea typeface="+mn-ea"/>
                          <a:cs typeface="+mn-cs"/>
                          <a:hlinkClick r:id="rId2"/>
                        </a:rPr>
                        <a:t>https://www.mockaroo.com</a:t>
                      </a:r>
                      <a:endParaRPr lang="en-GB" sz="1200" kern="1200" dirty="0">
                        <a:solidFill>
                          <a:schemeClr val="bg1"/>
                        </a:solidFill>
                        <a:latin typeface="Albert Sans" pitchFamily="2" charset="0"/>
                        <a:ea typeface="+mn-ea"/>
                        <a:cs typeface="+mn-cs"/>
                      </a:endParaRPr>
                    </a:p>
                    <a:p>
                      <a:pPr algn="l"/>
                      <a:endParaRPr lang="en-GB" sz="1200" kern="1200" dirty="0">
                        <a:solidFill>
                          <a:schemeClr val="bg1"/>
                        </a:solidFill>
                        <a:latin typeface="Albert Sans" pitchFamily="2" charset="0"/>
                        <a:ea typeface="+mn-ea"/>
                        <a:cs typeface="+mn-cs"/>
                      </a:endParaRPr>
                    </a:p>
                  </a:txBody>
                  <a:tcPr/>
                </a:tc>
                <a:extLst>
                  <a:ext uri="{0D108BD9-81ED-4DB2-BD59-A6C34878D82A}">
                    <a16:rowId xmlns:a16="http://schemas.microsoft.com/office/drawing/2014/main" val="2562208640"/>
                  </a:ext>
                </a:extLst>
              </a:tr>
              <a:tr h="1074306">
                <a:tc>
                  <a:txBody>
                    <a:bodyPr/>
                    <a:lstStyle/>
                    <a:p>
                      <a:pPr algn="l"/>
                      <a:r>
                        <a:rPr lang="en-GB" sz="1200" b="1" kern="1200" dirty="0" err="1">
                          <a:solidFill>
                            <a:schemeClr val="bg1"/>
                          </a:solidFill>
                          <a:latin typeface="Albert Sans" pitchFamily="2" charset="0"/>
                          <a:ea typeface="+mn-ea"/>
                          <a:cs typeface="+mn-cs"/>
                        </a:rPr>
                        <a:t>RNDGen</a:t>
                      </a:r>
                      <a:endParaRPr lang="en-GB" sz="1200" b="1" kern="1200" dirty="0">
                        <a:solidFill>
                          <a:schemeClr val="bg1"/>
                        </a:solidFill>
                        <a:latin typeface="Albert Sans" pitchFamily="2" charset="0"/>
                        <a:ea typeface="+mn-ea"/>
                        <a:cs typeface="+mn-cs"/>
                      </a:endParaRPr>
                    </a:p>
                  </a:txBody>
                  <a:tcPr/>
                </a:tc>
                <a:tc>
                  <a:txBody>
                    <a:bodyPr/>
                    <a:lstStyle/>
                    <a:p>
                      <a:pPr marL="171450" indent="-171450" algn="l">
                        <a:buFont typeface="Wingdings" panose="05000000000000000000" pitchFamily="2" charset="2"/>
                        <a:buChar char="§"/>
                      </a:pPr>
                      <a:r>
                        <a:rPr lang="en-GB" sz="1200" kern="1200" dirty="0" err="1">
                          <a:solidFill>
                            <a:schemeClr val="bg1"/>
                          </a:solidFill>
                          <a:latin typeface="Albert Sans" pitchFamily="2" charset="0"/>
                          <a:ea typeface="+mn-ea"/>
                          <a:cs typeface="+mn-cs"/>
                        </a:rPr>
                        <a:t>RNDGen</a:t>
                      </a:r>
                      <a:r>
                        <a:rPr lang="en-GB" sz="1200" kern="1200" dirty="0">
                          <a:solidFill>
                            <a:schemeClr val="bg1"/>
                          </a:solidFill>
                          <a:latin typeface="Albert Sans" pitchFamily="2" charset="0"/>
                          <a:ea typeface="+mn-ea"/>
                          <a:cs typeface="+mn-cs"/>
                        </a:rPr>
                        <a:t> Random Data Generator is a free user-friendly tool for generate test data.</a:t>
                      </a:r>
                    </a:p>
                    <a:p>
                      <a:pPr marL="171450" indent="-171450" algn="l">
                        <a:buFont typeface="Wingdings" panose="05000000000000000000" pitchFamily="2" charset="2"/>
                        <a:buChar char="§"/>
                      </a:pPr>
                      <a:r>
                        <a:rPr lang="en-GB" sz="1200" kern="1200" dirty="0">
                          <a:solidFill>
                            <a:schemeClr val="bg1"/>
                          </a:solidFill>
                          <a:latin typeface="Albert Sans" pitchFamily="2" charset="0"/>
                          <a:ea typeface="+mn-ea"/>
                          <a:cs typeface="+mn-cs"/>
                        </a:rPr>
                        <a:t>The data creator uses an existing data model and customizes it to create a mock data table structure.</a:t>
                      </a:r>
                    </a:p>
                    <a:p>
                      <a:pPr marL="171450" indent="-171450" algn="l">
                        <a:buFont typeface="Wingdings" panose="05000000000000000000" pitchFamily="2" charset="2"/>
                        <a:buChar char="§"/>
                      </a:pPr>
                      <a:r>
                        <a:rPr lang="en-GB" sz="1200" kern="1200" dirty="0">
                          <a:solidFill>
                            <a:schemeClr val="bg1"/>
                          </a:solidFill>
                          <a:latin typeface="Albert Sans" pitchFamily="2" charset="0"/>
                          <a:ea typeface="+mn-ea"/>
                          <a:cs typeface="+mn-cs"/>
                        </a:rPr>
                        <a:t>It allows you to easily create dummy data for tests that are representative of real-world scenarios, with the ability to select from a wide range of fake data details fields including name, email, location, address, zip and vin codes and many others.</a:t>
                      </a:r>
                    </a:p>
                    <a:p>
                      <a:pPr marL="171450" indent="-171450" algn="l">
                        <a:buFont typeface="Wingdings" panose="05000000000000000000" pitchFamily="2" charset="2"/>
                        <a:buChar char="§"/>
                      </a:pPr>
                      <a:r>
                        <a:rPr lang="en-GB" sz="1200" kern="1200" dirty="0">
                          <a:solidFill>
                            <a:schemeClr val="bg1"/>
                          </a:solidFill>
                          <a:latin typeface="Albert Sans" pitchFamily="2" charset="0"/>
                          <a:ea typeface="+mn-ea"/>
                          <a:cs typeface="+mn-cs"/>
                        </a:rPr>
                        <a:t>You can quickly generate thousands of fake data rows in different formats, including CSV, SQL, JSON, XML, or Excel.</a:t>
                      </a:r>
                    </a:p>
                    <a:p>
                      <a:pPr marL="171450" indent="-171450" algn="l">
                        <a:buFont typeface="Wingdings" panose="05000000000000000000" pitchFamily="2" charset="2"/>
                        <a:buChar char="§"/>
                      </a:pPr>
                      <a:r>
                        <a:rPr lang="en-GB" sz="1200" kern="1200" dirty="0">
                          <a:solidFill>
                            <a:schemeClr val="bg1"/>
                          </a:solidFill>
                          <a:latin typeface="Albert Sans" pitchFamily="2" charset="0"/>
                          <a:ea typeface="+mn-ea"/>
                          <a:cs typeface="+mn-cs"/>
                        </a:rPr>
                        <a:t>Great tool for generating Excel import files to prep a demo. </a:t>
                      </a:r>
                    </a:p>
                  </a:txBody>
                  <a:tcPr/>
                </a:tc>
                <a:tc>
                  <a:txBody>
                    <a:bodyPr/>
                    <a:lstStyle/>
                    <a:p>
                      <a:pPr algn="l"/>
                      <a:r>
                        <a:rPr lang="en-GB" sz="1200" kern="1200" dirty="0">
                          <a:solidFill>
                            <a:schemeClr val="bg1"/>
                          </a:solidFill>
                          <a:latin typeface="Albert Sans" pitchFamily="2" charset="0"/>
                          <a:ea typeface="+mn-ea"/>
                          <a:cs typeface="+mn-cs"/>
                        </a:rPr>
                        <a:t>https://www.rndgen.com/data-generator</a:t>
                      </a:r>
                    </a:p>
                  </a:txBody>
                  <a:tcPr/>
                </a:tc>
                <a:extLst>
                  <a:ext uri="{0D108BD9-81ED-4DB2-BD59-A6C34878D82A}">
                    <a16:rowId xmlns:a16="http://schemas.microsoft.com/office/drawing/2014/main" val="2170601365"/>
                  </a:ext>
                </a:extLst>
              </a:tr>
              <a:tr h="638985">
                <a:tc>
                  <a:txBody>
                    <a:bodyPr/>
                    <a:lstStyle/>
                    <a:p>
                      <a:pPr algn="l"/>
                      <a:r>
                        <a:rPr lang="en-GB" sz="1200" b="1" kern="1200" dirty="0">
                          <a:solidFill>
                            <a:schemeClr val="bg1"/>
                          </a:solidFill>
                          <a:latin typeface="Albert Sans" pitchFamily="2" charset="0"/>
                          <a:ea typeface="+mn-ea"/>
                          <a:cs typeface="+mn-cs"/>
                        </a:rPr>
                        <a:t>Selenium</a:t>
                      </a:r>
                    </a:p>
                  </a:txBody>
                  <a:tcPr/>
                </a:tc>
                <a:tc>
                  <a:txBody>
                    <a:bodyPr/>
                    <a:lstStyle/>
                    <a:p>
                      <a:pPr marL="171450" indent="-171450" algn="l">
                        <a:buFont typeface="Wingdings" panose="05000000000000000000" pitchFamily="2" charset="2"/>
                        <a:buChar char="§"/>
                      </a:pPr>
                      <a:r>
                        <a:rPr lang="en-GB" sz="1200" kern="1200" dirty="0">
                          <a:solidFill>
                            <a:schemeClr val="bg1"/>
                          </a:solidFill>
                          <a:latin typeface="Albert Sans" pitchFamily="2" charset="0"/>
                          <a:ea typeface="+mn-ea"/>
                          <a:cs typeface="+mn-cs"/>
                        </a:rPr>
                        <a:t>For testing Power Apps portals or web-based components of your solution, Selenium can automate browser interactions and help validate the functionality and user experience.</a:t>
                      </a:r>
                    </a:p>
                  </a:txBody>
                  <a:tcPr/>
                </a:tc>
                <a:tc>
                  <a:txBody>
                    <a:bodyPr/>
                    <a:lstStyle/>
                    <a:p>
                      <a:pPr algn="l"/>
                      <a:r>
                        <a:rPr lang="en-GB" sz="1200" kern="1200" dirty="0">
                          <a:solidFill>
                            <a:schemeClr val="bg1"/>
                          </a:solidFill>
                          <a:latin typeface="Albert Sans" pitchFamily="2" charset="0"/>
                          <a:ea typeface="+mn-ea"/>
                          <a:cs typeface="+mn-cs"/>
                          <a:hlinkClick r:id="rId3"/>
                        </a:rPr>
                        <a:t>https://www.selenium.dev</a:t>
                      </a:r>
                      <a:r>
                        <a:rPr lang="en-GB" sz="1200" kern="1200" dirty="0">
                          <a:solidFill>
                            <a:schemeClr val="bg1"/>
                          </a:solidFill>
                          <a:latin typeface="Albert Sans" pitchFamily="2" charset="0"/>
                          <a:ea typeface="+mn-ea"/>
                          <a:cs typeface="+mn-cs"/>
                        </a:rPr>
                        <a:t> </a:t>
                      </a:r>
                    </a:p>
                  </a:txBody>
                  <a:tcPr/>
                </a:tc>
                <a:extLst>
                  <a:ext uri="{0D108BD9-81ED-4DB2-BD59-A6C34878D82A}">
                    <a16:rowId xmlns:a16="http://schemas.microsoft.com/office/drawing/2014/main" val="3380066818"/>
                  </a:ext>
                </a:extLst>
              </a:tr>
              <a:tr h="1074306">
                <a:tc>
                  <a:txBody>
                    <a:bodyPr/>
                    <a:lstStyle/>
                    <a:p>
                      <a:pPr algn="l"/>
                      <a:r>
                        <a:rPr lang="en-GB" sz="1200" b="1" kern="1200" dirty="0">
                          <a:solidFill>
                            <a:schemeClr val="bg1"/>
                          </a:solidFill>
                          <a:latin typeface="Albert Sans" pitchFamily="2" charset="0"/>
                          <a:ea typeface="+mn-ea"/>
                          <a:cs typeface="+mn-cs"/>
                        </a:rPr>
                        <a:t>Azure Test Plans </a:t>
                      </a:r>
                    </a:p>
                  </a:txBody>
                  <a:tcPr/>
                </a:tc>
                <a:tc>
                  <a:txBody>
                    <a:bodyPr/>
                    <a:lstStyle/>
                    <a:p>
                      <a:pPr marL="171450" indent="-171450" algn="l">
                        <a:buFont typeface="Wingdings" panose="05000000000000000000" pitchFamily="2" charset="2"/>
                        <a:buChar char="§"/>
                      </a:pPr>
                      <a:r>
                        <a:rPr lang="en-GB" sz="1200" kern="1200" dirty="0">
                          <a:solidFill>
                            <a:schemeClr val="bg1"/>
                          </a:solidFill>
                          <a:latin typeface="Albert Sans" pitchFamily="2" charset="0"/>
                          <a:ea typeface="+mn-ea"/>
                          <a:cs typeface="+mn-cs"/>
                        </a:rPr>
                        <a:t>Azure Test Plans provides rich and powerful tools everyone in the team can use to drive quality and collaboration throughout the development process.</a:t>
                      </a:r>
                    </a:p>
                    <a:p>
                      <a:pPr marL="171450" indent="-171450" algn="l">
                        <a:buFont typeface="Wingdings" panose="05000000000000000000" pitchFamily="2" charset="2"/>
                        <a:buChar char="§"/>
                      </a:pPr>
                      <a:r>
                        <a:rPr lang="en-GB" sz="1200" kern="1200" dirty="0">
                          <a:solidFill>
                            <a:schemeClr val="bg1"/>
                          </a:solidFill>
                          <a:latin typeface="Albert Sans" pitchFamily="2" charset="0"/>
                          <a:ea typeface="+mn-ea"/>
                          <a:cs typeface="+mn-cs"/>
                        </a:rPr>
                        <a:t>The easy-to-use, browser-based test management solution provides all the capabilities required for planned manual testing, user acceptance testing, exploratory testing, and gathering feedback from stakeholders.</a:t>
                      </a:r>
                    </a:p>
                  </a:txBody>
                  <a:tcPr/>
                </a:tc>
                <a:tc>
                  <a:txBody>
                    <a:bodyPr/>
                    <a:lstStyle/>
                    <a:p>
                      <a:pPr algn="l"/>
                      <a:r>
                        <a:rPr lang="en-GB" sz="1200" kern="1200" dirty="0">
                          <a:solidFill>
                            <a:schemeClr val="bg1"/>
                          </a:solidFill>
                          <a:latin typeface="Albert Sans" pitchFamily="2" charset="0"/>
                          <a:ea typeface="+mn-ea"/>
                          <a:cs typeface="+mn-cs"/>
                          <a:hlinkClick r:id="rId4"/>
                        </a:rPr>
                        <a:t>https://learn.microsoft.com/en-us/previous-versions/azure/devops/test/overview?view=tfs-2017</a:t>
                      </a:r>
                      <a:r>
                        <a:rPr lang="en-GB" sz="1200" kern="1200" dirty="0">
                          <a:solidFill>
                            <a:schemeClr val="bg1"/>
                          </a:solidFill>
                          <a:latin typeface="Albert Sans" pitchFamily="2" charset="0"/>
                          <a:ea typeface="+mn-ea"/>
                          <a:cs typeface="+mn-cs"/>
                        </a:rPr>
                        <a:t> </a:t>
                      </a:r>
                    </a:p>
                  </a:txBody>
                  <a:tcPr/>
                </a:tc>
                <a:extLst>
                  <a:ext uri="{0D108BD9-81ED-4DB2-BD59-A6C34878D82A}">
                    <a16:rowId xmlns:a16="http://schemas.microsoft.com/office/drawing/2014/main" val="4169509772"/>
                  </a:ext>
                </a:extLst>
              </a:tr>
            </a:tbl>
          </a:graphicData>
        </a:graphic>
      </p:graphicFrame>
    </p:spTree>
    <p:extLst>
      <p:ext uri="{BB962C8B-B14F-4D97-AF65-F5344CB8AC3E}">
        <p14:creationId xmlns:p14="http://schemas.microsoft.com/office/powerpoint/2010/main" val="1572112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6162E4-4AB0-B405-4F74-A28472B8D259}"/>
              </a:ext>
            </a:extLst>
          </p:cNvPr>
          <p:cNvSpPr>
            <a:spLocks noGrp="1"/>
          </p:cNvSpPr>
          <p:nvPr>
            <p:ph type="title"/>
          </p:nvPr>
        </p:nvSpPr>
        <p:spPr/>
        <p:txBody>
          <a:bodyPr>
            <a:normAutofit fontScale="90000"/>
          </a:bodyPr>
          <a:lstStyle/>
          <a:p>
            <a:r>
              <a:rPr lang="en-GB" dirty="0"/>
              <a:t>Developer Tools – Data</a:t>
            </a:r>
          </a:p>
        </p:txBody>
      </p:sp>
      <p:graphicFrame>
        <p:nvGraphicFramePr>
          <p:cNvPr id="2" name="Table 1">
            <a:extLst>
              <a:ext uri="{FF2B5EF4-FFF2-40B4-BE49-F238E27FC236}">
                <a16:creationId xmlns:a16="http://schemas.microsoft.com/office/drawing/2014/main" id="{7EBE57A3-571D-B098-E6CE-21D60B8B77E1}"/>
              </a:ext>
            </a:extLst>
          </p:cNvPr>
          <p:cNvGraphicFramePr>
            <a:graphicFrameLocks noGrp="1"/>
          </p:cNvGraphicFramePr>
          <p:nvPr>
            <p:extLst>
              <p:ext uri="{D42A27DB-BD31-4B8C-83A1-F6EECF244321}">
                <p14:modId xmlns:p14="http://schemas.microsoft.com/office/powerpoint/2010/main" val="2908536562"/>
              </p:ext>
            </p:extLst>
          </p:nvPr>
        </p:nvGraphicFramePr>
        <p:xfrm>
          <a:off x="615820" y="1468436"/>
          <a:ext cx="11647300" cy="4349987"/>
        </p:xfrm>
        <a:graphic>
          <a:graphicData uri="http://schemas.openxmlformats.org/drawingml/2006/table">
            <a:tbl>
              <a:tblPr firstRow="1" bandRow="1">
                <a:tableStyleId>{69012ECD-51FC-41F1-AA8D-1B2483CD663E}</a:tableStyleId>
              </a:tblPr>
              <a:tblGrid>
                <a:gridCol w="1837820">
                  <a:extLst>
                    <a:ext uri="{9D8B030D-6E8A-4147-A177-3AD203B41FA5}">
                      <a16:colId xmlns:a16="http://schemas.microsoft.com/office/drawing/2014/main" val="3435468667"/>
                    </a:ext>
                  </a:extLst>
                </a:gridCol>
                <a:gridCol w="6477000">
                  <a:extLst>
                    <a:ext uri="{9D8B030D-6E8A-4147-A177-3AD203B41FA5}">
                      <a16:colId xmlns:a16="http://schemas.microsoft.com/office/drawing/2014/main" val="1629417911"/>
                    </a:ext>
                  </a:extLst>
                </a:gridCol>
                <a:gridCol w="3332480">
                  <a:extLst>
                    <a:ext uri="{9D8B030D-6E8A-4147-A177-3AD203B41FA5}">
                      <a16:colId xmlns:a16="http://schemas.microsoft.com/office/drawing/2014/main" val="3863308903"/>
                    </a:ext>
                  </a:extLst>
                </a:gridCol>
              </a:tblGrid>
              <a:tr h="292993">
                <a:tc>
                  <a:txBody>
                    <a:bodyPr/>
                    <a:lstStyle/>
                    <a:p>
                      <a:pPr algn="l"/>
                      <a:r>
                        <a:rPr lang="en-GB" sz="1200" b="1" kern="1200" dirty="0">
                          <a:solidFill>
                            <a:schemeClr val="bg1"/>
                          </a:solidFill>
                          <a:latin typeface="Albert Sans"/>
                          <a:ea typeface="+mn-ea"/>
                          <a:cs typeface="+mn-cs"/>
                        </a:rPr>
                        <a:t>Name </a:t>
                      </a:r>
                    </a:p>
                  </a:txBody>
                  <a:tcPr anchor="ctr"/>
                </a:tc>
                <a:tc>
                  <a:txBody>
                    <a:bodyPr/>
                    <a:lstStyle/>
                    <a:p>
                      <a:pPr algn="l"/>
                      <a:r>
                        <a:rPr lang="en-GB" sz="1200" b="1" kern="1200" dirty="0">
                          <a:solidFill>
                            <a:schemeClr val="bg1"/>
                          </a:solidFill>
                          <a:latin typeface="Albert Sans"/>
                          <a:ea typeface="+mn-ea"/>
                          <a:cs typeface="+mn-cs"/>
                        </a:rPr>
                        <a:t>Description</a:t>
                      </a:r>
                    </a:p>
                  </a:txBody>
                  <a:tcPr anchor="ctr"/>
                </a:tc>
                <a:tc>
                  <a:txBody>
                    <a:bodyPr/>
                    <a:lstStyle/>
                    <a:p>
                      <a:pPr algn="l"/>
                      <a:r>
                        <a:rPr lang="en-GB" sz="1200" b="1" kern="1200" dirty="0">
                          <a:solidFill>
                            <a:schemeClr val="bg1"/>
                          </a:solidFill>
                          <a:latin typeface="Albert Sans"/>
                          <a:ea typeface="+mn-ea"/>
                          <a:cs typeface="+mn-cs"/>
                        </a:rPr>
                        <a:t>Link</a:t>
                      </a:r>
                    </a:p>
                  </a:txBody>
                  <a:tcPr anchor="ctr"/>
                </a:tc>
                <a:extLst>
                  <a:ext uri="{0D108BD9-81ED-4DB2-BD59-A6C34878D82A}">
                    <a16:rowId xmlns:a16="http://schemas.microsoft.com/office/drawing/2014/main" val="3413053455"/>
                  </a:ext>
                </a:extLst>
              </a:tr>
              <a:tr h="1391674">
                <a:tc>
                  <a:txBody>
                    <a:bodyPr/>
                    <a:lstStyle/>
                    <a:p>
                      <a:pPr marL="0" indent="0" algn="l" defTabSz="964783" rtl="0" eaLnBrk="1" latinLnBrk="0" hangingPunct="1">
                        <a:buFont typeface="Wingdings" panose="05000000000000000000" pitchFamily="2" charset="2"/>
                        <a:buNone/>
                      </a:pPr>
                      <a:r>
                        <a:rPr lang="en-GB" sz="1200" b="1" kern="1200" dirty="0">
                          <a:solidFill>
                            <a:schemeClr val="bg1"/>
                          </a:solidFill>
                          <a:latin typeface="Albert Sans" pitchFamily="2" charset="0"/>
                          <a:ea typeface="+mn-ea"/>
                          <a:cs typeface="+mn-cs"/>
                        </a:rPr>
                        <a:t>SQL Server Management Studio (SSMS)</a:t>
                      </a:r>
                    </a:p>
                    <a:p>
                      <a:pPr marL="171450" indent="-171450" algn="l" defTabSz="964783" rtl="0" eaLnBrk="1" latinLnBrk="0" hangingPunct="1">
                        <a:buFont typeface="Wingdings" panose="05000000000000000000" pitchFamily="2" charset="2"/>
                        <a:buChar char="§"/>
                      </a:pPr>
                      <a:endParaRPr lang="en-GB" sz="1200" b="1" kern="1200" dirty="0">
                        <a:solidFill>
                          <a:schemeClr val="bg1"/>
                        </a:solidFill>
                        <a:latin typeface="Albert Sans" pitchFamily="2" charset="0"/>
                        <a:ea typeface="+mn-ea"/>
                        <a:cs typeface="+mn-cs"/>
                      </a:endParaRPr>
                    </a:p>
                  </a:txBody>
                  <a:tcPr/>
                </a:tc>
                <a:tc>
                  <a:txBody>
                    <a:bodyPr/>
                    <a:lstStyle/>
                    <a:p>
                      <a:pPr marL="171450" indent="-171450" algn="l" defTabSz="964783" rtl="0" eaLnBrk="1" fontAlgn="t" latinLnBrk="0" hangingPunct="1">
                        <a:buFont typeface="Wingdings" panose="05000000000000000000" pitchFamily="2" charset="2"/>
                        <a:buChar char="§"/>
                      </a:pPr>
                      <a:r>
                        <a:rPr lang="en-GB" sz="1200" kern="1200" dirty="0">
                          <a:solidFill>
                            <a:schemeClr val="bg1"/>
                          </a:solidFill>
                          <a:latin typeface="Albert Sans" pitchFamily="2" charset="0"/>
                          <a:ea typeface="+mn-ea"/>
                          <a:cs typeface="+mn-cs"/>
                        </a:rPr>
                        <a:t>SQL Server Management Studio (SSMS) is an integrated environment for managing any SQL infrastructure, from SQL Server to Azure SQL Database.</a:t>
                      </a:r>
                    </a:p>
                    <a:p>
                      <a:pPr marL="171450" indent="-171450" algn="l" defTabSz="964783" rtl="0" eaLnBrk="1" fontAlgn="t" latinLnBrk="0" hangingPunct="1">
                        <a:buFont typeface="Wingdings" panose="05000000000000000000" pitchFamily="2" charset="2"/>
                        <a:buChar char="§"/>
                      </a:pPr>
                      <a:r>
                        <a:rPr lang="en-GB" sz="1200" kern="1200" dirty="0">
                          <a:solidFill>
                            <a:schemeClr val="bg1"/>
                          </a:solidFill>
                          <a:latin typeface="Albert Sans" pitchFamily="2" charset="0"/>
                          <a:ea typeface="+mn-ea"/>
                          <a:cs typeface="+mn-cs"/>
                        </a:rPr>
                        <a:t>It provides tools to configure, monitor, and administer instances of SQL Server and databases.</a:t>
                      </a:r>
                    </a:p>
                    <a:p>
                      <a:pPr marL="171450" indent="-171450" algn="l" defTabSz="964783" rtl="0" eaLnBrk="1" fontAlgn="t" latinLnBrk="0" hangingPunct="1">
                        <a:buFont typeface="Wingdings" panose="05000000000000000000" pitchFamily="2" charset="2"/>
                        <a:buChar char="§"/>
                      </a:pPr>
                      <a:r>
                        <a:rPr lang="en-GB" sz="1200" kern="1200" dirty="0">
                          <a:solidFill>
                            <a:schemeClr val="bg1"/>
                          </a:solidFill>
                          <a:latin typeface="Albert Sans" pitchFamily="2" charset="0"/>
                          <a:ea typeface="+mn-ea"/>
                          <a:cs typeface="+mn-cs"/>
                        </a:rPr>
                        <a:t>Use SSMS to deploy, monitor, and upgrade the data-tier components used by your applications and build queries and scripts.</a:t>
                      </a:r>
                    </a:p>
                    <a:p>
                      <a:pPr marL="171450" indent="-171450" algn="l" defTabSz="964783" rtl="0" eaLnBrk="1" fontAlgn="t" latinLnBrk="0" hangingPunct="1">
                        <a:buFont typeface="Wingdings" panose="05000000000000000000" pitchFamily="2" charset="2"/>
                        <a:buChar char="§"/>
                      </a:pPr>
                      <a:r>
                        <a:rPr lang="en-GB" sz="1200" kern="1200" dirty="0">
                          <a:solidFill>
                            <a:schemeClr val="bg1"/>
                          </a:solidFill>
                          <a:latin typeface="Albert Sans" pitchFamily="2" charset="0"/>
                          <a:ea typeface="+mn-ea"/>
                          <a:cs typeface="+mn-cs"/>
                        </a:rPr>
                        <a:t>It also used to query, design, and manage your databases and data warehouses, wherever they are - on your local computer or in the cloud.</a:t>
                      </a:r>
                    </a:p>
                    <a:p>
                      <a:pPr marL="171450" indent="-171450" algn="l" defTabSz="964783" rtl="0" eaLnBrk="1" fontAlgn="t" latinLnBrk="0" hangingPunct="1">
                        <a:buFont typeface="Wingdings" panose="05000000000000000000" pitchFamily="2" charset="2"/>
                        <a:buChar char="§"/>
                      </a:pPr>
                      <a:r>
                        <a:rPr lang="en-GB" sz="1200" kern="1200" dirty="0">
                          <a:solidFill>
                            <a:schemeClr val="bg1"/>
                          </a:solidFill>
                          <a:latin typeface="Albert Sans" pitchFamily="2" charset="0"/>
                          <a:ea typeface="+mn-ea"/>
                          <a:cs typeface="+mn-cs"/>
                        </a:rPr>
                        <a:t>The latest version also auto-installs Azure Data Studio.</a:t>
                      </a:r>
                    </a:p>
                  </a:txBody>
                  <a:tcPr/>
                </a:tc>
                <a:tc>
                  <a:txBody>
                    <a:bodyPr/>
                    <a:lstStyle/>
                    <a:p>
                      <a:pPr algn="l"/>
                      <a:r>
                        <a:rPr lang="en-GB" sz="1200" kern="1200" dirty="0">
                          <a:solidFill>
                            <a:schemeClr val="bg1"/>
                          </a:solidFill>
                          <a:latin typeface="Albert Sans" pitchFamily="2" charset="0"/>
                          <a:ea typeface="+mn-ea"/>
                          <a:cs typeface="+mn-cs"/>
                          <a:hlinkClick r:id="rId2"/>
                        </a:rPr>
                        <a:t>https://learn.microsoft.com/en-us/sql/ssms/download-sql-server-management-studio-ssms?view=sql-server-ver16</a:t>
                      </a:r>
                      <a:endParaRPr lang="en-GB" sz="1200" kern="1200" dirty="0">
                        <a:solidFill>
                          <a:schemeClr val="bg1"/>
                        </a:solidFill>
                        <a:latin typeface="Albert Sans" pitchFamily="2" charset="0"/>
                        <a:ea typeface="+mn-ea"/>
                        <a:cs typeface="+mn-cs"/>
                      </a:endParaRPr>
                    </a:p>
                    <a:p>
                      <a:pPr algn="l"/>
                      <a:endParaRPr lang="en-GB" sz="1200" kern="1200" dirty="0">
                        <a:solidFill>
                          <a:schemeClr val="bg1"/>
                        </a:solidFill>
                        <a:latin typeface="Albert Sans" pitchFamily="2" charset="0"/>
                        <a:ea typeface="+mn-ea"/>
                        <a:cs typeface="+mn-cs"/>
                      </a:endParaRPr>
                    </a:p>
                  </a:txBody>
                  <a:tcPr/>
                </a:tc>
                <a:extLst>
                  <a:ext uri="{0D108BD9-81ED-4DB2-BD59-A6C34878D82A}">
                    <a16:rowId xmlns:a16="http://schemas.microsoft.com/office/drawing/2014/main" val="932416238"/>
                  </a:ext>
                </a:extLst>
              </a:tr>
              <a:tr h="1313794">
                <a:tc>
                  <a:txBody>
                    <a:bodyPr/>
                    <a:lstStyle/>
                    <a:p>
                      <a:pPr algn="l"/>
                      <a:r>
                        <a:rPr lang="en-GB" sz="1200" b="1" kern="1200" dirty="0" err="1">
                          <a:solidFill>
                            <a:schemeClr val="bg1"/>
                          </a:solidFill>
                          <a:latin typeface="Albert Sans" pitchFamily="2" charset="0"/>
                          <a:ea typeface="+mn-ea"/>
                          <a:cs typeface="+mn-cs"/>
                        </a:rPr>
                        <a:t>KingswaySoft</a:t>
                      </a:r>
                      <a:endParaRPr lang="en-GB" sz="1200" b="1" kern="1200" dirty="0">
                        <a:solidFill>
                          <a:schemeClr val="bg1"/>
                        </a:solidFill>
                        <a:latin typeface="Albert Sans" pitchFamily="2" charset="0"/>
                        <a:ea typeface="+mn-ea"/>
                        <a:cs typeface="+mn-cs"/>
                      </a:endParaRPr>
                    </a:p>
                  </a:txBody>
                  <a:tcPr/>
                </a:tc>
                <a:tc>
                  <a:txBody>
                    <a:bodyPr/>
                    <a:lstStyle/>
                    <a:p>
                      <a:pPr marL="171450" indent="-171450" algn="l">
                        <a:buFont typeface="Wingdings" panose="05000000000000000000" pitchFamily="2" charset="2"/>
                        <a:buChar char="§"/>
                      </a:pPr>
                      <a:r>
                        <a:rPr lang="en-GB" sz="1200" kern="1200" dirty="0" err="1">
                          <a:solidFill>
                            <a:schemeClr val="bg1"/>
                          </a:solidFill>
                          <a:latin typeface="Albert Sans" pitchFamily="2" charset="0"/>
                          <a:ea typeface="+mn-ea"/>
                          <a:cs typeface="+mn-cs"/>
                        </a:rPr>
                        <a:t>KingswaySoft</a:t>
                      </a:r>
                      <a:r>
                        <a:rPr lang="en-GB" sz="1200" kern="1200" dirty="0">
                          <a:solidFill>
                            <a:schemeClr val="bg1"/>
                          </a:solidFill>
                          <a:latin typeface="Albert Sans" pitchFamily="2" charset="0"/>
                          <a:ea typeface="+mn-ea"/>
                          <a:cs typeface="+mn-cs"/>
                        </a:rPr>
                        <a:t> offers a suite of data integration tools that can help you streamline data migration, synchronization, and transformation tasks for Power Platform solutions.</a:t>
                      </a:r>
                    </a:p>
                    <a:p>
                      <a:pPr marL="171450" indent="-171450" algn="l">
                        <a:buFont typeface="Wingdings" panose="05000000000000000000" pitchFamily="2" charset="2"/>
                        <a:buChar char="§"/>
                      </a:pPr>
                      <a:r>
                        <a:rPr lang="en-GB" sz="1200" kern="1200" dirty="0">
                          <a:solidFill>
                            <a:schemeClr val="bg1"/>
                          </a:solidFill>
                          <a:latin typeface="Albert Sans" pitchFamily="2" charset="0"/>
                          <a:ea typeface="+mn-ea"/>
                          <a:cs typeface="+mn-cs"/>
                        </a:rPr>
                        <a:t>It provides a visual interface for designing data flows and supports a wide range of data sources and destinations.</a:t>
                      </a:r>
                    </a:p>
                    <a:p>
                      <a:pPr marL="171450" indent="-171450" algn="l">
                        <a:buFont typeface="Wingdings" panose="05000000000000000000" pitchFamily="2" charset="2"/>
                        <a:buChar char="§"/>
                      </a:pPr>
                      <a:r>
                        <a:rPr lang="en-GB" sz="1200" kern="1200" dirty="0">
                          <a:solidFill>
                            <a:schemeClr val="bg1"/>
                          </a:solidFill>
                          <a:latin typeface="Albert Sans" pitchFamily="2" charset="0"/>
                          <a:ea typeface="+mn-ea"/>
                          <a:cs typeface="+mn-cs"/>
                        </a:rPr>
                        <a:t>Alternative for bigger and more complex data migration where the standard Power Platform data import tool is not inadequate.</a:t>
                      </a:r>
                    </a:p>
                  </a:txBody>
                  <a:tcPr/>
                </a:tc>
                <a:tc>
                  <a:txBody>
                    <a:bodyPr/>
                    <a:lstStyle/>
                    <a:p>
                      <a:pPr algn="l"/>
                      <a:r>
                        <a:rPr lang="en-GB" sz="1200" kern="1200" dirty="0">
                          <a:solidFill>
                            <a:schemeClr val="bg1"/>
                          </a:solidFill>
                          <a:latin typeface="Albert Sans" pitchFamily="2" charset="0"/>
                          <a:ea typeface="+mn-ea"/>
                          <a:cs typeface="+mn-cs"/>
                          <a:hlinkClick r:id="rId3"/>
                        </a:rPr>
                        <a:t>https://www.kingswaysoft.com/</a:t>
                      </a:r>
                      <a:r>
                        <a:rPr lang="en-GB" sz="1200" kern="1200" dirty="0">
                          <a:solidFill>
                            <a:schemeClr val="bg1"/>
                          </a:solidFill>
                          <a:latin typeface="Albert Sans" pitchFamily="2" charset="0"/>
                          <a:ea typeface="+mn-ea"/>
                          <a:cs typeface="+mn-cs"/>
                        </a:rPr>
                        <a:t> </a:t>
                      </a:r>
                    </a:p>
                  </a:txBody>
                  <a:tcPr/>
                </a:tc>
                <a:extLst>
                  <a:ext uri="{0D108BD9-81ED-4DB2-BD59-A6C34878D82A}">
                    <a16:rowId xmlns:a16="http://schemas.microsoft.com/office/drawing/2014/main" val="462861648"/>
                  </a:ext>
                </a:extLst>
              </a:tr>
              <a:tr h="878978">
                <a:tc>
                  <a:txBody>
                    <a:bodyPr/>
                    <a:lstStyle/>
                    <a:p>
                      <a:pPr algn="l"/>
                      <a:r>
                        <a:rPr lang="en-GB" sz="1200" b="1" kern="1200" dirty="0">
                          <a:solidFill>
                            <a:schemeClr val="bg1"/>
                          </a:solidFill>
                          <a:latin typeface="Albert Sans" pitchFamily="2" charset="0"/>
                          <a:ea typeface="+mn-ea"/>
                          <a:cs typeface="+mn-cs"/>
                        </a:rPr>
                        <a:t>Power BI Desktop</a:t>
                      </a:r>
                    </a:p>
                  </a:txBody>
                  <a:tcPr/>
                </a:tc>
                <a:tc>
                  <a:txBody>
                    <a:bodyPr/>
                    <a:lstStyle/>
                    <a:p>
                      <a:pPr marL="171450" indent="-171450" algn="l" defTabSz="964783" rtl="0" eaLnBrk="1" fontAlgn="t" latinLnBrk="0" hangingPunct="1">
                        <a:buFont typeface="Wingdings" panose="05000000000000000000" pitchFamily="2" charset="2"/>
                        <a:buChar char="§"/>
                      </a:pPr>
                      <a:r>
                        <a:rPr lang="en-GB" sz="1200" kern="1200" dirty="0">
                          <a:solidFill>
                            <a:schemeClr val="bg1"/>
                          </a:solidFill>
                          <a:latin typeface="Albert Sans" pitchFamily="2" charset="0"/>
                          <a:ea typeface="+mn-ea"/>
                          <a:cs typeface="+mn-cs"/>
                        </a:rPr>
                        <a:t>Power BI Desktop is used as a tool for generating Power BI reports and dashboards.</a:t>
                      </a:r>
                    </a:p>
                    <a:p>
                      <a:pPr marL="171450" indent="-171450" algn="l" defTabSz="964783" rtl="0" eaLnBrk="1" fontAlgn="t" latinLnBrk="0" hangingPunct="1">
                        <a:buFont typeface="Wingdings" panose="05000000000000000000" pitchFamily="2" charset="2"/>
                        <a:buChar char="§"/>
                      </a:pPr>
                      <a:r>
                        <a:rPr lang="en-GB" sz="1200" kern="1200" dirty="0">
                          <a:solidFill>
                            <a:schemeClr val="bg1"/>
                          </a:solidFill>
                          <a:latin typeface="Albert Sans" pitchFamily="2" charset="0"/>
                          <a:ea typeface="+mn-ea"/>
                          <a:cs typeface="+mn-cs"/>
                        </a:rPr>
                        <a:t>It allows you to visually explore your data through a free-form drag-and-drop canvas,    a broad range of modern data visualisations, and an easy-to-use report authoring experience.</a:t>
                      </a:r>
                    </a:p>
                  </a:txBody>
                  <a:tcPr/>
                </a:tc>
                <a:tc>
                  <a:txBody>
                    <a:bodyPr/>
                    <a:lstStyle/>
                    <a:p>
                      <a:pPr algn="l"/>
                      <a:r>
                        <a:rPr lang="en-GB" sz="1200" kern="1200" dirty="0">
                          <a:solidFill>
                            <a:schemeClr val="bg1"/>
                          </a:solidFill>
                          <a:latin typeface="Albert Sans" pitchFamily="2" charset="0"/>
                          <a:ea typeface="+mn-ea"/>
                          <a:cs typeface="+mn-cs"/>
                          <a:hlinkClick r:id="rId4"/>
                        </a:rPr>
                        <a:t>https://powerbi.microsoft.com/en-us/downloads/</a:t>
                      </a:r>
                      <a:r>
                        <a:rPr lang="en-GB" sz="1200" kern="1200" dirty="0">
                          <a:solidFill>
                            <a:schemeClr val="bg1"/>
                          </a:solidFill>
                          <a:latin typeface="Albert Sans" pitchFamily="2" charset="0"/>
                          <a:ea typeface="+mn-ea"/>
                          <a:cs typeface="+mn-cs"/>
                        </a:rPr>
                        <a:t> </a:t>
                      </a:r>
                    </a:p>
                    <a:p>
                      <a:pPr algn="l"/>
                      <a:endParaRPr lang="en-GB" sz="1200" kern="1200" dirty="0">
                        <a:solidFill>
                          <a:schemeClr val="bg1"/>
                        </a:solidFill>
                        <a:latin typeface="Albert Sans" pitchFamily="2" charset="0"/>
                        <a:ea typeface="+mn-ea"/>
                        <a:cs typeface="+mn-cs"/>
                      </a:endParaRPr>
                    </a:p>
                    <a:p>
                      <a:pPr algn="l"/>
                      <a:r>
                        <a:rPr lang="en-GB" sz="1200" kern="1200" dirty="0">
                          <a:solidFill>
                            <a:schemeClr val="bg1"/>
                          </a:solidFill>
                          <a:latin typeface="Albert Sans" pitchFamily="2" charset="0"/>
                          <a:ea typeface="+mn-ea"/>
                          <a:cs typeface="+mn-cs"/>
                          <a:hlinkClick r:id="rId5"/>
                        </a:rPr>
                        <a:t>https://www.microsoft.com/en-us/download/details.aspx?id=58494</a:t>
                      </a:r>
                      <a:endParaRPr lang="en-GB" sz="1200" kern="1200" dirty="0">
                        <a:solidFill>
                          <a:schemeClr val="bg1"/>
                        </a:solidFill>
                        <a:latin typeface="Albert Sans" pitchFamily="2" charset="0"/>
                        <a:ea typeface="+mn-ea"/>
                        <a:cs typeface="+mn-cs"/>
                      </a:endParaRPr>
                    </a:p>
                  </a:txBody>
                  <a:tcPr/>
                </a:tc>
                <a:extLst>
                  <a:ext uri="{0D108BD9-81ED-4DB2-BD59-A6C34878D82A}">
                    <a16:rowId xmlns:a16="http://schemas.microsoft.com/office/drawing/2014/main" val="3239573770"/>
                  </a:ext>
                </a:extLst>
              </a:tr>
            </a:tbl>
          </a:graphicData>
        </a:graphic>
      </p:graphicFrame>
    </p:spTree>
    <p:extLst>
      <p:ext uri="{BB962C8B-B14F-4D97-AF65-F5344CB8AC3E}">
        <p14:creationId xmlns:p14="http://schemas.microsoft.com/office/powerpoint/2010/main" val="3412751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62415C-89DD-2AFE-3B76-B63A919AE4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654A661-860D-6A57-6C63-0D6681075600}"/>
              </a:ext>
            </a:extLst>
          </p:cNvPr>
          <p:cNvPicPr>
            <a:picLocks noChangeAspect="1"/>
          </p:cNvPicPr>
          <p:nvPr/>
        </p:nvPicPr>
        <p:blipFill rotWithShape="1">
          <a:blip r:embed="rId2"/>
          <a:srcRect l="1922" t="24255" r="1828" b="30875"/>
          <a:stretch/>
        </p:blipFill>
        <p:spPr>
          <a:xfrm>
            <a:off x="2464272" y="478030"/>
            <a:ext cx="7934967" cy="1286975"/>
          </a:xfrm>
          <a:prstGeom prst="rect">
            <a:avLst/>
          </a:prstGeom>
        </p:spPr>
      </p:pic>
      <p:pic>
        <p:nvPicPr>
          <p:cNvPr id="7" name="Picture 6" descr="A person taking a selfie&#10;&#10;Description automatically generated">
            <a:extLst>
              <a:ext uri="{FF2B5EF4-FFF2-40B4-BE49-F238E27FC236}">
                <a16:creationId xmlns:a16="http://schemas.microsoft.com/office/drawing/2014/main" id="{417C1C70-66CF-0933-A2C8-3CF6CD8064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4272" y="2285874"/>
            <a:ext cx="2659201" cy="3545601"/>
          </a:xfrm>
          <a:prstGeom prst="ellipse">
            <a:avLst/>
          </a:prstGeom>
        </p:spPr>
      </p:pic>
      <p:sp>
        <p:nvSpPr>
          <p:cNvPr id="11" name="TextBox 10">
            <a:extLst>
              <a:ext uri="{FF2B5EF4-FFF2-40B4-BE49-F238E27FC236}">
                <a16:creationId xmlns:a16="http://schemas.microsoft.com/office/drawing/2014/main" id="{2F0C15F8-4B49-EAC4-FA17-F05175EECF5E}"/>
              </a:ext>
            </a:extLst>
          </p:cNvPr>
          <p:cNvSpPr txBox="1"/>
          <p:nvPr/>
        </p:nvSpPr>
        <p:spPr>
          <a:xfrm>
            <a:off x="5397597" y="2473625"/>
            <a:ext cx="5001642" cy="3170099"/>
          </a:xfrm>
          <a:prstGeom prst="rect">
            <a:avLst/>
          </a:prstGeom>
          <a:noFill/>
        </p:spPr>
        <p:txBody>
          <a:bodyPr wrap="square">
            <a:spAutoFit/>
          </a:bodyPr>
          <a:lstStyle/>
          <a:p>
            <a:pPr>
              <a:defRPr/>
            </a:pPr>
            <a:r>
              <a:rPr lang="en-GB" sz="2000" b="1" dirty="0">
                <a:solidFill>
                  <a:srgbClr val="FF0000"/>
                </a:solidFill>
                <a:latin typeface="Albert Sans" pitchFamily="2" charset="0"/>
              </a:rPr>
              <a:t>Blog</a:t>
            </a:r>
          </a:p>
          <a:p>
            <a:pPr>
              <a:defRPr/>
            </a:pPr>
            <a:r>
              <a:rPr lang="en-GB" sz="1200" dirty="0">
                <a:solidFill>
                  <a:schemeClr val="bg1"/>
                </a:solidFill>
                <a:latin typeface="Albert Sans" pitchFamily="2" charset="0"/>
                <a:hlinkClick r:id="rId4">
                  <a:extLst>
                    <a:ext uri="{A12FA001-AC4F-418D-AE19-62706E023703}">
                      <ahyp:hlinkClr xmlns:ahyp="http://schemas.microsoft.com/office/drawing/2018/hyperlinkcolor" val="tx"/>
                    </a:ext>
                  </a:extLst>
                </a:hlinkClick>
              </a:rPr>
              <a:t>https://www.ppcookbook.com</a:t>
            </a:r>
            <a:r>
              <a:rPr lang="en-GB" sz="1200" dirty="0">
                <a:solidFill>
                  <a:schemeClr val="bg1"/>
                </a:solidFill>
                <a:latin typeface="Albert Sans" pitchFamily="2" charset="0"/>
              </a:rPr>
              <a:t> </a:t>
            </a:r>
          </a:p>
          <a:p>
            <a:pPr>
              <a:defRPr/>
            </a:pPr>
            <a:endParaRPr lang="en-GB" sz="2000" b="1" dirty="0">
              <a:solidFill>
                <a:srgbClr val="FF0000"/>
              </a:solidFill>
              <a:latin typeface="Albert Sans" pitchFamily="2" charset="0"/>
            </a:endParaRPr>
          </a:p>
          <a:p>
            <a:pPr>
              <a:defRPr/>
            </a:pPr>
            <a:r>
              <a:rPr lang="en-GB" sz="2000" b="1" dirty="0">
                <a:solidFill>
                  <a:srgbClr val="FF0000"/>
                </a:solidFill>
                <a:latin typeface="Albert Sans" pitchFamily="2" charset="0"/>
              </a:rPr>
              <a:t>LinkedIn</a:t>
            </a:r>
          </a:p>
          <a:p>
            <a:pPr>
              <a:defRPr/>
            </a:pPr>
            <a:r>
              <a:rPr lang="en-GB" sz="1200" dirty="0">
                <a:solidFill>
                  <a:prstClr val="white"/>
                </a:solidFill>
                <a:latin typeface="Albert Sans" pitchFamily="2" charset="0"/>
                <a:hlinkClick r:id="rId5">
                  <a:extLst>
                    <a:ext uri="{A12FA001-AC4F-418D-AE19-62706E023703}">
                      <ahyp:hlinkClr xmlns:ahyp="http://schemas.microsoft.com/office/drawing/2018/hyperlinkcolor" val="tx"/>
                    </a:ext>
                  </a:extLst>
                </a:hlinkClick>
              </a:rPr>
              <a:t>https://www.linkedin.com/in/anna-black-ppcookbook</a:t>
            </a:r>
            <a:endParaRPr lang="en-GB" sz="1200" dirty="0">
              <a:solidFill>
                <a:prstClr val="white"/>
              </a:solidFill>
              <a:latin typeface="Albert Sans" pitchFamily="2" charset="0"/>
            </a:endParaRPr>
          </a:p>
          <a:p>
            <a:pPr>
              <a:defRPr/>
            </a:pPr>
            <a:endParaRPr lang="en-GB" sz="2000" b="1" dirty="0">
              <a:solidFill>
                <a:srgbClr val="FF0000"/>
              </a:solidFill>
              <a:latin typeface="Albert Sans" pitchFamily="2" charset="0"/>
            </a:endParaRPr>
          </a:p>
          <a:p>
            <a:pPr>
              <a:defRPr/>
            </a:pPr>
            <a:r>
              <a:rPr lang="en-GB" sz="2000" b="1" dirty="0">
                <a:solidFill>
                  <a:srgbClr val="FF0000"/>
                </a:solidFill>
                <a:latin typeface="Albert Sans" pitchFamily="2" charset="0"/>
              </a:rPr>
              <a:t>YouTube:</a:t>
            </a:r>
            <a:endParaRPr lang="en-GB" sz="2000" b="1" dirty="0">
              <a:solidFill>
                <a:prstClr val="white"/>
              </a:solidFill>
              <a:latin typeface="Albert Sans" pitchFamily="2" charset="0"/>
            </a:endParaRPr>
          </a:p>
          <a:p>
            <a:pPr>
              <a:defRPr/>
            </a:pPr>
            <a:r>
              <a:rPr lang="en-GB" sz="1200" dirty="0">
                <a:solidFill>
                  <a:prstClr val="white"/>
                </a:solidFill>
                <a:latin typeface="Albert Sans" pitchFamily="2" charset="0"/>
                <a:hlinkClick r:id="rId6">
                  <a:extLst>
                    <a:ext uri="{A12FA001-AC4F-418D-AE19-62706E023703}">
                      <ahyp:hlinkClr xmlns:ahyp="http://schemas.microsoft.com/office/drawing/2018/hyperlinkcolor" val="tx"/>
                    </a:ext>
                  </a:extLst>
                </a:hlinkClick>
              </a:rPr>
              <a:t>https://www.youtube.com/channel/UCbgY5HQUl4L5XaKXe2mu5wA</a:t>
            </a:r>
            <a:endParaRPr lang="en-GB" sz="1200" dirty="0">
              <a:solidFill>
                <a:prstClr val="white"/>
              </a:solidFill>
              <a:latin typeface="Albert Sans" pitchFamily="2" charset="0"/>
            </a:endParaRPr>
          </a:p>
          <a:p>
            <a:pPr>
              <a:defRPr/>
            </a:pPr>
            <a:endParaRPr lang="en-GB" sz="2000" dirty="0">
              <a:solidFill>
                <a:prstClr val="white"/>
              </a:solidFill>
              <a:latin typeface="Albert Sans" pitchFamily="2" charset="0"/>
            </a:endParaRPr>
          </a:p>
          <a:p>
            <a:pPr>
              <a:defRPr/>
            </a:pPr>
            <a:r>
              <a:rPr lang="en-GB" sz="2000" b="1" dirty="0">
                <a:solidFill>
                  <a:srgbClr val="FF0000"/>
                </a:solidFill>
                <a:latin typeface="Albert Sans" pitchFamily="2" charset="0"/>
              </a:rPr>
              <a:t>GitHub</a:t>
            </a:r>
          </a:p>
          <a:p>
            <a:pPr>
              <a:defRPr/>
            </a:pPr>
            <a:r>
              <a:rPr lang="en-GB" sz="1200" dirty="0">
                <a:solidFill>
                  <a:schemeClr val="bg1"/>
                </a:solidFill>
                <a:latin typeface="Albert Sans" pitchFamily="2" charset="0"/>
                <a:hlinkClick r:id="rId7">
                  <a:extLst>
                    <a:ext uri="{A12FA001-AC4F-418D-AE19-62706E023703}">
                      <ahyp:hlinkClr xmlns:ahyp="http://schemas.microsoft.com/office/drawing/2018/hyperlinkcolor" val="tx"/>
                    </a:ext>
                  </a:extLst>
                </a:hlinkClick>
              </a:rPr>
              <a:t>https://github.com/aniablack</a:t>
            </a:r>
            <a:endParaRPr lang="en-GB" sz="1200" dirty="0">
              <a:solidFill>
                <a:schemeClr val="bg1"/>
              </a:solidFill>
              <a:latin typeface="Albert Sans" pitchFamily="2" charset="0"/>
            </a:endParaRPr>
          </a:p>
          <a:p>
            <a:pPr>
              <a:defRPr/>
            </a:pPr>
            <a:endParaRPr lang="en-GB" sz="1200" dirty="0">
              <a:solidFill>
                <a:prstClr val="white"/>
              </a:solidFill>
              <a:latin typeface="Albert Sans" pitchFamily="2" charset="0"/>
            </a:endParaRPr>
          </a:p>
        </p:txBody>
      </p:sp>
    </p:spTree>
    <p:extLst>
      <p:ext uri="{BB962C8B-B14F-4D97-AF65-F5344CB8AC3E}">
        <p14:creationId xmlns:p14="http://schemas.microsoft.com/office/powerpoint/2010/main" val="189718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29334-6CD8-0F30-BF42-DBC3D748DE2C}"/>
              </a:ext>
            </a:extLst>
          </p:cNvPr>
          <p:cNvSpPr>
            <a:spLocks noGrp="1"/>
          </p:cNvSpPr>
          <p:nvPr>
            <p:ph type="title"/>
          </p:nvPr>
        </p:nvSpPr>
        <p:spPr/>
        <p:txBody>
          <a:bodyPr/>
          <a:lstStyle/>
          <a:p>
            <a:r>
              <a:rPr lang="en-GB" sz="4800" dirty="0"/>
              <a:t>Wireframing and proof of concept tools</a:t>
            </a:r>
          </a:p>
        </p:txBody>
      </p:sp>
    </p:spTree>
    <p:extLst>
      <p:ext uri="{BB962C8B-B14F-4D97-AF65-F5344CB8AC3E}">
        <p14:creationId xmlns:p14="http://schemas.microsoft.com/office/powerpoint/2010/main" val="1492559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BBD0EF-3F63-29C4-AD51-BA681C6C1216}"/>
              </a:ext>
            </a:extLst>
          </p:cNvPr>
          <p:cNvSpPr>
            <a:spLocks noGrp="1"/>
          </p:cNvSpPr>
          <p:nvPr>
            <p:ph sz="quarter" idx="10"/>
          </p:nvPr>
        </p:nvSpPr>
        <p:spPr>
          <a:xfrm>
            <a:off x="399224" y="1522994"/>
            <a:ext cx="11990895" cy="738664"/>
          </a:xfrm>
        </p:spPr>
        <p:txBody>
          <a:bodyPr/>
          <a:lstStyle/>
          <a:p>
            <a:r>
              <a:rPr lang="en-GB" sz="1400" dirty="0"/>
              <a:t>Design tools allow you to create wireframes and prototypes for your Power Platform solutions. Opt-in for the tools offer intuitive interfaces, drag-and-drop functionality, and a range of design elements to help you visualize your ideas and validate your concepts before diving into development.</a:t>
            </a:r>
          </a:p>
        </p:txBody>
      </p:sp>
      <p:sp>
        <p:nvSpPr>
          <p:cNvPr id="2" name="Title 1">
            <a:extLst>
              <a:ext uri="{FF2B5EF4-FFF2-40B4-BE49-F238E27FC236}">
                <a16:creationId xmlns:a16="http://schemas.microsoft.com/office/drawing/2014/main" id="{A38A2A5E-179A-340C-B62A-EA8305606102}"/>
              </a:ext>
            </a:extLst>
          </p:cNvPr>
          <p:cNvSpPr>
            <a:spLocks noGrp="1"/>
          </p:cNvSpPr>
          <p:nvPr>
            <p:ph type="title"/>
          </p:nvPr>
        </p:nvSpPr>
        <p:spPr/>
        <p:txBody>
          <a:bodyPr>
            <a:normAutofit fontScale="90000"/>
          </a:bodyPr>
          <a:lstStyle/>
          <a:p>
            <a:r>
              <a:rPr lang="en-GB" dirty="0"/>
              <a:t>Popular tools</a:t>
            </a:r>
          </a:p>
        </p:txBody>
      </p:sp>
      <p:graphicFrame>
        <p:nvGraphicFramePr>
          <p:cNvPr id="5" name="Table 4">
            <a:extLst>
              <a:ext uri="{FF2B5EF4-FFF2-40B4-BE49-F238E27FC236}">
                <a16:creationId xmlns:a16="http://schemas.microsoft.com/office/drawing/2014/main" id="{9E362267-68E8-D7B5-9AD3-187E10FBE949}"/>
              </a:ext>
            </a:extLst>
          </p:cNvPr>
          <p:cNvGraphicFramePr>
            <a:graphicFrameLocks noGrp="1"/>
          </p:cNvGraphicFramePr>
          <p:nvPr>
            <p:extLst>
              <p:ext uri="{D42A27DB-BD31-4B8C-83A1-F6EECF244321}">
                <p14:modId xmlns:p14="http://schemas.microsoft.com/office/powerpoint/2010/main" val="3761853143"/>
              </p:ext>
            </p:extLst>
          </p:nvPr>
        </p:nvGraphicFramePr>
        <p:xfrm>
          <a:off x="743409" y="2460331"/>
          <a:ext cx="11505298" cy="4101943"/>
        </p:xfrm>
        <a:graphic>
          <a:graphicData uri="http://schemas.openxmlformats.org/drawingml/2006/table">
            <a:tbl>
              <a:tblPr firstRow="1" bandRow="1">
                <a:tableStyleId>{69012ECD-51FC-41F1-AA8D-1B2483CD663E}</a:tableStyleId>
              </a:tblPr>
              <a:tblGrid>
                <a:gridCol w="879828">
                  <a:extLst>
                    <a:ext uri="{9D8B030D-6E8A-4147-A177-3AD203B41FA5}">
                      <a16:colId xmlns:a16="http://schemas.microsoft.com/office/drawing/2014/main" val="3435468667"/>
                    </a:ext>
                  </a:extLst>
                </a:gridCol>
                <a:gridCol w="8465643">
                  <a:extLst>
                    <a:ext uri="{9D8B030D-6E8A-4147-A177-3AD203B41FA5}">
                      <a16:colId xmlns:a16="http://schemas.microsoft.com/office/drawing/2014/main" val="3863308903"/>
                    </a:ext>
                  </a:extLst>
                </a:gridCol>
                <a:gridCol w="2159827">
                  <a:extLst>
                    <a:ext uri="{9D8B030D-6E8A-4147-A177-3AD203B41FA5}">
                      <a16:colId xmlns:a16="http://schemas.microsoft.com/office/drawing/2014/main" val="2672221893"/>
                    </a:ext>
                  </a:extLst>
                </a:gridCol>
              </a:tblGrid>
              <a:tr h="273024">
                <a:tc>
                  <a:txBody>
                    <a:bodyPr/>
                    <a:lstStyle/>
                    <a:p>
                      <a:pPr algn="l"/>
                      <a:r>
                        <a:rPr lang="en-GB" sz="1250" b="1" kern="1200" dirty="0">
                          <a:solidFill>
                            <a:schemeClr val="bg1"/>
                          </a:solidFill>
                          <a:latin typeface="Albert Sans"/>
                          <a:ea typeface="+mn-ea"/>
                          <a:cs typeface="+mn-cs"/>
                        </a:rPr>
                        <a:t>Name</a:t>
                      </a:r>
                    </a:p>
                  </a:txBody>
                  <a:tcPr anchor="ctr"/>
                </a:tc>
                <a:tc>
                  <a:txBody>
                    <a:bodyPr/>
                    <a:lstStyle/>
                    <a:p>
                      <a:pPr algn="l"/>
                      <a:r>
                        <a:rPr lang="en-GB" sz="1250" b="1" kern="1200" dirty="0">
                          <a:solidFill>
                            <a:schemeClr val="bg1"/>
                          </a:solidFill>
                          <a:latin typeface="Albert Sans"/>
                          <a:ea typeface="+mn-ea"/>
                          <a:cs typeface="+mn-cs"/>
                        </a:rPr>
                        <a:t>Description</a:t>
                      </a:r>
                    </a:p>
                  </a:txBody>
                  <a:tcPr anchor="ctr"/>
                </a:tc>
                <a:tc>
                  <a:txBody>
                    <a:bodyPr/>
                    <a:lstStyle/>
                    <a:p>
                      <a:pPr algn="l"/>
                      <a:r>
                        <a:rPr lang="en-GB" sz="1250" b="1" kern="1200" dirty="0">
                          <a:solidFill>
                            <a:schemeClr val="bg1"/>
                          </a:solidFill>
                          <a:latin typeface="Albert Sans"/>
                          <a:ea typeface="+mn-ea"/>
                          <a:cs typeface="+mn-cs"/>
                        </a:rPr>
                        <a:t>Link</a:t>
                      </a:r>
                    </a:p>
                  </a:txBody>
                  <a:tcPr anchor="ctr"/>
                </a:tc>
                <a:extLst>
                  <a:ext uri="{0D108BD9-81ED-4DB2-BD59-A6C34878D82A}">
                    <a16:rowId xmlns:a16="http://schemas.microsoft.com/office/drawing/2014/main" val="3413053455"/>
                  </a:ext>
                </a:extLst>
              </a:tr>
              <a:tr h="509204">
                <a:tc>
                  <a:txBody>
                    <a:bodyPr/>
                    <a:lstStyle/>
                    <a:p>
                      <a:pPr marL="0" marR="0" lvl="0" indent="0" algn="l" defTabSz="964783" rtl="0" eaLnBrk="1" fontAlgn="auto" latinLnBrk="0" hangingPunct="1">
                        <a:lnSpc>
                          <a:spcPct val="100000"/>
                        </a:lnSpc>
                        <a:spcBef>
                          <a:spcPts val="0"/>
                        </a:spcBef>
                        <a:spcAft>
                          <a:spcPts val="0"/>
                        </a:spcAft>
                        <a:buClrTx/>
                        <a:buSzTx/>
                        <a:buFontTx/>
                        <a:buNone/>
                        <a:tabLst/>
                        <a:defRPr/>
                      </a:pPr>
                      <a:r>
                        <a:rPr lang="en-GB" sz="1250" b="1" kern="1200" dirty="0">
                          <a:solidFill>
                            <a:schemeClr val="bg1"/>
                          </a:solidFill>
                          <a:latin typeface="Albert Sans" pitchFamily="2" charset="0"/>
                          <a:ea typeface="+mn-ea"/>
                          <a:cs typeface="+mn-cs"/>
                        </a:rPr>
                        <a:t>Sketch</a:t>
                      </a:r>
                    </a:p>
                  </a:txBody>
                  <a:tcPr/>
                </a:tc>
                <a:tc>
                  <a:txBody>
                    <a:bodyPr/>
                    <a:lstStyle/>
                    <a:p>
                      <a:pPr marL="0" marR="0" lvl="0" indent="0" algn="l" defTabSz="964783" rtl="0" eaLnBrk="1" fontAlgn="auto" latinLnBrk="0" hangingPunct="1">
                        <a:lnSpc>
                          <a:spcPct val="100000"/>
                        </a:lnSpc>
                        <a:spcBef>
                          <a:spcPts val="0"/>
                        </a:spcBef>
                        <a:spcAft>
                          <a:spcPts val="0"/>
                        </a:spcAft>
                        <a:buClrTx/>
                        <a:buSzTx/>
                        <a:buFontTx/>
                        <a:buNone/>
                        <a:tabLst/>
                        <a:defRPr/>
                      </a:pPr>
                      <a:r>
                        <a:rPr lang="en-GB" sz="1250" kern="1200" dirty="0">
                          <a:solidFill>
                            <a:schemeClr val="bg1"/>
                          </a:solidFill>
                          <a:latin typeface="Albert Sans" pitchFamily="2" charset="0"/>
                          <a:ea typeface="+mn-ea"/>
                          <a:cs typeface="+mn-cs"/>
                        </a:rPr>
                        <a:t>Sketch is a vector graphics editor for macOS that is used mainly for designing user interfaces and web graphics. It offers a wide range of tools and plugins to help designers create responsive and interactive designs.</a:t>
                      </a:r>
                    </a:p>
                  </a:txBody>
                  <a:tcPr/>
                </a:tc>
                <a:tc>
                  <a:txBody>
                    <a:bodyPr/>
                    <a:lstStyle/>
                    <a:p>
                      <a:pPr algn="l"/>
                      <a:r>
                        <a:rPr lang="en-GB" sz="1250" kern="1200" dirty="0">
                          <a:solidFill>
                            <a:schemeClr val="bg1"/>
                          </a:solidFill>
                          <a:latin typeface="Albert Sans" pitchFamily="2" charset="0"/>
                          <a:ea typeface="+mn-ea"/>
                          <a:cs typeface="+mn-cs"/>
                          <a:hlinkClick r:id="rId2"/>
                        </a:rPr>
                        <a:t>https://www.sketch.com</a:t>
                      </a:r>
                      <a:r>
                        <a:rPr lang="en-GB" sz="1250" kern="1200" dirty="0">
                          <a:solidFill>
                            <a:schemeClr val="bg1"/>
                          </a:solidFill>
                          <a:latin typeface="Albert Sans" pitchFamily="2" charset="0"/>
                          <a:ea typeface="+mn-ea"/>
                          <a:cs typeface="+mn-cs"/>
                        </a:rPr>
                        <a:t> </a:t>
                      </a:r>
                    </a:p>
                  </a:txBody>
                  <a:tcPr/>
                </a:tc>
                <a:extLst>
                  <a:ext uri="{0D108BD9-81ED-4DB2-BD59-A6C34878D82A}">
                    <a16:rowId xmlns:a16="http://schemas.microsoft.com/office/drawing/2014/main" val="4142577834"/>
                  </a:ext>
                </a:extLst>
              </a:tr>
              <a:tr h="509204">
                <a:tc>
                  <a:txBody>
                    <a:bodyPr/>
                    <a:lstStyle/>
                    <a:p>
                      <a:pPr algn="l"/>
                      <a:r>
                        <a:rPr lang="en-GB" sz="1250" b="1" kern="1200" dirty="0">
                          <a:solidFill>
                            <a:schemeClr val="bg1"/>
                          </a:solidFill>
                          <a:latin typeface="Albert Sans" pitchFamily="2" charset="0"/>
                          <a:ea typeface="+mn-ea"/>
                          <a:cs typeface="+mn-cs"/>
                        </a:rPr>
                        <a:t>Figma</a:t>
                      </a:r>
                    </a:p>
                  </a:txBody>
                  <a:tcPr/>
                </a:tc>
                <a:tc>
                  <a:txBody>
                    <a:bodyPr/>
                    <a:lstStyle/>
                    <a:p>
                      <a:pPr algn="l"/>
                      <a:r>
                        <a:rPr lang="en-GB" sz="1250" kern="1200" dirty="0">
                          <a:solidFill>
                            <a:schemeClr val="bg1"/>
                          </a:solidFill>
                          <a:latin typeface="Albert Sans" pitchFamily="2" charset="0"/>
                          <a:ea typeface="+mn-ea"/>
                          <a:cs typeface="+mn-cs"/>
                        </a:rPr>
                        <a:t>Figma is a cloud-based design tool that enables real-time collaboration among designers. It allows multiple users to work on a design simultaneously, making it easier for teams to collaborate and iterate on designs together.</a:t>
                      </a:r>
                    </a:p>
                  </a:txBody>
                  <a:tcPr/>
                </a:tc>
                <a:tc>
                  <a:txBody>
                    <a:bodyPr/>
                    <a:lstStyle/>
                    <a:p>
                      <a:pPr algn="l"/>
                      <a:r>
                        <a:rPr lang="en-GB" sz="1250" kern="1200" dirty="0">
                          <a:solidFill>
                            <a:schemeClr val="bg1"/>
                          </a:solidFill>
                          <a:latin typeface="Albert Sans" pitchFamily="2" charset="0"/>
                          <a:ea typeface="+mn-ea"/>
                          <a:cs typeface="+mn-cs"/>
                          <a:hlinkClick r:id="rId3"/>
                        </a:rPr>
                        <a:t>https://www.figma.com</a:t>
                      </a:r>
                      <a:r>
                        <a:rPr lang="en-GB" sz="1250" kern="1200" dirty="0">
                          <a:solidFill>
                            <a:schemeClr val="bg1"/>
                          </a:solidFill>
                          <a:latin typeface="Albert Sans" pitchFamily="2" charset="0"/>
                          <a:ea typeface="+mn-ea"/>
                          <a:cs typeface="+mn-cs"/>
                        </a:rPr>
                        <a:t> </a:t>
                      </a:r>
                    </a:p>
                  </a:txBody>
                  <a:tcPr/>
                </a:tc>
                <a:extLst>
                  <a:ext uri="{0D108BD9-81ED-4DB2-BD59-A6C34878D82A}">
                    <a16:rowId xmlns:a16="http://schemas.microsoft.com/office/drawing/2014/main" val="462861648"/>
                  </a:ext>
                </a:extLst>
              </a:tr>
              <a:tr h="641976">
                <a:tc>
                  <a:txBody>
                    <a:bodyPr/>
                    <a:lstStyle/>
                    <a:p>
                      <a:pPr algn="l"/>
                      <a:r>
                        <a:rPr lang="en-GB" sz="1250" b="1" kern="1200" dirty="0">
                          <a:solidFill>
                            <a:schemeClr val="bg1"/>
                          </a:solidFill>
                          <a:latin typeface="Albert Sans" pitchFamily="2" charset="0"/>
                          <a:ea typeface="+mn-ea"/>
                          <a:cs typeface="+mn-cs"/>
                        </a:rPr>
                        <a:t>Mural</a:t>
                      </a:r>
                    </a:p>
                  </a:txBody>
                  <a:tcPr/>
                </a:tc>
                <a:tc>
                  <a:txBody>
                    <a:bodyPr/>
                    <a:lstStyle/>
                    <a:p>
                      <a:pPr algn="l"/>
                      <a:r>
                        <a:rPr lang="en-GB" sz="1250" kern="1200">
                          <a:solidFill>
                            <a:schemeClr val="bg1"/>
                          </a:solidFill>
                          <a:latin typeface="Albert Sans" pitchFamily="2" charset="0"/>
                          <a:ea typeface="+mn-ea"/>
                          <a:cs typeface="+mn-cs"/>
                        </a:rPr>
                        <a:t>Mural is a digital workspace for visual collaboration. It enables teams to brainstorm, organise ideas, and collaborate visually in real time. It offers various templates and tools to facilitate remote collaboration and creative problem-solving.</a:t>
                      </a:r>
                      <a:endParaRPr lang="en-GB" sz="1250" kern="1200" dirty="0">
                        <a:solidFill>
                          <a:schemeClr val="bg1"/>
                        </a:solidFill>
                        <a:latin typeface="Albert Sans" pitchFamily="2" charset="0"/>
                        <a:ea typeface="+mn-ea"/>
                        <a:cs typeface="+mn-cs"/>
                      </a:endParaRPr>
                    </a:p>
                  </a:txBody>
                  <a:tcPr/>
                </a:tc>
                <a:tc>
                  <a:txBody>
                    <a:bodyPr/>
                    <a:lstStyle/>
                    <a:p>
                      <a:pPr algn="l"/>
                      <a:r>
                        <a:rPr lang="en-GB" sz="1250" kern="1200" dirty="0">
                          <a:solidFill>
                            <a:schemeClr val="bg1"/>
                          </a:solidFill>
                          <a:latin typeface="Albert Sans" pitchFamily="2" charset="0"/>
                          <a:ea typeface="+mn-ea"/>
                          <a:cs typeface="+mn-cs"/>
                          <a:hlinkClick r:id="rId4"/>
                        </a:rPr>
                        <a:t>https://www.mural.co</a:t>
                      </a:r>
                      <a:r>
                        <a:rPr lang="en-GB" sz="1250" kern="1200" dirty="0">
                          <a:solidFill>
                            <a:schemeClr val="bg1"/>
                          </a:solidFill>
                          <a:latin typeface="Albert Sans" pitchFamily="2" charset="0"/>
                          <a:ea typeface="+mn-ea"/>
                          <a:cs typeface="+mn-cs"/>
                        </a:rPr>
                        <a:t> </a:t>
                      </a:r>
                    </a:p>
                  </a:txBody>
                  <a:tcPr/>
                </a:tc>
                <a:extLst>
                  <a:ext uri="{0D108BD9-81ED-4DB2-BD59-A6C34878D82A}">
                    <a16:rowId xmlns:a16="http://schemas.microsoft.com/office/drawing/2014/main" val="1325667922"/>
                  </a:ext>
                </a:extLst>
              </a:tr>
              <a:tr h="712885">
                <a:tc>
                  <a:txBody>
                    <a:bodyPr/>
                    <a:lstStyle/>
                    <a:p>
                      <a:pPr algn="l"/>
                      <a:r>
                        <a:rPr lang="en-GB" sz="1250" b="1" kern="1200" dirty="0" err="1">
                          <a:solidFill>
                            <a:schemeClr val="bg1"/>
                          </a:solidFill>
                          <a:latin typeface="Albert Sans" pitchFamily="2" charset="0"/>
                          <a:ea typeface="+mn-ea"/>
                          <a:cs typeface="+mn-cs"/>
                        </a:rPr>
                        <a:t>Klaxoon</a:t>
                      </a:r>
                      <a:r>
                        <a:rPr lang="en-GB" sz="1250" b="1" kern="1200" dirty="0">
                          <a:solidFill>
                            <a:schemeClr val="bg1"/>
                          </a:solidFill>
                          <a:latin typeface="Albert Sans" pitchFamily="2" charset="0"/>
                          <a:ea typeface="+mn-ea"/>
                          <a:cs typeface="+mn-cs"/>
                        </a:rPr>
                        <a:t>​</a:t>
                      </a:r>
                    </a:p>
                  </a:txBody>
                  <a:tcPr/>
                </a:tc>
                <a:tc>
                  <a:txBody>
                    <a:bodyPr/>
                    <a:lstStyle/>
                    <a:p>
                      <a:pPr algn="l"/>
                      <a:r>
                        <a:rPr lang="en-GB" sz="1250" kern="1200">
                          <a:solidFill>
                            <a:schemeClr val="bg1"/>
                          </a:solidFill>
                          <a:latin typeface="Albert Sans" pitchFamily="2" charset="0"/>
                          <a:ea typeface="+mn-ea"/>
                          <a:cs typeface="+mn-cs"/>
                        </a:rPr>
                        <a:t>Klaxoon is a platform designed for team collaboration, meetings, and brainstorming sessions. It provides a range of interactive tools like quizzes, surveys, and brainstorming boards to engage participants and enhance productivity during meetings.</a:t>
                      </a:r>
                      <a:endParaRPr lang="en-GB" sz="1250" kern="1200" dirty="0">
                        <a:solidFill>
                          <a:schemeClr val="bg1"/>
                        </a:solidFill>
                        <a:latin typeface="Albert Sans" pitchFamily="2" charset="0"/>
                        <a:ea typeface="+mn-ea"/>
                        <a:cs typeface="+mn-cs"/>
                      </a:endParaRPr>
                    </a:p>
                  </a:txBody>
                  <a:tcPr/>
                </a:tc>
                <a:tc>
                  <a:txBody>
                    <a:bodyPr/>
                    <a:lstStyle/>
                    <a:p>
                      <a:pPr algn="l"/>
                      <a:r>
                        <a:rPr lang="en-GB" sz="1250" kern="1200" dirty="0">
                          <a:solidFill>
                            <a:schemeClr val="bg1"/>
                          </a:solidFill>
                          <a:latin typeface="Albert Sans" pitchFamily="2" charset="0"/>
                          <a:ea typeface="+mn-ea"/>
                          <a:cs typeface="+mn-cs"/>
                          <a:hlinkClick r:id="rId5"/>
                        </a:rPr>
                        <a:t>https://klaxoon.com</a:t>
                      </a:r>
                      <a:r>
                        <a:rPr lang="en-GB" sz="1250" kern="1200" dirty="0">
                          <a:solidFill>
                            <a:schemeClr val="bg1"/>
                          </a:solidFill>
                          <a:latin typeface="Albert Sans" pitchFamily="2" charset="0"/>
                          <a:ea typeface="+mn-ea"/>
                          <a:cs typeface="+mn-cs"/>
                        </a:rPr>
                        <a:t> </a:t>
                      </a:r>
                    </a:p>
                  </a:txBody>
                  <a:tcPr/>
                </a:tc>
                <a:extLst>
                  <a:ext uri="{0D108BD9-81ED-4DB2-BD59-A6C34878D82A}">
                    <a16:rowId xmlns:a16="http://schemas.microsoft.com/office/drawing/2014/main" val="1547550766"/>
                  </a:ext>
                </a:extLst>
              </a:tr>
              <a:tr h="712885">
                <a:tc>
                  <a:txBody>
                    <a:bodyPr/>
                    <a:lstStyle/>
                    <a:p>
                      <a:pPr algn="l"/>
                      <a:r>
                        <a:rPr lang="en-GB" sz="1250" b="1" kern="1200" dirty="0">
                          <a:solidFill>
                            <a:schemeClr val="bg1"/>
                          </a:solidFill>
                          <a:latin typeface="Albert Sans" pitchFamily="2" charset="0"/>
                          <a:ea typeface="+mn-ea"/>
                          <a:cs typeface="+mn-cs"/>
                        </a:rPr>
                        <a:t>Miro​</a:t>
                      </a:r>
                    </a:p>
                  </a:txBody>
                  <a:tcPr/>
                </a:tc>
                <a:tc>
                  <a:txBody>
                    <a:bodyPr/>
                    <a:lstStyle/>
                    <a:p>
                      <a:pPr algn="l"/>
                      <a:r>
                        <a:rPr lang="en-GB" sz="1250" kern="1200">
                          <a:solidFill>
                            <a:schemeClr val="bg1"/>
                          </a:solidFill>
                          <a:latin typeface="Albert Sans" pitchFamily="2" charset="0"/>
                          <a:ea typeface="+mn-ea"/>
                          <a:cs typeface="+mn-cs"/>
                        </a:rPr>
                        <a:t>Miro is an online collaborative whiteboarding platform that enables teams to visualize ideas, brainstorm, and collaborate in real-time. It offers a variety of templates, sticky notes, and drawing tools to facilitate remote teamwork and creative thinking.</a:t>
                      </a:r>
                      <a:endParaRPr lang="en-GB" sz="1250" kern="1200" dirty="0">
                        <a:solidFill>
                          <a:schemeClr val="bg1"/>
                        </a:solidFill>
                        <a:latin typeface="Albert Sans" pitchFamily="2" charset="0"/>
                        <a:ea typeface="+mn-ea"/>
                        <a:cs typeface="+mn-cs"/>
                      </a:endParaRPr>
                    </a:p>
                  </a:txBody>
                  <a:tcPr/>
                </a:tc>
                <a:tc>
                  <a:txBody>
                    <a:bodyPr/>
                    <a:lstStyle/>
                    <a:p>
                      <a:pPr algn="l"/>
                      <a:r>
                        <a:rPr lang="en-GB" sz="1250" b="0" kern="1200" dirty="0">
                          <a:solidFill>
                            <a:schemeClr val="bg1"/>
                          </a:solidFill>
                          <a:latin typeface="Albert Sans"/>
                          <a:ea typeface="+mn-ea"/>
                          <a:cs typeface="+mn-cs"/>
                          <a:hlinkClick r:id="rId6"/>
                        </a:rPr>
                        <a:t>https://miro.com</a:t>
                      </a:r>
                      <a:endParaRPr lang="en-GB" sz="1250" b="0" kern="1200" dirty="0">
                        <a:solidFill>
                          <a:schemeClr val="bg1"/>
                        </a:solidFill>
                        <a:latin typeface="Albert Sans"/>
                        <a:ea typeface="+mn-ea"/>
                        <a:cs typeface="+mn-cs"/>
                      </a:endParaRPr>
                    </a:p>
                  </a:txBody>
                  <a:tcPr marL="45720" marR="45720"/>
                </a:tc>
                <a:extLst>
                  <a:ext uri="{0D108BD9-81ED-4DB2-BD59-A6C34878D82A}">
                    <a16:rowId xmlns:a16="http://schemas.microsoft.com/office/drawing/2014/main" val="3239573770"/>
                  </a:ext>
                </a:extLst>
              </a:tr>
              <a:tr h="712885">
                <a:tc>
                  <a:txBody>
                    <a:bodyPr/>
                    <a:lstStyle/>
                    <a:p>
                      <a:pPr algn="l"/>
                      <a:r>
                        <a:rPr lang="en-GB" sz="1250" b="1" kern="1200" dirty="0">
                          <a:solidFill>
                            <a:schemeClr val="bg1"/>
                          </a:solidFill>
                          <a:latin typeface="Albert Sans" pitchFamily="2" charset="0"/>
                          <a:ea typeface="+mn-ea"/>
                          <a:cs typeface="+mn-cs"/>
                        </a:rPr>
                        <a:t>Balsamiq</a:t>
                      </a:r>
                    </a:p>
                  </a:txBody>
                  <a:tcPr/>
                </a:tc>
                <a:tc>
                  <a:txBody>
                    <a:bodyPr/>
                    <a:lstStyle/>
                    <a:p>
                      <a:pPr algn="l"/>
                      <a:r>
                        <a:rPr lang="en-GB" sz="1250" kern="1200">
                          <a:solidFill>
                            <a:schemeClr val="bg1"/>
                          </a:solidFill>
                          <a:latin typeface="Albert Sans" pitchFamily="2" charset="0"/>
                          <a:ea typeface="+mn-ea"/>
                          <a:cs typeface="+mn-cs"/>
                        </a:rPr>
                        <a:t>Balsamiq allows to quickly and easily create wireframes and mockups of an app's user interface. It helps to visualise ideas and gather feedback early in the development process.</a:t>
                      </a:r>
                      <a:endParaRPr lang="en-GB" sz="1250" kern="1200" dirty="0">
                        <a:solidFill>
                          <a:schemeClr val="bg1"/>
                        </a:solidFill>
                        <a:latin typeface="Albert Sans" pitchFamily="2" charset="0"/>
                        <a:ea typeface="+mn-ea"/>
                        <a:cs typeface="+mn-cs"/>
                      </a:endParaRPr>
                    </a:p>
                  </a:txBody>
                  <a:tcPr/>
                </a:tc>
                <a:tc>
                  <a:txBody>
                    <a:bodyPr/>
                    <a:lstStyle/>
                    <a:p>
                      <a:pPr algn="l"/>
                      <a:r>
                        <a:rPr lang="en-GB" sz="1250" b="0" kern="1200" dirty="0">
                          <a:solidFill>
                            <a:schemeClr val="bg1"/>
                          </a:solidFill>
                          <a:latin typeface="Albert Sans"/>
                          <a:ea typeface="+mn-ea"/>
                          <a:cs typeface="+mn-cs"/>
                          <a:hlinkClick r:id="rId7"/>
                        </a:rPr>
                        <a:t>https://balsamiq.com/</a:t>
                      </a:r>
                      <a:r>
                        <a:rPr lang="en-GB" sz="1250" b="0" kern="1200" dirty="0">
                          <a:solidFill>
                            <a:schemeClr val="bg1"/>
                          </a:solidFill>
                          <a:latin typeface="Albert Sans"/>
                          <a:ea typeface="+mn-ea"/>
                          <a:cs typeface="+mn-cs"/>
                        </a:rPr>
                        <a:t> </a:t>
                      </a:r>
                    </a:p>
                  </a:txBody>
                  <a:tcPr marL="45720" marR="45720"/>
                </a:tc>
                <a:extLst>
                  <a:ext uri="{0D108BD9-81ED-4DB2-BD59-A6C34878D82A}">
                    <a16:rowId xmlns:a16="http://schemas.microsoft.com/office/drawing/2014/main" val="2498812532"/>
                  </a:ext>
                </a:extLst>
              </a:tr>
            </a:tbl>
          </a:graphicData>
        </a:graphic>
      </p:graphicFrame>
    </p:spTree>
    <p:extLst>
      <p:ext uri="{BB962C8B-B14F-4D97-AF65-F5344CB8AC3E}">
        <p14:creationId xmlns:p14="http://schemas.microsoft.com/office/powerpoint/2010/main" val="3317386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A7B60E-ADFE-FDF9-E973-C562EFA70ABB}"/>
              </a:ext>
            </a:extLst>
          </p:cNvPr>
          <p:cNvSpPr>
            <a:spLocks noGrp="1"/>
          </p:cNvSpPr>
          <p:nvPr>
            <p:ph sz="quarter" idx="10"/>
          </p:nvPr>
        </p:nvSpPr>
        <p:spPr>
          <a:xfrm>
            <a:off x="399224" y="1742730"/>
            <a:ext cx="5647157" cy="3888244"/>
          </a:xfrm>
        </p:spPr>
        <p:txBody>
          <a:bodyPr/>
          <a:lstStyle/>
          <a:p>
            <a:r>
              <a:rPr lang="en-GB" sz="1400" dirty="0"/>
              <a:t>Visio is a powerful diagramming and visualization tool from Microsoft that can be invaluable when designing, planning, and documenting your Power Platform solutions. It offers a wide range of templates, shapes, and tools to create detailed diagrams, flowcharts, and schematics that can help you visualize the architecture, data flow, and processes of your Power Platform applications.</a:t>
            </a:r>
          </a:p>
          <a:p>
            <a:r>
              <a:rPr lang="en-GB" sz="1400" dirty="0"/>
              <a:t>Use if for architecture design, data flow analysis, process mapping and to support documentation creation.</a:t>
            </a:r>
          </a:p>
          <a:p>
            <a:r>
              <a:rPr lang="en-GB" sz="1400" dirty="0"/>
              <a:t>To support Power Platform diagram creation, install pre-build stencils for Visio: </a:t>
            </a:r>
            <a:r>
              <a:rPr lang="en-GB" sz="1400" dirty="0">
                <a:hlinkClick r:id="rId2"/>
              </a:rPr>
              <a:t>https://github.com/sandroasp/Microsoft-Integration-and-Azure-Stencils-Pack-for-Visio</a:t>
            </a:r>
            <a:endParaRPr lang="en-GB" sz="1400" dirty="0"/>
          </a:p>
          <a:p>
            <a:r>
              <a:rPr lang="en-GB" sz="1400" dirty="0"/>
              <a:t>Use XrmToolBox “Flow to Visio” to document your Power Automate Flows in Visio format.</a:t>
            </a:r>
          </a:p>
          <a:p>
            <a:endParaRPr lang="en-GB" sz="1400" dirty="0"/>
          </a:p>
        </p:txBody>
      </p:sp>
      <p:sp>
        <p:nvSpPr>
          <p:cNvPr id="3" name="Title 2">
            <a:extLst>
              <a:ext uri="{FF2B5EF4-FFF2-40B4-BE49-F238E27FC236}">
                <a16:creationId xmlns:a16="http://schemas.microsoft.com/office/drawing/2014/main" id="{2EBD8266-E897-5249-6D00-F322E5105248}"/>
              </a:ext>
            </a:extLst>
          </p:cNvPr>
          <p:cNvSpPr>
            <a:spLocks noGrp="1"/>
          </p:cNvSpPr>
          <p:nvPr>
            <p:ph type="title"/>
          </p:nvPr>
        </p:nvSpPr>
        <p:spPr/>
        <p:txBody>
          <a:bodyPr>
            <a:normAutofit fontScale="90000"/>
          </a:bodyPr>
          <a:lstStyle/>
          <a:p>
            <a:r>
              <a:rPr lang="en-GB" dirty="0"/>
              <a:t>Visio</a:t>
            </a:r>
          </a:p>
        </p:txBody>
      </p:sp>
      <p:pic>
        <p:nvPicPr>
          <p:cNvPr id="1026" name="Picture 2">
            <a:extLst>
              <a:ext uri="{FF2B5EF4-FFF2-40B4-BE49-F238E27FC236}">
                <a16:creationId xmlns:a16="http://schemas.microsoft.com/office/drawing/2014/main" id="{A8259F6D-9993-5315-E15F-37722184B8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8866" y="1856144"/>
            <a:ext cx="3936250" cy="30133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2CB8027-C833-6763-C3A5-F8B5D11DE60F}"/>
              </a:ext>
            </a:extLst>
          </p:cNvPr>
          <p:cNvSpPr txBox="1"/>
          <p:nvPr/>
        </p:nvSpPr>
        <p:spPr>
          <a:xfrm>
            <a:off x="7991522" y="5003867"/>
            <a:ext cx="2930938" cy="307777"/>
          </a:xfrm>
          <a:prstGeom prst="rect">
            <a:avLst/>
          </a:prstGeom>
          <a:noFill/>
        </p:spPr>
        <p:txBody>
          <a:bodyPr wrap="square">
            <a:spAutoFit/>
          </a:bodyPr>
          <a:lstStyle/>
          <a:p>
            <a:pPr algn="ctr"/>
            <a:r>
              <a:rPr lang="en-GB" sz="1400" dirty="0">
                <a:solidFill>
                  <a:schemeClr val="bg1"/>
                </a:solidFill>
                <a:latin typeface="Albert Sans Light" pitchFamily="2" charset="0"/>
              </a:rPr>
              <a:t>Power Platform Visio stencils </a:t>
            </a:r>
            <a:endParaRPr lang="en-GB" sz="1800" dirty="0"/>
          </a:p>
        </p:txBody>
      </p:sp>
    </p:spTree>
    <p:extLst>
      <p:ext uri="{BB962C8B-B14F-4D97-AF65-F5344CB8AC3E}">
        <p14:creationId xmlns:p14="http://schemas.microsoft.com/office/powerpoint/2010/main" val="4155927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29334-6CD8-0F30-BF42-DBC3D748DE2C}"/>
              </a:ext>
            </a:extLst>
          </p:cNvPr>
          <p:cNvSpPr>
            <a:spLocks noGrp="1"/>
          </p:cNvSpPr>
          <p:nvPr>
            <p:ph type="title"/>
          </p:nvPr>
        </p:nvSpPr>
        <p:spPr/>
        <p:txBody>
          <a:bodyPr/>
          <a:lstStyle/>
          <a:p>
            <a:r>
              <a:rPr lang="en-GB" sz="4800" dirty="0"/>
              <a:t>Requirements and everyday tasks management</a:t>
            </a:r>
          </a:p>
        </p:txBody>
      </p:sp>
    </p:spTree>
    <p:extLst>
      <p:ext uri="{BB962C8B-B14F-4D97-AF65-F5344CB8AC3E}">
        <p14:creationId xmlns:p14="http://schemas.microsoft.com/office/powerpoint/2010/main" val="3890485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A2A5E-179A-340C-B62A-EA8305606102}"/>
              </a:ext>
            </a:extLst>
          </p:cNvPr>
          <p:cNvSpPr>
            <a:spLocks noGrp="1"/>
          </p:cNvSpPr>
          <p:nvPr>
            <p:ph type="title"/>
          </p:nvPr>
        </p:nvSpPr>
        <p:spPr/>
        <p:txBody>
          <a:bodyPr>
            <a:normAutofit fontScale="90000"/>
          </a:bodyPr>
          <a:lstStyle/>
          <a:p>
            <a:r>
              <a:rPr lang="en-GB" dirty="0"/>
              <a:t>Azure DevOps</a:t>
            </a:r>
          </a:p>
        </p:txBody>
      </p:sp>
      <p:sp>
        <p:nvSpPr>
          <p:cNvPr id="10" name="Content Placeholder 1">
            <a:extLst>
              <a:ext uri="{FF2B5EF4-FFF2-40B4-BE49-F238E27FC236}">
                <a16:creationId xmlns:a16="http://schemas.microsoft.com/office/drawing/2014/main" id="{4DCB52D1-57AC-EE12-1C5B-83AAA38A5145}"/>
              </a:ext>
            </a:extLst>
          </p:cNvPr>
          <p:cNvSpPr>
            <a:spLocks noGrp="1"/>
          </p:cNvSpPr>
          <p:nvPr>
            <p:ph sz="quarter" idx="10"/>
          </p:nvPr>
        </p:nvSpPr>
        <p:spPr>
          <a:xfrm>
            <a:off x="399224" y="1742730"/>
            <a:ext cx="5647157" cy="4737194"/>
          </a:xfrm>
        </p:spPr>
        <p:txBody>
          <a:bodyPr/>
          <a:lstStyle/>
          <a:p>
            <a:r>
              <a:rPr lang="en-GB" sz="1600" dirty="0"/>
              <a:t>Azure DevOps is a comprehensive suite of development tools that includes source code management with Git repositories, continuous integration/continuous deployment (CI/CD) pipeline automation, and agile project management capabilities.</a:t>
            </a:r>
          </a:p>
          <a:p>
            <a:r>
              <a:rPr lang="en-GB" sz="1600" dirty="0"/>
              <a:t>It integrates seamlessly with Power Platform, allowing to automate build and deployment processes and manage all projects more efficiently.</a:t>
            </a:r>
          </a:p>
          <a:p>
            <a:r>
              <a:rPr lang="en-GB" sz="1600" dirty="0"/>
              <a:t>It also integrates with Office, which allows e.g. uploading user stories from Excel.</a:t>
            </a:r>
          </a:p>
          <a:p>
            <a:r>
              <a:rPr lang="en-GB" sz="1600" dirty="0"/>
              <a:t>Azure DevOps Boards are used to manage user stories, features, epics and also for bug management.</a:t>
            </a:r>
          </a:p>
          <a:p>
            <a:r>
              <a:rPr lang="en-GB" sz="1600" dirty="0"/>
              <a:t>Create tasks with estimates, track the team’s capacity and monitor progress.</a:t>
            </a:r>
          </a:p>
          <a:p>
            <a:r>
              <a:rPr lang="en-GB" sz="1600" dirty="0"/>
              <a:t>Use the Wiki feature to create the design and build documentation with links to appropriate user stories.</a:t>
            </a:r>
            <a:endParaRPr lang="en-GB" sz="1400" dirty="0"/>
          </a:p>
        </p:txBody>
      </p:sp>
      <p:sp>
        <p:nvSpPr>
          <p:cNvPr id="11" name="Content Placeholder 1">
            <a:extLst>
              <a:ext uri="{FF2B5EF4-FFF2-40B4-BE49-F238E27FC236}">
                <a16:creationId xmlns:a16="http://schemas.microsoft.com/office/drawing/2014/main" id="{E11DF64F-26D6-4A11-E652-CD779DDF647A}"/>
              </a:ext>
            </a:extLst>
          </p:cNvPr>
          <p:cNvSpPr txBox="1">
            <a:spLocks/>
          </p:cNvSpPr>
          <p:nvPr/>
        </p:nvSpPr>
        <p:spPr>
          <a:xfrm>
            <a:off x="6394672" y="1742730"/>
            <a:ext cx="5647157" cy="5018938"/>
          </a:xfrm>
          <a:prstGeom prst="rect">
            <a:avLst/>
          </a:prstGeom>
          <a:noFill/>
        </p:spPr>
        <p:txBody>
          <a:bodyPr vert="horz" wrap="square" lIns="91440" tIns="45720" rIns="91440" bIns="45720" rtlCol="0">
            <a:spAutoFit/>
          </a:bodyPr>
          <a:lstStyle>
            <a:lvl1pPr marL="241196" indent="-241196" algn="l" defTabSz="964783" rtl="0" eaLnBrk="1" latinLnBrk="0" hangingPunct="1">
              <a:lnSpc>
                <a:spcPct val="100000"/>
              </a:lnSpc>
              <a:spcBef>
                <a:spcPts val="1055"/>
              </a:spcBef>
              <a:buClr>
                <a:schemeClr val="accent1"/>
              </a:buClr>
              <a:buSzPct val="110000"/>
              <a:buFont typeface="Wingdings" panose="05000000000000000000" pitchFamily="2" charset="2"/>
              <a:buChar char="§"/>
              <a:defRPr lang="en-GB" sz="1800" kern="1200" dirty="0" smtClean="0">
                <a:solidFill>
                  <a:schemeClr val="bg1"/>
                </a:solidFill>
                <a:effectLst/>
                <a:latin typeface="Albert Sans Light" pitchFamily="2" charset="0"/>
                <a:ea typeface="+mn-ea"/>
                <a:cs typeface="+mn-cs"/>
              </a:defRPr>
            </a:lvl1pPr>
            <a:lvl2pPr marL="723588"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688" kern="1200">
                <a:solidFill>
                  <a:schemeClr val="tx1"/>
                </a:solidFill>
                <a:effectLst/>
                <a:latin typeface="+mn-lt"/>
                <a:ea typeface="+mn-ea"/>
                <a:cs typeface="+mn-cs"/>
              </a:defRPr>
            </a:lvl2pPr>
            <a:lvl3pPr marL="1205979"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477" kern="1200">
                <a:solidFill>
                  <a:schemeClr val="tx1"/>
                </a:solidFill>
                <a:effectLst/>
                <a:latin typeface="+mn-lt"/>
                <a:ea typeface="+mn-ea"/>
                <a:cs typeface="+mn-cs"/>
              </a:defRPr>
            </a:lvl3pPr>
            <a:lvl4pPr marL="1688371"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4pPr>
            <a:lvl5pPr marL="2170763"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5pPr>
            <a:lvl6pPr marL="2653154"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6pPr>
            <a:lvl7pPr marL="3135546"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7pPr>
            <a:lvl8pPr marL="3617938"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8pPr>
            <a:lvl9pPr marL="4100330"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9pPr>
          </a:lstStyle>
          <a:p>
            <a:r>
              <a:rPr lang="en-GB" sz="1600" dirty="0"/>
              <a:t>For guidance and support on how to best use Azure DevOps, refer Dani’s </a:t>
            </a:r>
            <a:r>
              <a:rPr lang="en-GB" sz="1600" dirty="0" err="1"/>
              <a:t>Kahil</a:t>
            </a:r>
            <a:r>
              <a:rPr lang="en-GB" sz="1600" dirty="0"/>
              <a:t> resources:</a:t>
            </a:r>
          </a:p>
          <a:p>
            <a:pPr lvl="1"/>
            <a:r>
              <a:rPr lang="en-GB" sz="1400" dirty="0">
                <a:solidFill>
                  <a:schemeClr val="bg1"/>
                </a:solidFill>
                <a:latin typeface="Albert Sans" pitchFamily="2" charset="0"/>
              </a:rPr>
              <a:t>Azure DevOps Boards articles series:</a:t>
            </a:r>
          </a:p>
          <a:p>
            <a:pPr lvl="2"/>
            <a:r>
              <a:rPr lang="en-GB" sz="1200" dirty="0">
                <a:solidFill>
                  <a:schemeClr val="bg1"/>
                </a:solidFill>
                <a:latin typeface="Albert Sans" pitchFamily="2" charset="0"/>
                <a:hlinkClick r:id="rId2">
                  <a:extLst>
                    <a:ext uri="{A12FA001-AC4F-418D-AE19-62706E023703}">
                      <ahyp:hlinkClr xmlns:ahyp="http://schemas.microsoft.com/office/drawing/2018/hyperlinkcolor" val="tx"/>
                    </a:ext>
                  </a:extLst>
                </a:hlinkClick>
              </a:rPr>
              <a:t>https://danikahil.com/2021/06/</a:t>
            </a:r>
            <a:r>
              <a:rPr lang="en-GB" sz="1200" dirty="0">
                <a:solidFill>
                  <a:schemeClr val="bg1"/>
                </a:solidFill>
                <a:latin typeface="Albert Sans" pitchFamily="2" charset="0"/>
                <a:hlinkClick r:id="rId3">
                  <a:extLst>
                    <a:ext uri="{A12FA001-AC4F-418D-AE19-62706E023703}">
                      <ahyp:hlinkClr xmlns:ahyp="http://schemas.microsoft.com/office/drawing/2018/hyperlinkcolor" val="tx"/>
                    </a:ext>
                  </a:extLst>
                </a:hlinkClick>
              </a:rPr>
              <a:t>azure-devops-boards-for-dynamics-365-or-the-power-platform-structuring-requirements.html</a:t>
            </a:r>
            <a:endParaRPr lang="en-GB" sz="1200" dirty="0">
              <a:solidFill>
                <a:schemeClr val="bg1"/>
              </a:solidFill>
              <a:latin typeface="Albert Sans" pitchFamily="2" charset="0"/>
            </a:endParaRPr>
          </a:p>
          <a:p>
            <a:pPr lvl="2"/>
            <a:r>
              <a:rPr lang="en-GB" sz="1200" dirty="0">
                <a:solidFill>
                  <a:schemeClr val="bg1"/>
                </a:solidFill>
                <a:latin typeface="Albert Sans" pitchFamily="2" charset="0"/>
                <a:hlinkClick r:id="rId4">
                  <a:extLst>
                    <a:ext uri="{A12FA001-AC4F-418D-AE19-62706E023703}">
                      <ahyp:hlinkClr xmlns:ahyp="http://schemas.microsoft.com/office/drawing/2018/hyperlinkcolor" val="tx"/>
                    </a:ext>
                  </a:extLst>
                </a:hlinkClick>
              </a:rPr>
              <a:t>https://danikahil.com/2021/07/azure-devops-boards-for-dynamics-365-or-the-power-platform-capturing-requirements.html</a:t>
            </a:r>
            <a:endParaRPr lang="en-GB" sz="1200" dirty="0">
              <a:solidFill>
                <a:schemeClr val="bg1"/>
              </a:solidFill>
              <a:latin typeface="Albert Sans" pitchFamily="2" charset="0"/>
            </a:endParaRPr>
          </a:p>
          <a:p>
            <a:pPr lvl="2"/>
            <a:r>
              <a:rPr lang="en-GB" sz="1200" dirty="0">
                <a:solidFill>
                  <a:schemeClr val="bg1"/>
                </a:solidFill>
                <a:latin typeface="Albert Sans" pitchFamily="2" charset="0"/>
                <a:hlinkClick r:id="rId5">
                  <a:extLst>
                    <a:ext uri="{A12FA001-AC4F-418D-AE19-62706E023703}">
                      <ahyp:hlinkClr xmlns:ahyp="http://schemas.microsoft.com/office/drawing/2018/hyperlinkcolor" val="tx"/>
                    </a:ext>
                  </a:extLst>
                </a:hlinkClick>
              </a:rPr>
              <a:t>https://danikahil.com/2021/09/azure-devops-boards-for-dynamics-365-or-the-power-platform-requirements-life-cycle.html</a:t>
            </a:r>
            <a:r>
              <a:rPr lang="en-GB" sz="1200" dirty="0">
                <a:solidFill>
                  <a:schemeClr val="bg1"/>
                </a:solidFill>
                <a:latin typeface="Albert Sans" pitchFamily="2" charset="0"/>
              </a:rPr>
              <a:t> </a:t>
            </a:r>
          </a:p>
          <a:p>
            <a:pPr lvl="1"/>
            <a:r>
              <a:rPr lang="en-GB" sz="1400" dirty="0">
                <a:solidFill>
                  <a:schemeClr val="bg1"/>
                </a:solidFill>
                <a:latin typeface="Albert Sans" pitchFamily="2" charset="0"/>
              </a:rPr>
              <a:t>Azure DevOps Boards YouTube playlist:</a:t>
            </a:r>
          </a:p>
          <a:p>
            <a:pPr lvl="2"/>
            <a:r>
              <a:rPr lang="en-GB" sz="1200" dirty="0">
                <a:solidFill>
                  <a:schemeClr val="bg1"/>
                </a:solidFill>
                <a:latin typeface="Albert Sans" pitchFamily="2" charset="0"/>
                <a:hlinkClick r:id="rId6">
                  <a:extLst>
                    <a:ext uri="{A12FA001-AC4F-418D-AE19-62706E023703}">
                      <ahyp:hlinkClr xmlns:ahyp="http://schemas.microsoft.com/office/drawing/2018/hyperlinkcolor" val="tx"/>
                    </a:ext>
                  </a:extLst>
                </a:hlinkClick>
              </a:rPr>
              <a:t>https://www.youtube.com/watch?v=hX9jabZBxm0&amp;list=PLmktMFUmkclX4poZpdzbKoEje2zz4EPlg</a:t>
            </a:r>
            <a:endParaRPr lang="en-GB" sz="1200" dirty="0">
              <a:solidFill>
                <a:schemeClr val="bg1"/>
              </a:solidFill>
              <a:latin typeface="Albert Sans" pitchFamily="2" charset="0"/>
            </a:endParaRPr>
          </a:p>
          <a:p>
            <a:r>
              <a:rPr lang="en-GB" sz="1712" dirty="0"/>
              <a:t>Azure </a:t>
            </a:r>
            <a:r>
              <a:rPr lang="en-GB" sz="1712" dirty="0" err="1"/>
              <a:t>Devops</a:t>
            </a:r>
            <a:r>
              <a:rPr lang="en-GB" sz="1712" dirty="0"/>
              <a:t> Office Integration</a:t>
            </a:r>
          </a:p>
          <a:p>
            <a:pPr lvl="1"/>
            <a:r>
              <a:rPr lang="en-GB" sz="1200" dirty="0">
                <a:solidFill>
                  <a:schemeClr val="bg1"/>
                </a:solidFill>
                <a:latin typeface="Albert Sans" pitchFamily="2" charset="0"/>
              </a:rPr>
              <a:t>https://visualstudio.microsoft.com/downloads/#other-family</a:t>
            </a:r>
          </a:p>
          <a:p>
            <a:endParaRPr lang="en-GB" sz="1712" dirty="0"/>
          </a:p>
        </p:txBody>
      </p:sp>
    </p:spTree>
    <p:extLst>
      <p:ext uri="{BB962C8B-B14F-4D97-AF65-F5344CB8AC3E}">
        <p14:creationId xmlns:p14="http://schemas.microsoft.com/office/powerpoint/2010/main" val="794727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A2A5E-179A-340C-B62A-EA8305606102}"/>
              </a:ext>
            </a:extLst>
          </p:cNvPr>
          <p:cNvSpPr>
            <a:spLocks noGrp="1"/>
          </p:cNvSpPr>
          <p:nvPr>
            <p:ph type="title"/>
          </p:nvPr>
        </p:nvSpPr>
        <p:spPr/>
        <p:txBody>
          <a:bodyPr>
            <a:normAutofit fontScale="90000"/>
          </a:bodyPr>
          <a:lstStyle/>
          <a:p>
            <a:r>
              <a:rPr lang="en-GB" dirty="0"/>
              <a:t>Jira</a:t>
            </a:r>
          </a:p>
        </p:txBody>
      </p:sp>
      <p:sp>
        <p:nvSpPr>
          <p:cNvPr id="10" name="Content Placeholder 1">
            <a:extLst>
              <a:ext uri="{FF2B5EF4-FFF2-40B4-BE49-F238E27FC236}">
                <a16:creationId xmlns:a16="http://schemas.microsoft.com/office/drawing/2014/main" id="{4DCB52D1-57AC-EE12-1C5B-83AAA38A5145}"/>
              </a:ext>
            </a:extLst>
          </p:cNvPr>
          <p:cNvSpPr>
            <a:spLocks noGrp="1"/>
          </p:cNvSpPr>
          <p:nvPr>
            <p:ph sz="quarter" idx="10"/>
          </p:nvPr>
        </p:nvSpPr>
        <p:spPr>
          <a:xfrm>
            <a:off x="399224" y="1742730"/>
            <a:ext cx="5647157" cy="4596130"/>
          </a:xfrm>
        </p:spPr>
        <p:txBody>
          <a:bodyPr/>
          <a:lstStyle/>
          <a:p>
            <a:r>
              <a:rPr lang="en-GB" sz="1600" dirty="0"/>
              <a:t>Jira is an alternative to Azure DevOps.</a:t>
            </a:r>
          </a:p>
          <a:p>
            <a:r>
              <a:rPr lang="en-GB" sz="1600" dirty="0"/>
              <a:t>It is used as a software development tool for agile teams to plan, track, and release world-class software. </a:t>
            </a:r>
          </a:p>
          <a:p>
            <a:r>
              <a:rPr lang="en-GB" sz="1600" dirty="0"/>
              <a:t>Power Automate offers Jira connectors, which allows to automate development management. Use cases include e.g. posting a message to Teams when an issue is created in Jira, using Forms to send a response or creating tasks and other notifications.</a:t>
            </a:r>
          </a:p>
          <a:p>
            <a:r>
              <a:rPr lang="en-GB" sz="1600" dirty="0"/>
              <a:t>Additionally, it also integrates with other tools to allow e.g., embedding Power Apps in Jira by copy-pasting the app’s URL.</a:t>
            </a:r>
          </a:p>
          <a:p>
            <a:r>
              <a:rPr lang="en-GB" sz="1600" dirty="0"/>
              <a:t>Jira is Atlassian’s software, therefore it also easily integrates with Confluence. Both applications complement each other - use Confluence to collect thoughts, plans and knowledge while tracking issues in Jira.</a:t>
            </a:r>
          </a:p>
        </p:txBody>
      </p:sp>
      <p:sp>
        <p:nvSpPr>
          <p:cNvPr id="11" name="Content Placeholder 1">
            <a:extLst>
              <a:ext uri="{FF2B5EF4-FFF2-40B4-BE49-F238E27FC236}">
                <a16:creationId xmlns:a16="http://schemas.microsoft.com/office/drawing/2014/main" id="{E11DF64F-26D6-4A11-E652-CD779DDF647A}"/>
              </a:ext>
            </a:extLst>
          </p:cNvPr>
          <p:cNvSpPr txBox="1">
            <a:spLocks/>
          </p:cNvSpPr>
          <p:nvPr/>
        </p:nvSpPr>
        <p:spPr>
          <a:xfrm>
            <a:off x="6394672" y="1742730"/>
            <a:ext cx="5647157" cy="1947841"/>
          </a:xfrm>
          <a:prstGeom prst="rect">
            <a:avLst/>
          </a:prstGeom>
          <a:noFill/>
        </p:spPr>
        <p:txBody>
          <a:bodyPr vert="horz" wrap="square" lIns="91440" tIns="45720" rIns="91440" bIns="45720" rtlCol="0">
            <a:spAutoFit/>
          </a:bodyPr>
          <a:lstStyle>
            <a:lvl1pPr marL="241196" indent="-241196" algn="l" defTabSz="964783" rtl="0" eaLnBrk="1" latinLnBrk="0" hangingPunct="1">
              <a:lnSpc>
                <a:spcPct val="100000"/>
              </a:lnSpc>
              <a:spcBef>
                <a:spcPts val="1055"/>
              </a:spcBef>
              <a:buClr>
                <a:schemeClr val="accent1"/>
              </a:buClr>
              <a:buSzPct val="110000"/>
              <a:buFont typeface="Wingdings" panose="05000000000000000000" pitchFamily="2" charset="2"/>
              <a:buChar char="§"/>
              <a:defRPr lang="en-GB" sz="1800" kern="1200" dirty="0" smtClean="0">
                <a:solidFill>
                  <a:schemeClr val="bg1"/>
                </a:solidFill>
                <a:effectLst/>
                <a:latin typeface="Albert Sans Light" pitchFamily="2" charset="0"/>
                <a:ea typeface="+mn-ea"/>
                <a:cs typeface="+mn-cs"/>
              </a:defRPr>
            </a:lvl1pPr>
            <a:lvl2pPr marL="723588"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688" kern="1200">
                <a:solidFill>
                  <a:schemeClr val="tx1"/>
                </a:solidFill>
                <a:effectLst/>
                <a:latin typeface="+mn-lt"/>
                <a:ea typeface="+mn-ea"/>
                <a:cs typeface="+mn-cs"/>
              </a:defRPr>
            </a:lvl2pPr>
            <a:lvl3pPr marL="1205979"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477" kern="1200">
                <a:solidFill>
                  <a:schemeClr val="tx1"/>
                </a:solidFill>
                <a:effectLst/>
                <a:latin typeface="+mn-lt"/>
                <a:ea typeface="+mn-ea"/>
                <a:cs typeface="+mn-cs"/>
              </a:defRPr>
            </a:lvl3pPr>
            <a:lvl4pPr marL="1688371"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4pPr>
            <a:lvl5pPr marL="2170763"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5pPr>
            <a:lvl6pPr marL="2653154"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6pPr>
            <a:lvl7pPr marL="3135546"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7pPr>
            <a:lvl8pPr marL="3617938"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8pPr>
            <a:lvl9pPr marL="4100330"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9pPr>
          </a:lstStyle>
          <a:p>
            <a:r>
              <a:rPr lang="en-GB" sz="1600" dirty="0">
                <a:latin typeface="+mj-lt"/>
              </a:rPr>
              <a:t>Useful links:</a:t>
            </a:r>
          </a:p>
          <a:p>
            <a:pPr lvl="1"/>
            <a:r>
              <a:rPr lang="en-GB" sz="1488" dirty="0">
                <a:solidFill>
                  <a:schemeClr val="bg1"/>
                </a:solidFill>
                <a:latin typeface="+mj-lt"/>
                <a:hlinkClick r:id="rId2"/>
              </a:rPr>
              <a:t>https://www.atlassian.com/software/jira</a:t>
            </a:r>
            <a:endParaRPr lang="en-GB" sz="1488" dirty="0">
              <a:solidFill>
                <a:schemeClr val="bg1"/>
              </a:solidFill>
              <a:latin typeface="+mj-lt"/>
            </a:endParaRPr>
          </a:p>
          <a:p>
            <a:pPr lvl="1"/>
            <a:r>
              <a:rPr lang="en-GB" sz="1488" dirty="0">
                <a:solidFill>
                  <a:schemeClr val="bg1"/>
                </a:solidFill>
                <a:latin typeface="+mj-lt"/>
                <a:hlinkClick r:id="rId3"/>
              </a:rPr>
              <a:t>https://confluence.atlassian.com/doc/integrating-jira-and-confluence-2825.html</a:t>
            </a:r>
            <a:endParaRPr lang="en-GB" sz="1488" dirty="0">
              <a:solidFill>
                <a:schemeClr val="bg1"/>
              </a:solidFill>
              <a:latin typeface="+mj-lt"/>
            </a:endParaRPr>
          </a:p>
          <a:p>
            <a:pPr lvl="1"/>
            <a:r>
              <a:rPr lang="en-GB" sz="1488" dirty="0">
                <a:solidFill>
                  <a:schemeClr val="bg1"/>
                </a:solidFill>
                <a:latin typeface="+mj-lt"/>
                <a:hlinkClick r:id="rId4"/>
              </a:rPr>
              <a:t>https://www.youtube.com/watch?v=uhM_v2I6lWg</a:t>
            </a:r>
            <a:endParaRPr lang="en-GB" sz="1488" dirty="0">
              <a:solidFill>
                <a:schemeClr val="bg1"/>
              </a:solidFill>
              <a:latin typeface="+mj-lt"/>
            </a:endParaRPr>
          </a:p>
          <a:p>
            <a:pPr lvl="1"/>
            <a:endParaRPr lang="en-GB" sz="1488" dirty="0">
              <a:solidFill>
                <a:schemeClr val="bg1"/>
              </a:solidFill>
              <a:latin typeface="+mj-lt"/>
            </a:endParaRPr>
          </a:p>
        </p:txBody>
      </p:sp>
    </p:spTree>
    <p:extLst>
      <p:ext uri="{BB962C8B-B14F-4D97-AF65-F5344CB8AC3E}">
        <p14:creationId xmlns:p14="http://schemas.microsoft.com/office/powerpoint/2010/main" val="2220953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A2A5E-179A-340C-B62A-EA8305606102}"/>
              </a:ext>
            </a:extLst>
          </p:cNvPr>
          <p:cNvSpPr>
            <a:spLocks noGrp="1"/>
          </p:cNvSpPr>
          <p:nvPr>
            <p:ph type="title"/>
          </p:nvPr>
        </p:nvSpPr>
        <p:spPr/>
        <p:txBody>
          <a:bodyPr>
            <a:normAutofit fontScale="90000"/>
          </a:bodyPr>
          <a:lstStyle/>
          <a:p>
            <a:r>
              <a:rPr lang="en-GB" dirty="0"/>
              <a:t>Confluence vs Notion </a:t>
            </a:r>
          </a:p>
        </p:txBody>
      </p:sp>
      <p:sp>
        <p:nvSpPr>
          <p:cNvPr id="10" name="Content Placeholder 1">
            <a:extLst>
              <a:ext uri="{FF2B5EF4-FFF2-40B4-BE49-F238E27FC236}">
                <a16:creationId xmlns:a16="http://schemas.microsoft.com/office/drawing/2014/main" id="{4DCB52D1-57AC-EE12-1C5B-83AAA38A5145}"/>
              </a:ext>
            </a:extLst>
          </p:cNvPr>
          <p:cNvSpPr>
            <a:spLocks noGrp="1"/>
          </p:cNvSpPr>
          <p:nvPr>
            <p:ph sz="quarter" idx="10"/>
          </p:nvPr>
        </p:nvSpPr>
        <p:spPr>
          <a:xfrm>
            <a:off x="399224" y="1742730"/>
            <a:ext cx="5647157" cy="5125249"/>
          </a:xfrm>
        </p:spPr>
        <p:txBody>
          <a:bodyPr/>
          <a:lstStyle/>
          <a:p>
            <a:r>
              <a:rPr lang="en-GB" sz="1400" dirty="0">
                <a:latin typeface="+mj-lt"/>
              </a:rPr>
              <a:t>Confluence and Notion were designed to help teams organise knowledge and collaborate, and share similar features.</a:t>
            </a:r>
          </a:p>
          <a:p>
            <a:r>
              <a:rPr lang="en-GB" sz="1400" dirty="0">
                <a:latin typeface="+mj-lt"/>
              </a:rPr>
              <a:t>Both tools allow for building a knowledge base, sharing internal documentation, creating employee onboarding checklists, and more.</a:t>
            </a:r>
          </a:p>
          <a:p>
            <a:r>
              <a:rPr lang="en-GB" sz="1400" dirty="0">
                <a:latin typeface="+mj-lt"/>
              </a:rPr>
              <a:t>However, despite the high-level similarities, there are also several fundamental differences between them.</a:t>
            </a:r>
          </a:p>
          <a:p>
            <a:r>
              <a:rPr lang="en-GB" sz="1400" b="1" dirty="0">
                <a:latin typeface="+mj-lt"/>
              </a:rPr>
              <a:t>Confluence</a:t>
            </a:r>
          </a:p>
          <a:p>
            <a:pPr lvl="1"/>
            <a:r>
              <a:rPr lang="en-GB" sz="1400" dirty="0">
                <a:latin typeface="+mj-lt"/>
              </a:rPr>
              <a:t>Team workspace used for knowledge sharing and collaboration.</a:t>
            </a:r>
          </a:p>
          <a:p>
            <a:pPr lvl="1"/>
            <a:r>
              <a:rPr lang="en-GB" sz="1400" dirty="0">
                <a:latin typeface="+mj-lt"/>
              </a:rPr>
              <a:t>It is a mature and reliable solution launched in 2004 - it has been continuously developed and improved since.</a:t>
            </a:r>
          </a:p>
          <a:p>
            <a:pPr lvl="1"/>
            <a:r>
              <a:rPr lang="en-GB" sz="1400" dirty="0">
                <a:latin typeface="+mj-lt"/>
              </a:rPr>
              <a:t>It seamlessly integrates with Jira and other Atlassian products and with a wider range of apps and plugins.</a:t>
            </a:r>
          </a:p>
          <a:p>
            <a:pPr lvl="1"/>
            <a:r>
              <a:rPr lang="en-GB" sz="1400" dirty="0">
                <a:latin typeface="+mj-lt"/>
              </a:rPr>
              <a:t>It offers a more scalable and cost-effective pricing (compared to Notion).</a:t>
            </a:r>
          </a:p>
          <a:p>
            <a:pPr lvl="1"/>
            <a:r>
              <a:rPr lang="en-GB" sz="1400" dirty="0">
                <a:latin typeface="+mj-lt"/>
              </a:rPr>
              <a:t>It has a draft mode and a publishing workflow, making it easier to prevent accidental edits.</a:t>
            </a:r>
          </a:p>
        </p:txBody>
      </p:sp>
      <p:sp>
        <p:nvSpPr>
          <p:cNvPr id="11" name="Content Placeholder 1">
            <a:extLst>
              <a:ext uri="{FF2B5EF4-FFF2-40B4-BE49-F238E27FC236}">
                <a16:creationId xmlns:a16="http://schemas.microsoft.com/office/drawing/2014/main" id="{E11DF64F-26D6-4A11-E652-CD779DDF647A}"/>
              </a:ext>
            </a:extLst>
          </p:cNvPr>
          <p:cNvSpPr txBox="1">
            <a:spLocks/>
          </p:cNvSpPr>
          <p:nvPr/>
        </p:nvSpPr>
        <p:spPr>
          <a:xfrm>
            <a:off x="6394672" y="1742730"/>
            <a:ext cx="5647157" cy="4308359"/>
          </a:xfrm>
          <a:prstGeom prst="rect">
            <a:avLst/>
          </a:prstGeom>
          <a:noFill/>
        </p:spPr>
        <p:txBody>
          <a:bodyPr vert="horz" wrap="square" lIns="91440" tIns="45720" rIns="91440" bIns="45720" rtlCol="0">
            <a:spAutoFit/>
          </a:bodyPr>
          <a:lstStyle>
            <a:lvl1pPr marL="241196" indent="-241196" algn="l" defTabSz="964783" rtl="0" eaLnBrk="1" latinLnBrk="0" hangingPunct="1">
              <a:lnSpc>
                <a:spcPct val="100000"/>
              </a:lnSpc>
              <a:spcBef>
                <a:spcPts val="1055"/>
              </a:spcBef>
              <a:buClr>
                <a:schemeClr val="accent1"/>
              </a:buClr>
              <a:buSzPct val="110000"/>
              <a:buFont typeface="Wingdings" panose="05000000000000000000" pitchFamily="2" charset="2"/>
              <a:buChar char="§"/>
              <a:defRPr lang="en-GB" sz="1800" kern="1200" dirty="0" smtClean="0">
                <a:solidFill>
                  <a:schemeClr val="bg1"/>
                </a:solidFill>
                <a:effectLst/>
                <a:latin typeface="Albert Sans Light" pitchFamily="2" charset="0"/>
                <a:ea typeface="+mn-ea"/>
                <a:cs typeface="+mn-cs"/>
              </a:defRPr>
            </a:lvl1pPr>
            <a:lvl2pPr marL="723588"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688" kern="1200">
                <a:solidFill>
                  <a:schemeClr val="tx1"/>
                </a:solidFill>
                <a:effectLst/>
                <a:latin typeface="+mn-lt"/>
                <a:ea typeface="+mn-ea"/>
                <a:cs typeface="+mn-cs"/>
              </a:defRPr>
            </a:lvl2pPr>
            <a:lvl3pPr marL="1205979"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477" kern="1200">
                <a:solidFill>
                  <a:schemeClr val="tx1"/>
                </a:solidFill>
                <a:effectLst/>
                <a:latin typeface="+mn-lt"/>
                <a:ea typeface="+mn-ea"/>
                <a:cs typeface="+mn-cs"/>
              </a:defRPr>
            </a:lvl3pPr>
            <a:lvl4pPr marL="1688371"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4pPr>
            <a:lvl5pPr marL="2170763"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5pPr>
            <a:lvl6pPr marL="2653154"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6pPr>
            <a:lvl7pPr marL="3135546"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7pPr>
            <a:lvl8pPr marL="3617938"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8pPr>
            <a:lvl9pPr marL="4100330" indent="-241196" algn="l" defTabSz="964783" rtl="0" eaLnBrk="1" latinLnBrk="0" hangingPunct="1">
              <a:lnSpc>
                <a:spcPct val="120000"/>
              </a:lnSpc>
              <a:spcBef>
                <a:spcPts val="528"/>
              </a:spcBef>
              <a:buClr>
                <a:schemeClr val="accent1"/>
              </a:buClr>
              <a:buSzPct val="110000"/>
              <a:buFont typeface="Wingdings" panose="05000000000000000000" pitchFamily="2" charset="2"/>
              <a:buChar char="§"/>
              <a:defRPr sz="1266" kern="1200">
                <a:solidFill>
                  <a:schemeClr val="tx1"/>
                </a:solidFill>
                <a:effectLst/>
                <a:latin typeface="+mn-lt"/>
                <a:ea typeface="+mn-ea"/>
                <a:cs typeface="+mn-cs"/>
              </a:defRPr>
            </a:lvl9pPr>
          </a:lstStyle>
          <a:p>
            <a:r>
              <a:rPr lang="en-GB" sz="1400" b="1" dirty="0">
                <a:latin typeface="+mj-lt"/>
              </a:rPr>
              <a:t>Notion:</a:t>
            </a:r>
          </a:p>
          <a:p>
            <a:pPr lvl="1"/>
            <a:r>
              <a:rPr lang="en-GB" sz="1400" dirty="0">
                <a:solidFill>
                  <a:schemeClr val="bg1"/>
                </a:solidFill>
                <a:latin typeface="+mj-lt"/>
              </a:rPr>
              <a:t>Productivity and note-taking web application.</a:t>
            </a:r>
          </a:p>
          <a:p>
            <a:pPr lvl="1"/>
            <a:r>
              <a:rPr lang="en-GB" sz="1400" dirty="0">
                <a:solidFill>
                  <a:schemeClr val="bg1"/>
                </a:solidFill>
                <a:latin typeface="+mj-lt"/>
              </a:rPr>
              <a:t>It offers organisational tools including task management, project tracking, to-do lists, and bookmarking. </a:t>
            </a:r>
          </a:p>
          <a:p>
            <a:pPr lvl="1"/>
            <a:r>
              <a:rPr lang="en-GB" sz="1400" dirty="0">
                <a:solidFill>
                  <a:schemeClr val="bg1"/>
                </a:solidFill>
                <a:latin typeface="+mj-lt"/>
              </a:rPr>
              <a:t>It comes with unparalleled flexibility – it can be used to build a wiki, document product roadmap, organise meeting notes, plan sprints, create project plans, onboard employees, publish blog – and so much more.</a:t>
            </a:r>
          </a:p>
          <a:p>
            <a:r>
              <a:rPr lang="en-GB" sz="1400" b="1" dirty="0">
                <a:latin typeface="+mj-lt"/>
              </a:rPr>
              <a:t>Links:</a:t>
            </a:r>
          </a:p>
          <a:p>
            <a:pPr lvl="1"/>
            <a:r>
              <a:rPr lang="en-GB" sz="1400" dirty="0">
                <a:solidFill>
                  <a:schemeClr val="bg1"/>
                </a:solidFill>
                <a:latin typeface="+mj-lt"/>
                <a:hlinkClick r:id="rId2"/>
              </a:rPr>
              <a:t>https://www.notion.so</a:t>
            </a:r>
            <a:endParaRPr lang="en-GB" sz="1400" dirty="0">
              <a:solidFill>
                <a:schemeClr val="bg1"/>
              </a:solidFill>
              <a:latin typeface="+mj-lt"/>
            </a:endParaRPr>
          </a:p>
          <a:p>
            <a:pPr lvl="1"/>
            <a:r>
              <a:rPr lang="en-GB" sz="1400" dirty="0">
                <a:solidFill>
                  <a:schemeClr val="bg1"/>
                </a:solidFill>
                <a:latin typeface="+mj-lt"/>
                <a:hlinkClick r:id="rId3"/>
              </a:rPr>
              <a:t>https://www.atlassian.com/software/confluence</a:t>
            </a:r>
            <a:endParaRPr lang="en-GB" sz="1400" dirty="0">
              <a:solidFill>
                <a:schemeClr val="bg1"/>
              </a:solidFill>
              <a:latin typeface="+mj-lt"/>
            </a:endParaRPr>
          </a:p>
          <a:p>
            <a:pPr lvl="1"/>
            <a:r>
              <a:rPr lang="en-GB" sz="1400" dirty="0">
                <a:solidFill>
                  <a:schemeClr val="bg1"/>
                </a:solidFill>
                <a:latin typeface="+mj-lt"/>
                <a:hlinkClick r:id="rId4"/>
              </a:rPr>
              <a:t>https://www.nuclino.com/solutions/confluence-vs-notion</a:t>
            </a:r>
            <a:r>
              <a:rPr lang="en-GB" sz="1400" dirty="0">
                <a:solidFill>
                  <a:schemeClr val="bg1"/>
                </a:solidFill>
                <a:latin typeface="+mj-lt"/>
              </a:rPr>
              <a:t> </a:t>
            </a:r>
          </a:p>
          <a:p>
            <a:pPr lvl="1"/>
            <a:endParaRPr lang="en-GB" sz="1400" dirty="0">
              <a:solidFill>
                <a:schemeClr val="bg1"/>
              </a:solidFill>
              <a:latin typeface="+mj-lt"/>
            </a:endParaRPr>
          </a:p>
          <a:p>
            <a:pPr lvl="1"/>
            <a:endParaRPr lang="en-GB" sz="1400" dirty="0">
              <a:solidFill>
                <a:schemeClr val="bg1"/>
              </a:solidFill>
              <a:latin typeface="+mj-lt"/>
            </a:endParaRPr>
          </a:p>
        </p:txBody>
      </p:sp>
    </p:spTree>
    <p:extLst>
      <p:ext uri="{BB962C8B-B14F-4D97-AF65-F5344CB8AC3E}">
        <p14:creationId xmlns:p14="http://schemas.microsoft.com/office/powerpoint/2010/main" val="1661603975"/>
      </p:ext>
    </p:extLst>
  </p:cSld>
  <p:clrMapOvr>
    <a:masterClrMapping/>
  </p:clrMapOvr>
</p:sld>
</file>

<file path=ppt/theme/theme1.xml><?xml version="1.0" encoding="utf-8"?>
<a:theme xmlns:a="http://schemas.openxmlformats.org/drawingml/2006/main" name="Atlas">
  <a:themeElements>
    <a:clrScheme name="Custom 6">
      <a:dk1>
        <a:srgbClr val="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FFFFF"/>
      </a:hlink>
      <a:folHlink>
        <a:srgbClr val="FFFFFF"/>
      </a:folHlink>
    </a:clrScheme>
    <a:fontScheme name="Albert Sans PP">
      <a:majorFont>
        <a:latin typeface="Albert Sans"/>
        <a:ea typeface=""/>
        <a:cs typeface=""/>
      </a:majorFont>
      <a:minorFont>
        <a:latin typeface="Albert Sans"/>
        <a:ea typeface=""/>
        <a:cs typeface=""/>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58a6da4-5589-40c2-812c-f6eb249c462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E7BDEA2BDCFDC4F8528541021E71DA7" ma:contentTypeVersion="16" ma:contentTypeDescription="Create a new document." ma:contentTypeScope="" ma:versionID="5eee83ac625aacf92aeed0d1f36757da">
  <xsd:schema xmlns:xsd="http://www.w3.org/2001/XMLSchema" xmlns:xs="http://www.w3.org/2001/XMLSchema" xmlns:p="http://schemas.microsoft.com/office/2006/metadata/properties" xmlns:ns3="958a6da4-5589-40c2-812c-f6eb249c462c" xmlns:ns4="5581f85e-5612-45a4-a183-2d0c3539dad0" targetNamespace="http://schemas.microsoft.com/office/2006/metadata/properties" ma:root="true" ma:fieldsID="4e7af0b3b619a2e8adeb090f55c95ead" ns3:_="" ns4:_="">
    <xsd:import namespace="958a6da4-5589-40c2-812c-f6eb249c462c"/>
    <xsd:import namespace="5581f85e-5612-45a4-a183-2d0c3539dad0"/>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ObjectDetectorVersions" minOccurs="0"/>
                <xsd:element ref="ns3:MediaServiceAutoTags" minOccurs="0"/>
                <xsd:element ref="ns3:MediaServiceOCR" minOccurs="0"/>
                <xsd:element ref="ns3:MediaServiceGenerationTime" minOccurs="0"/>
                <xsd:element ref="ns3:MediaServiceEventHashCode" minOccurs="0"/>
                <xsd:element ref="ns3:MediaServiceLocation" minOccurs="0"/>
                <xsd:element ref="ns3:_activity" minOccurs="0"/>
                <xsd:element ref="ns4:SharedWithUsers" minOccurs="0"/>
                <xsd:element ref="ns4:SharedWithDetails" minOccurs="0"/>
                <xsd:element ref="ns4:SharingHintHash" minOccurs="0"/>
                <xsd:element ref="ns3:MediaServiceSystemTags" minOccurs="0"/>
                <xsd:element ref="ns3:MediaLengthInSecond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8a6da4-5589-40c2-812c-f6eb249c46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Location" ma:index="16" nillable="true" ma:displayName="Location" ma:indexed="true" ma:internalName="MediaServiceLocation" ma:readOnly="true">
      <xsd:simpleType>
        <xsd:restriction base="dms:Text"/>
      </xsd:simpleType>
    </xsd:element>
    <xsd:element name="_activity" ma:index="17" nillable="true" ma:displayName="_activity" ma:hidden="true" ma:internalName="_activity">
      <xsd:simpleType>
        <xsd:restriction base="dms:Note"/>
      </xsd:simpleType>
    </xsd:element>
    <xsd:element name="MediaServiceSystemTags" ma:index="21" nillable="true" ma:displayName="MediaServiceSystemTags" ma:hidden="true" ma:internalName="MediaServiceSystemTags" ma:readOnly="true">
      <xsd:simpleType>
        <xsd:restriction base="dms:Note"/>
      </xsd:simpleType>
    </xsd:element>
    <xsd:element name="MediaLengthInSeconds" ma:index="22" nillable="true" ma:displayName="MediaLengthInSeconds" ma:hidden="true" ma:internalName="MediaLengthInSeconds" ma:readOnly="true">
      <xsd:simpleType>
        <xsd:restriction base="dms:Unknown"/>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581f85e-5612-45a4-a183-2d0c3539dad0"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395FC3C-0298-47B2-A7C9-BCAC8766C0A6}">
  <ds:schemaRefs>
    <ds:schemaRef ds:uri="http://schemas.microsoft.com/office/infopath/2007/PartnerControls"/>
    <ds:schemaRef ds:uri="http://purl.org/dc/terms/"/>
    <ds:schemaRef ds:uri="958a6da4-5589-40c2-812c-f6eb249c462c"/>
    <ds:schemaRef ds:uri="5581f85e-5612-45a4-a183-2d0c3539dad0"/>
    <ds:schemaRef ds:uri="http://purl.org/dc/elements/1.1/"/>
    <ds:schemaRef ds:uri="http://schemas.microsoft.com/office/2006/metadata/properties"/>
    <ds:schemaRef ds:uri="http://schemas.microsoft.com/office/2006/documentManagement/types"/>
    <ds:schemaRef ds:uri="http://purl.org/dc/dcmitype/"/>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AA088D6-F3E9-4B8A-B9FA-FEE0E4E4D7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8a6da4-5589-40c2-812c-f6eb249c462c"/>
    <ds:schemaRef ds:uri="5581f85e-5612-45a4-a183-2d0c3539da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F155A4-7BA4-4861-9E19-CEBE72B29FFF}">
  <ds:schemaRefs>
    <ds:schemaRef ds:uri="http://schemas.microsoft.com/sharepoint/v3/contenttype/forms"/>
  </ds:schemaRefs>
</ds:datastoreItem>
</file>

<file path=docMetadata/LabelInfo.xml><?xml version="1.0" encoding="utf-8"?>
<clbl:labelList xmlns:clbl="http://schemas.microsoft.com/office/2020/mipLabelMetadata">
  <clbl:label id="{50a58a55-8d55-4c7b-aa85-1ae890a4cc64}" enabled="1" method="Standard" siteId="{e85feadf-11e7-47bb-a160-43b98dcc96f1}" removed="0"/>
</clbl:labelList>
</file>

<file path=docProps/app.xml><?xml version="1.0" encoding="utf-8"?>
<Properties xmlns="http://schemas.openxmlformats.org/officeDocument/2006/extended-properties" xmlns:vt="http://schemas.openxmlformats.org/officeDocument/2006/docPropsVTypes">
  <Template>TM16401371[[fn=Atlas]]</Template>
  <TotalTime>105266</TotalTime>
  <Words>3768</Words>
  <Application>Microsoft Office PowerPoint</Application>
  <PresentationFormat>Custom</PresentationFormat>
  <Paragraphs>325</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Albert Sans</vt:lpstr>
      <vt:lpstr>Albert Sans Light</vt:lpstr>
      <vt:lpstr>Albert Sans Medium</vt:lpstr>
      <vt:lpstr>Aptos</vt:lpstr>
      <vt:lpstr>Webdings</vt:lpstr>
      <vt:lpstr>Wingdings</vt:lpstr>
      <vt:lpstr>Atlas</vt:lpstr>
      <vt:lpstr>PowerPoint Presentation</vt:lpstr>
      <vt:lpstr>Who is it for and when to use it?</vt:lpstr>
      <vt:lpstr>Wireframing and proof of concept tools</vt:lpstr>
      <vt:lpstr>Popular tools</vt:lpstr>
      <vt:lpstr>Visio</vt:lpstr>
      <vt:lpstr>Requirements and everyday tasks management</vt:lpstr>
      <vt:lpstr>Azure DevOps</vt:lpstr>
      <vt:lpstr>Jira</vt:lpstr>
      <vt:lpstr>Confluence vs Notion </vt:lpstr>
      <vt:lpstr>Teams</vt:lpstr>
      <vt:lpstr>OneNote</vt:lpstr>
      <vt:lpstr>Chrome Extensions </vt:lpstr>
      <vt:lpstr>Chrome Extensions (1/2)</vt:lpstr>
      <vt:lpstr>Chrome Extensions (2/2)</vt:lpstr>
      <vt:lpstr>Developer Tools</vt:lpstr>
      <vt:lpstr>XrmToolBox</vt:lpstr>
      <vt:lpstr>Developer Tools (1/3)</vt:lpstr>
      <vt:lpstr>Developer Tools (2/3)</vt:lpstr>
      <vt:lpstr>Developer Tools (3/3)</vt:lpstr>
      <vt:lpstr>Developer Tools - Testing</vt:lpstr>
      <vt:lpstr>Developer Tools – Data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 Black</dc:creator>
  <cp:lastModifiedBy>Anna Black</cp:lastModifiedBy>
  <cp:revision>8</cp:revision>
  <dcterms:created xsi:type="dcterms:W3CDTF">2023-10-31T15:23:10Z</dcterms:created>
  <dcterms:modified xsi:type="dcterms:W3CDTF">2024-05-03T14:37:13Z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0x0101009E7BDEA2BDCFDC4F8528541021E71DA7</vt:lpwstr>
  </property>
</Properties>
</file>