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70" r:id="rId4"/>
    <p:sldId id="262" r:id="rId5"/>
    <p:sldId id="265" r:id="rId6"/>
    <p:sldId id="264" r:id="rId7"/>
    <p:sldId id="266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B11FF5-BDB1-4DE4-BF86-EB82A0D35FD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EEA7D5-824E-4AE7-8AFF-5ED2E5449FBE}">
      <dgm:prSet/>
      <dgm:spPr/>
      <dgm:t>
        <a:bodyPr/>
        <a:lstStyle/>
        <a:p>
          <a:r>
            <a:rPr lang="en-US" dirty="0"/>
            <a:t>Python</a:t>
          </a:r>
        </a:p>
      </dgm:t>
    </dgm:pt>
    <dgm:pt modelId="{094307D4-7F05-4B82-885D-CABBFAE117EA}" type="parTrans" cxnId="{9A80833F-40AA-4807-9BDE-1245F604A4B9}">
      <dgm:prSet/>
      <dgm:spPr/>
      <dgm:t>
        <a:bodyPr/>
        <a:lstStyle/>
        <a:p>
          <a:endParaRPr lang="en-US"/>
        </a:p>
      </dgm:t>
    </dgm:pt>
    <dgm:pt modelId="{5C0B3890-8F27-42BE-830D-25E18E9E5F23}" type="sibTrans" cxnId="{9A80833F-40AA-4807-9BDE-1245F604A4B9}">
      <dgm:prSet/>
      <dgm:spPr/>
      <dgm:t>
        <a:bodyPr/>
        <a:lstStyle/>
        <a:p>
          <a:endParaRPr lang="en-US"/>
        </a:p>
      </dgm:t>
    </dgm:pt>
    <dgm:pt modelId="{7F2CAE42-182C-4691-B355-BE3FFCFD044B}">
      <dgm:prSet/>
      <dgm:spPr/>
      <dgm:t>
        <a:bodyPr/>
        <a:lstStyle/>
        <a:p>
          <a:r>
            <a:rPr lang="en-US" dirty="0"/>
            <a:t>Flask</a:t>
          </a:r>
        </a:p>
      </dgm:t>
    </dgm:pt>
    <dgm:pt modelId="{88528467-22C4-4AA5-A6BF-ADB17DB257B8}" type="parTrans" cxnId="{C6C75A74-64CB-4CD4-9C23-5E35FECD1D80}">
      <dgm:prSet/>
      <dgm:spPr/>
      <dgm:t>
        <a:bodyPr/>
        <a:lstStyle/>
        <a:p>
          <a:endParaRPr lang="pl-PL"/>
        </a:p>
      </dgm:t>
    </dgm:pt>
    <dgm:pt modelId="{4BFE8A09-2865-4E38-912D-913E8A9BC408}" type="sibTrans" cxnId="{C6C75A74-64CB-4CD4-9C23-5E35FECD1D80}">
      <dgm:prSet/>
      <dgm:spPr/>
      <dgm:t>
        <a:bodyPr/>
        <a:lstStyle/>
        <a:p>
          <a:endParaRPr lang="pl-PL"/>
        </a:p>
      </dgm:t>
    </dgm:pt>
    <dgm:pt modelId="{5A64B8A3-8D82-4AEC-AE97-84A2FEE11A6D}">
      <dgm:prSet/>
      <dgm:spPr/>
      <dgm:t>
        <a:bodyPr/>
        <a:lstStyle/>
        <a:p>
          <a:r>
            <a:rPr lang="en-US" dirty="0"/>
            <a:t>SQL</a:t>
          </a:r>
        </a:p>
      </dgm:t>
    </dgm:pt>
    <dgm:pt modelId="{824EA219-3B35-4552-A528-DF125FA51AB2}" type="parTrans" cxnId="{8A4051BB-94B7-49CA-BEB7-88C119603F36}">
      <dgm:prSet/>
      <dgm:spPr/>
      <dgm:t>
        <a:bodyPr/>
        <a:lstStyle/>
        <a:p>
          <a:endParaRPr lang="pl-PL"/>
        </a:p>
      </dgm:t>
    </dgm:pt>
    <dgm:pt modelId="{05E54229-6AF3-438F-8957-547434256D1C}" type="sibTrans" cxnId="{8A4051BB-94B7-49CA-BEB7-88C119603F36}">
      <dgm:prSet/>
      <dgm:spPr/>
      <dgm:t>
        <a:bodyPr/>
        <a:lstStyle/>
        <a:p>
          <a:endParaRPr lang="pl-PL"/>
        </a:p>
      </dgm:t>
    </dgm:pt>
    <dgm:pt modelId="{088C5813-96F5-4E2E-AA1B-C5BFB3C5A1E6}">
      <dgm:prSet/>
      <dgm:spPr/>
      <dgm:t>
        <a:bodyPr/>
        <a:lstStyle/>
        <a:p>
          <a:r>
            <a:rPr lang="en-US" dirty="0"/>
            <a:t>AWS</a:t>
          </a:r>
        </a:p>
      </dgm:t>
    </dgm:pt>
    <dgm:pt modelId="{82B0A8AC-8F11-4AFF-87EC-B6A7EAF5228D}" type="parTrans" cxnId="{0BC68E2D-1955-4F6E-A31F-89D064168537}">
      <dgm:prSet/>
      <dgm:spPr/>
      <dgm:t>
        <a:bodyPr/>
        <a:lstStyle/>
        <a:p>
          <a:endParaRPr lang="pl-PL"/>
        </a:p>
      </dgm:t>
    </dgm:pt>
    <dgm:pt modelId="{06E3B90C-6FF7-4B1B-B5C9-311C54C75FCE}" type="sibTrans" cxnId="{0BC68E2D-1955-4F6E-A31F-89D064168537}">
      <dgm:prSet/>
      <dgm:spPr/>
      <dgm:t>
        <a:bodyPr/>
        <a:lstStyle/>
        <a:p>
          <a:endParaRPr lang="pl-PL"/>
        </a:p>
      </dgm:t>
    </dgm:pt>
    <dgm:pt modelId="{A126F781-E846-4630-A58F-16E77C1989C5}">
      <dgm:prSet/>
      <dgm:spPr/>
      <dgm:t>
        <a:bodyPr/>
        <a:lstStyle/>
        <a:p>
          <a:r>
            <a:rPr lang="en-US" dirty="0"/>
            <a:t>TypeScript</a:t>
          </a:r>
        </a:p>
      </dgm:t>
    </dgm:pt>
    <dgm:pt modelId="{A2773BEC-B329-47C4-94F3-7262FBC92D76}" type="parTrans" cxnId="{7E91A42E-F406-4B72-AA82-126CE19CD091}">
      <dgm:prSet/>
      <dgm:spPr/>
      <dgm:t>
        <a:bodyPr/>
        <a:lstStyle/>
        <a:p>
          <a:endParaRPr lang="pl-PL"/>
        </a:p>
      </dgm:t>
    </dgm:pt>
    <dgm:pt modelId="{93650B5B-C93A-4405-9256-2E5608D3A448}" type="sibTrans" cxnId="{7E91A42E-F406-4B72-AA82-126CE19CD091}">
      <dgm:prSet/>
      <dgm:spPr/>
      <dgm:t>
        <a:bodyPr/>
        <a:lstStyle/>
        <a:p>
          <a:endParaRPr lang="pl-PL"/>
        </a:p>
      </dgm:t>
    </dgm:pt>
    <dgm:pt modelId="{2B56C9A0-8221-4A6C-97D1-13446A306AF2}">
      <dgm:prSet/>
      <dgm:spPr/>
      <dgm:t>
        <a:bodyPr/>
        <a:lstStyle/>
        <a:p>
          <a:r>
            <a:rPr lang="en-US" dirty="0"/>
            <a:t>React</a:t>
          </a:r>
        </a:p>
      </dgm:t>
    </dgm:pt>
    <dgm:pt modelId="{88641BD7-56B6-43AC-9A61-1C24624C7F75}" type="parTrans" cxnId="{69503118-E227-46CC-BCC7-48692A9910D8}">
      <dgm:prSet/>
      <dgm:spPr/>
      <dgm:t>
        <a:bodyPr/>
        <a:lstStyle/>
        <a:p>
          <a:endParaRPr lang="pl-PL"/>
        </a:p>
      </dgm:t>
    </dgm:pt>
    <dgm:pt modelId="{CAF15B5B-5692-4E89-8E58-A58E42DA1194}" type="sibTrans" cxnId="{69503118-E227-46CC-BCC7-48692A9910D8}">
      <dgm:prSet/>
      <dgm:spPr/>
      <dgm:t>
        <a:bodyPr/>
        <a:lstStyle/>
        <a:p>
          <a:endParaRPr lang="pl-PL"/>
        </a:p>
      </dgm:t>
    </dgm:pt>
    <dgm:pt modelId="{8CAFFD25-D8CB-4DB7-AF53-8F41D5451779}" type="pres">
      <dgm:prSet presAssocID="{28B11FF5-BDB1-4DE4-BF86-EB82A0D35FDF}" presName="vert0" presStyleCnt="0">
        <dgm:presLayoutVars>
          <dgm:dir/>
          <dgm:animOne val="branch"/>
          <dgm:animLvl val="lvl"/>
        </dgm:presLayoutVars>
      </dgm:prSet>
      <dgm:spPr/>
    </dgm:pt>
    <dgm:pt modelId="{E4D1953C-CF40-427D-B112-187D3F034C29}" type="pres">
      <dgm:prSet presAssocID="{7AEEA7D5-824E-4AE7-8AFF-5ED2E5449FBE}" presName="thickLine" presStyleLbl="alignNode1" presStyleIdx="0" presStyleCnt="6"/>
      <dgm:spPr/>
    </dgm:pt>
    <dgm:pt modelId="{B75420D0-EE27-40D8-A3C2-D452989A0AA4}" type="pres">
      <dgm:prSet presAssocID="{7AEEA7D5-824E-4AE7-8AFF-5ED2E5449FBE}" presName="horz1" presStyleCnt="0"/>
      <dgm:spPr/>
    </dgm:pt>
    <dgm:pt modelId="{09E2F0B1-A4AC-449C-A50A-9FD47C7C22BE}" type="pres">
      <dgm:prSet presAssocID="{7AEEA7D5-824E-4AE7-8AFF-5ED2E5449FBE}" presName="tx1" presStyleLbl="revTx" presStyleIdx="0" presStyleCnt="6"/>
      <dgm:spPr/>
    </dgm:pt>
    <dgm:pt modelId="{BAB961F5-F3D7-4562-927C-0DF559CADF45}" type="pres">
      <dgm:prSet presAssocID="{7AEEA7D5-824E-4AE7-8AFF-5ED2E5449FBE}" presName="vert1" presStyleCnt="0"/>
      <dgm:spPr/>
    </dgm:pt>
    <dgm:pt modelId="{6E7CE2B3-D8EE-4CEF-95ED-0A80D9E90A90}" type="pres">
      <dgm:prSet presAssocID="{7F2CAE42-182C-4691-B355-BE3FFCFD044B}" presName="thickLine" presStyleLbl="alignNode1" presStyleIdx="1" presStyleCnt="6"/>
      <dgm:spPr/>
    </dgm:pt>
    <dgm:pt modelId="{1B86CB4F-64ED-435B-A5E0-191FB67C57FA}" type="pres">
      <dgm:prSet presAssocID="{7F2CAE42-182C-4691-B355-BE3FFCFD044B}" presName="horz1" presStyleCnt="0"/>
      <dgm:spPr/>
    </dgm:pt>
    <dgm:pt modelId="{CE7FF5FA-41F4-4639-B5E1-C72DC47D4446}" type="pres">
      <dgm:prSet presAssocID="{7F2CAE42-182C-4691-B355-BE3FFCFD044B}" presName="tx1" presStyleLbl="revTx" presStyleIdx="1" presStyleCnt="6"/>
      <dgm:spPr/>
    </dgm:pt>
    <dgm:pt modelId="{D13F865C-328E-4D28-83A1-4C7B01CBA0C9}" type="pres">
      <dgm:prSet presAssocID="{7F2CAE42-182C-4691-B355-BE3FFCFD044B}" presName="vert1" presStyleCnt="0"/>
      <dgm:spPr/>
    </dgm:pt>
    <dgm:pt modelId="{21B64C01-84BE-424D-AEDE-9133AC03B4B6}" type="pres">
      <dgm:prSet presAssocID="{088C5813-96F5-4E2E-AA1B-C5BFB3C5A1E6}" presName="thickLine" presStyleLbl="alignNode1" presStyleIdx="2" presStyleCnt="6"/>
      <dgm:spPr/>
    </dgm:pt>
    <dgm:pt modelId="{A8761B63-6B4D-4A9C-A8EF-69CAC7F06F33}" type="pres">
      <dgm:prSet presAssocID="{088C5813-96F5-4E2E-AA1B-C5BFB3C5A1E6}" presName="horz1" presStyleCnt="0"/>
      <dgm:spPr/>
    </dgm:pt>
    <dgm:pt modelId="{9B99B406-087D-43EE-AC98-B7D385BF5605}" type="pres">
      <dgm:prSet presAssocID="{088C5813-96F5-4E2E-AA1B-C5BFB3C5A1E6}" presName="tx1" presStyleLbl="revTx" presStyleIdx="2" presStyleCnt="6"/>
      <dgm:spPr/>
    </dgm:pt>
    <dgm:pt modelId="{2CB06483-A9DB-4CAE-A439-55B9BC76C52B}" type="pres">
      <dgm:prSet presAssocID="{088C5813-96F5-4E2E-AA1B-C5BFB3C5A1E6}" presName="vert1" presStyleCnt="0"/>
      <dgm:spPr/>
    </dgm:pt>
    <dgm:pt modelId="{A46AB070-1AFD-46AA-8D4F-1570FD11A027}" type="pres">
      <dgm:prSet presAssocID="{5A64B8A3-8D82-4AEC-AE97-84A2FEE11A6D}" presName="thickLine" presStyleLbl="alignNode1" presStyleIdx="3" presStyleCnt="6"/>
      <dgm:spPr/>
    </dgm:pt>
    <dgm:pt modelId="{729A0B8D-24B0-4292-BCBE-D9FB2A52DFFF}" type="pres">
      <dgm:prSet presAssocID="{5A64B8A3-8D82-4AEC-AE97-84A2FEE11A6D}" presName="horz1" presStyleCnt="0"/>
      <dgm:spPr/>
    </dgm:pt>
    <dgm:pt modelId="{CC227A39-9A59-4411-A41D-2D4FDA2088F1}" type="pres">
      <dgm:prSet presAssocID="{5A64B8A3-8D82-4AEC-AE97-84A2FEE11A6D}" presName="tx1" presStyleLbl="revTx" presStyleIdx="3" presStyleCnt="6"/>
      <dgm:spPr/>
    </dgm:pt>
    <dgm:pt modelId="{A390769A-36BD-498B-8A03-05D4B62143B6}" type="pres">
      <dgm:prSet presAssocID="{5A64B8A3-8D82-4AEC-AE97-84A2FEE11A6D}" presName="vert1" presStyleCnt="0"/>
      <dgm:spPr/>
    </dgm:pt>
    <dgm:pt modelId="{30126DD6-9B28-4026-9F3D-BCC4551CF11B}" type="pres">
      <dgm:prSet presAssocID="{A126F781-E846-4630-A58F-16E77C1989C5}" presName="thickLine" presStyleLbl="alignNode1" presStyleIdx="4" presStyleCnt="6"/>
      <dgm:spPr/>
    </dgm:pt>
    <dgm:pt modelId="{CAD45971-C121-485E-A538-0C7CA49C588C}" type="pres">
      <dgm:prSet presAssocID="{A126F781-E846-4630-A58F-16E77C1989C5}" presName="horz1" presStyleCnt="0"/>
      <dgm:spPr/>
    </dgm:pt>
    <dgm:pt modelId="{2B5E5F6F-37D5-475D-ACD8-B4407790A104}" type="pres">
      <dgm:prSet presAssocID="{A126F781-E846-4630-A58F-16E77C1989C5}" presName="tx1" presStyleLbl="revTx" presStyleIdx="4" presStyleCnt="6"/>
      <dgm:spPr/>
    </dgm:pt>
    <dgm:pt modelId="{CD424DDB-077C-419D-8A59-827B68C5DFCE}" type="pres">
      <dgm:prSet presAssocID="{A126F781-E846-4630-A58F-16E77C1989C5}" presName="vert1" presStyleCnt="0"/>
      <dgm:spPr/>
    </dgm:pt>
    <dgm:pt modelId="{94077CCA-F9EF-4E9E-A0B9-8C665D838CC8}" type="pres">
      <dgm:prSet presAssocID="{2B56C9A0-8221-4A6C-97D1-13446A306AF2}" presName="thickLine" presStyleLbl="alignNode1" presStyleIdx="5" presStyleCnt="6"/>
      <dgm:spPr/>
    </dgm:pt>
    <dgm:pt modelId="{1D651F63-A57E-441A-83B5-D71E2E35B147}" type="pres">
      <dgm:prSet presAssocID="{2B56C9A0-8221-4A6C-97D1-13446A306AF2}" presName="horz1" presStyleCnt="0"/>
      <dgm:spPr/>
    </dgm:pt>
    <dgm:pt modelId="{6084AF9F-31D1-4A4C-9AB3-443F552B183D}" type="pres">
      <dgm:prSet presAssocID="{2B56C9A0-8221-4A6C-97D1-13446A306AF2}" presName="tx1" presStyleLbl="revTx" presStyleIdx="5" presStyleCnt="6"/>
      <dgm:spPr/>
    </dgm:pt>
    <dgm:pt modelId="{2EE91DF0-3CDF-4A88-9FB6-14D59F792B02}" type="pres">
      <dgm:prSet presAssocID="{2B56C9A0-8221-4A6C-97D1-13446A306AF2}" presName="vert1" presStyleCnt="0"/>
      <dgm:spPr/>
    </dgm:pt>
  </dgm:ptLst>
  <dgm:cxnLst>
    <dgm:cxn modelId="{428D0B0B-48C7-42D0-9E85-A9C34D7A6CAB}" type="presOf" srcId="{28B11FF5-BDB1-4DE4-BF86-EB82A0D35FDF}" destId="{8CAFFD25-D8CB-4DB7-AF53-8F41D5451779}" srcOrd="0" destOrd="0" presId="urn:microsoft.com/office/officeart/2008/layout/LinedList"/>
    <dgm:cxn modelId="{69503118-E227-46CC-BCC7-48692A9910D8}" srcId="{28B11FF5-BDB1-4DE4-BF86-EB82A0D35FDF}" destId="{2B56C9A0-8221-4A6C-97D1-13446A306AF2}" srcOrd="5" destOrd="0" parTransId="{88641BD7-56B6-43AC-9A61-1C24624C7F75}" sibTransId="{CAF15B5B-5692-4E89-8E58-A58E42DA1194}"/>
    <dgm:cxn modelId="{0BC68E2D-1955-4F6E-A31F-89D064168537}" srcId="{28B11FF5-BDB1-4DE4-BF86-EB82A0D35FDF}" destId="{088C5813-96F5-4E2E-AA1B-C5BFB3C5A1E6}" srcOrd="2" destOrd="0" parTransId="{82B0A8AC-8F11-4AFF-87EC-B6A7EAF5228D}" sibTransId="{06E3B90C-6FF7-4B1B-B5C9-311C54C75FCE}"/>
    <dgm:cxn modelId="{7E91A42E-F406-4B72-AA82-126CE19CD091}" srcId="{28B11FF5-BDB1-4DE4-BF86-EB82A0D35FDF}" destId="{A126F781-E846-4630-A58F-16E77C1989C5}" srcOrd="4" destOrd="0" parTransId="{A2773BEC-B329-47C4-94F3-7262FBC92D76}" sibTransId="{93650B5B-C93A-4405-9256-2E5608D3A448}"/>
    <dgm:cxn modelId="{386BAE3C-06D6-4AD7-940D-4CA9430D24E8}" type="presOf" srcId="{7F2CAE42-182C-4691-B355-BE3FFCFD044B}" destId="{CE7FF5FA-41F4-4639-B5E1-C72DC47D4446}" srcOrd="0" destOrd="0" presId="urn:microsoft.com/office/officeart/2008/layout/LinedList"/>
    <dgm:cxn modelId="{9A80833F-40AA-4807-9BDE-1245F604A4B9}" srcId="{28B11FF5-BDB1-4DE4-BF86-EB82A0D35FDF}" destId="{7AEEA7D5-824E-4AE7-8AFF-5ED2E5449FBE}" srcOrd="0" destOrd="0" parTransId="{094307D4-7F05-4B82-885D-CABBFAE117EA}" sibTransId="{5C0B3890-8F27-42BE-830D-25E18E9E5F23}"/>
    <dgm:cxn modelId="{592DAC62-CFC2-457E-9660-3EB5CCBC2F95}" type="presOf" srcId="{5A64B8A3-8D82-4AEC-AE97-84A2FEE11A6D}" destId="{CC227A39-9A59-4411-A41D-2D4FDA2088F1}" srcOrd="0" destOrd="0" presId="urn:microsoft.com/office/officeart/2008/layout/LinedList"/>
    <dgm:cxn modelId="{A33EAC63-22FD-4496-B242-0B1C4F77FD60}" type="presOf" srcId="{A126F781-E846-4630-A58F-16E77C1989C5}" destId="{2B5E5F6F-37D5-475D-ACD8-B4407790A104}" srcOrd="0" destOrd="0" presId="urn:microsoft.com/office/officeart/2008/layout/LinedList"/>
    <dgm:cxn modelId="{C6C75A74-64CB-4CD4-9C23-5E35FECD1D80}" srcId="{28B11FF5-BDB1-4DE4-BF86-EB82A0D35FDF}" destId="{7F2CAE42-182C-4691-B355-BE3FFCFD044B}" srcOrd="1" destOrd="0" parTransId="{88528467-22C4-4AA5-A6BF-ADB17DB257B8}" sibTransId="{4BFE8A09-2865-4E38-912D-913E8A9BC408}"/>
    <dgm:cxn modelId="{DD8F0294-FD31-4B1D-95FF-B04B172EB7F3}" type="presOf" srcId="{2B56C9A0-8221-4A6C-97D1-13446A306AF2}" destId="{6084AF9F-31D1-4A4C-9AB3-443F552B183D}" srcOrd="0" destOrd="0" presId="urn:microsoft.com/office/officeart/2008/layout/LinedList"/>
    <dgm:cxn modelId="{6DB6FC9B-98A1-4472-87F7-5F8B4CECE2BC}" type="presOf" srcId="{7AEEA7D5-824E-4AE7-8AFF-5ED2E5449FBE}" destId="{09E2F0B1-A4AC-449C-A50A-9FD47C7C22BE}" srcOrd="0" destOrd="0" presId="urn:microsoft.com/office/officeart/2008/layout/LinedList"/>
    <dgm:cxn modelId="{87F447AC-822D-4BBC-8AA5-59FC2738275D}" type="presOf" srcId="{088C5813-96F5-4E2E-AA1B-C5BFB3C5A1E6}" destId="{9B99B406-087D-43EE-AC98-B7D385BF5605}" srcOrd="0" destOrd="0" presId="urn:microsoft.com/office/officeart/2008/layout/LinedList"/>
    <dgm:cxn modelId="{8A4051BB-94B7-49CA-BEB7-88C119603F36}" srcId="{28B11FF5-BDB1-4DE4-BF86-EB82A0D35FDF}" destId="{5A64B8A3-8D82-4AEC-AE97-84A2FEE11A6D}" srcOrd="3" destOrd="0" parTransId="{824EA219-3B35-4552-A528-DF125FA51AB2}" sibTransId="{05E54229-6AF3-438F-8957-547434256D1C}"/>
    <dgm:cxn modelId="{5AC5F7B4-5B77-41CF-B679-4C2C0F9DE41E}" type="presParOf" srcId="{8CAFFD25-D8CB-4DB7-AF53-8F41D5451779}" destId="{E4D1953C-CF40-427D-B112-187D3F034C29}" srcOrd="0" destOrd="0" presId="urn:microsoft.com/office/officeart/2008/layout/LinedList"/>
    <dgm:cxn modelId="{FE60BEDA-0435-4A31-BE49-810F27FE638A}" type="presParOf" srcId="{8CAFFD25-D8CB-4DB7-AF53-8F41D5451779}" destId="{B75420D0-EE27-40D8-A3C2-D452989A0AA4}" srcOrd="1" destOrd="0" presId="urn:microsoft.com/office/officeart/2008/layout/LinedList"/>
    <dgm:cxn modelId="{6D269C9C-324A-4554-A1D7-6074B807BD9A}" type="presParOf" srcId="{B75420D0-EE27-40D8-A3C2-D452989A0AA4}" destId="{09E2F0B1-A4AC-449C-A50A-9FD47C7C22BE}" srcOrd="0" destOrd="0" presId="urn:microsoft.com/office/officeart/2008/layout/LinedList"/>
    <dgm:cxn modelId="{5AA1BF2E-3CE0-46A6-8B58-F6E3C2EF777B}" type="presParOf" srcId="{B75420D0-EE27-40D8-A3C2-D452989A0AA4}" destId="{BAB961F5-F3D7-4562-927C-0DF559CADF45}" srcOrd="1" destOrd="0" presId="urn:microsoft.com/office/officeart/2008/layout/LinedList"/>
    <dgm:cxn modelId="{D361EDDA-32EE-4B1F-85F4-F1733BAC9429}" type="presParOf" srcId="{8CAFFD25-D8CB-4DB7-AF53-8F41D5451779}" destId="{6E7CE2B3-D8EE-4CEF-95ED-0A80D9E90A90}" srcOrd="2" destOrd="0" presId="urn:microsoft.com/office/officeart/2008/layout/LinedList"/>
    <dgm:cxn modelId="{5B3EE07C-200C-419F-BAD4-B9DE261A26E9}" type="presParOf" srcId="{8CAFFD25-D8CB-4DB7-AF53-8F41D5451779}" destId="{1B86CB4F-64ED-435B-A5E0-191FB67C57FA}" srcOrd="3" destOrd="0" presId="urn:microsoft.com/office/officeart/2008/layout/LinedList"/>
    <dgm:cxn modelId="{2C5D7063-0C61-41FB-9249-A6E556E3106B}" type="presParOf" srcId="{1B86CB4F-64ED-435B-A5E0-191FB67C57FA}" destId="{CE7FF5FA-41F4-4639-B5E1-C72DC47D4446}" srcOrd="0" destOrd="0" presId="urn:microsoft.com/office/officeart/2008/layout/LinedList"/>
    <dgm:cxn modelId="{2BD3B99F-6B1F-4FCC-9232-27EB7D7ED5A9}" type="presParOf" srcId="{1B86CB4F-64ED-435B-A5E0-191FB67C57FA}" destId="{D13F865C-328E-4D28-83A1-4C7B01CBA0C9}" srcOrd="1" destOrd="0" presId="urn:microsoft.com/office/officeart/2008/layout/LinedList"/>
    <dgm:cxn modelId="{304E59DB-1BC8-4BBD-8D69-ACA6E45418FE}" type="presParOf" srcId="{8CAFFD25-D8CB-4DB7-AF53-8F41D5451779}" destId="{21B64C01-84BE-424D-AEDE-9133AC03B4B6}" srcOrd="4" destOrd="0" presId="urn:microsoft.com/office/officeart/2008/layout/LinedList"/>
    <dgm:cxn modelId="{27559A04-FE24-419F-BC8C-470EEAFE7851}" type="presParOf" srcId="{8CAFFD25-D8CB-4DB7-AF53-8F41D5451779}" destId="{A8761B63-6B4D-4A9C-A8EF-69CAC7F06F33}" srcOrd="5" destOrd="0" presId="urn:microsoft.com/office/officeart/2008/layout/LinedList"/>
    <dgm:cxn modelId="{0ED5BE47-38C2-4D95-84FC-4A75EDF68CAC}" type="presParOf" srcId="{A8761B63-6B4D-4A9C-A8EF-69CAC7F06F33}" destId="{9B99B406-087D-43EE-AC98-B7D385BF5605}" srcOrd="0" destOrd="0" presId="urn:microsoft.com/office/officeart/2008/layout/LinedList"/>
    <dgm:cxn modelId="{99214F1E-016E-4320-8A01-A7FF86B3161B}" type="presParOf" srcId="{A8761B63-6B4D-4A9C-A8EF-69CAC7F06F33}" destId="{2CB06483-A9DB-4CAE-A439-55B9BC76C52B}" srcOrd="1" destOrd="0" presId="urn:microsoft.com/office/officeart/2008/layout/LinedList"/>
    <dgm:cxn modelId="{B42FFF95-B3FC-4085-9AAF-B0F82F23B813}" type="presParOf" srcId="{8CAFFD25-D8CB-4DB7-AF53-8F41D5451779}" destId="{A46AB070-1AFD-46AA-8D4F-1570FD11A027}" srcOrd="6" destOrd="0" presId="urn:microsoft.com/office/officeart/2008/layout/LinedList"/>
    <dgm:cxn modelId="{9E17E1B0-D7AF-4879-BF8D-2558ADD44F61}" type="presParOf" srcId="{8CAFFD25-D8CB-4DB7-AF53-8F41D5451779}" destId="{729A0B8D-24B0-4292-BCBE-D9FB2A52DFFF}" srcOrd="7" destOrd="0" presId="urn:microsoft.com/office/officeart/2008/layout/LinedList"/>
    <dgm:cxn modelId="{B4C55AE8-508D-4C35-BC23-4CE02729F2A5}" type="presParOf" srcId="{729A0B8D-24B0-4292-BCBE-D9FB2A52DFFF}" destId="{CC227A39-9A59-4411-A41D-2D4FDA2088F1}" srcOrd="0" destOrd="0" presId="urn:microsoft.com/office/officeart/2008/layout/LinedList"/>
    <dgm:cxn modelId="{13FC5C90-D995-46EB-8842-8BF111FD59F2}" type="presParOf" srcId="{729A0B8D-24B0-4292-BCBE-D9FB2A52DFFF}" destId="{A390769A-36BD-498B-8A03-05D4B62143B6}" srcOrd="1" destOrd="0" presId="urn:microsoft.com/office/officeart/2008/layout/LinedList"/>
    <dgm:cxn modelId="{A2B0346B-F7D4-42F5-A2BF-9CC075376D2C}" type="presParOf" srcId="{8CAFFD25-D8CB-4DB7-AF53-8F41D5451779}" destId="{30126DD6-9B28-4026-9F3D-BCC4551CF11B}" srcOrd="8" destOrd="0" presId="urn:microsoft.com/office/officeart/2008/layout/LinedList"/>
    <dgm:cxn modelId="{1E337D31-ACA6-4901-9440-C63D7011BDBE}" type="presParOf" srcId="{8CAFFD25-D8CB-4DB7-AF53-8F41D5451779}" destId="{CAD45971-C121-485E-A538-0C7CA49C588C}" srcOrd="9" destOrd="0" presId="urn:microsoft.com/office/officeart/2008/layout/LinedList"/>
    <dgm:cxn modelId="{127DB7CA-A056-40B2-8B4E-DFD6662A366C}" type="presParOf" srcId="{CAD45971-C121-485E-A538-0C7CA49C588C}" destId="{2B5E5F6F-37D5-475D-ACD8-B4407790A104}" srcOrd="0" destOrd="0" presId="urn:microsoft.com/office/officeart/2008/layout/LinedList"/>
    <dgm:cxn modelId="{F0CA090D-C0CC-487C-B259-282FC55B2819}" type="presParOf" srcId="{CAD45971-C121-485E-A538-0C7CA49C588C}" destId="{CD424DDB-077C-419D-8A59-827B68C5DFCE}" srcOrd="1" destOrd="0" presId="urn:microsoft.com/office/officeart/2008/layout/LinedList"/>
    <dgm:cxn modelId="{C35E92F4-DD31-4182-89FD-D3070C479488}" type="presParOf" srcId="{8CAFFD25-D8CB-4DB7-AF53-8F41D5451779}" destId="{94077CCA-F9EF-4E9E-A0B9-8C665D838CC8}" srcOrd="10" destOrd="0" presId="urn:microsoft.com/office/officeart/2008/layout/LinedList"/>
    <dgm:cxn modelId="{8754DD03-882C-4721-965F-18BF73C93189}" type="presParOf" srcId="{8CAFFD25-D8CB-4DB7-AF53-8F41D5451779}" destId="{1D651F63-A57E-441A-83B5-D71E2E35B147}" srcOrd="11" destOrd="0" presId="urn:microsoft.com/office/officeart/2008/layout/LinedList"/>
    <dgm:cxn modelId="{5E1D4EE3-3C87-4D11-A1FF-B89F032E8C64}" type="presParOf" srcId="{1D651F63-A57E-441A-83B5-D71E2E35B147}" destId="{6084AF9F-31D1-4A4C-9AB3-443F552B183D}" srcOrd="0" destOrd="0" presId="urn:microsoft.com/office/officeart/2008/layout/LinedList"/>
    <dgm:cxn modelId="{DE42875F-16AC-458C-A01A-CFCBCC6E0F8E}" type="presParOf" srcId="{1D651F63-A57E-441A-83B5-D71E2E35B147}" destId="{2EE91DF0-3CDF-4A88-9FB6-14D59F792B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1953C-CF40-427D-B112-187D3F034C29}">
      <dsp:nvSpPr>
        <dsp:cNvPr id="0" name=""/>
        <dsp:cNvSpPr/>
      </dsp:nvSpPr>
      <dsp:spPr>
        <a:xfrm>
          <a:off x="0" y="2604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2F0B1-A4AC-449C-A50A-9FD47C7C22BE}">
      <dsp:nvSpPr>
        <dsp:cNvPr id="0" name=""/>
        <dsp:cNvSpPr/>
      </dsp:nvSpPr>
      <dsp:spPr>
        <a:xfrm>
          <a:off x="0" y="2604"/>
          <a:ext cx="6096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Python</a:t>
          </a:r>
        </a:p>
      </dsp:txBody>
      <dsp:txXfrm>
        <a:off x="0" y="2604"/>
        <a:ext cx="6096000" cy="888131"/>
      </dsp:txXfrm>
    </dsp:sp>
    <dsp:sp modelId="{6E7CE2B3-D8EE-4CEF-95ED-0A80D9E90A90}">
      <dsp:nvSpPr>
        <dsp:cNvPr id="0" name=""/>
        <dsp:cNvSpPr/>
      </dsp:nvSpPr>
      <dsp:spPr>
        <a:xfrm>
          <a:off x="0" y="890736"/>
          <a:ext cx="6096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FF5FA-41F4-4639-B5E1-C72DC47D4446}">
      <dsp:nvSpPr>
        <dsp:cNvPr id="0" name=""/>
        <dsp:cNvSpPr/>
      </dsp:nvSpPr>
      <dsp:spPr>
        <a:xfrm>
          <a:off x="0" y="890736"/>
          <a:ext cx="6096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Flask</a:t>
          </a:r>
        </a:p>
      </dsp:txBody>
      <dsp:txXfrm>
        <a:off x="0" y="890736"/>
        <a:ext cx="6096000" cy="888131"/>
      </dsp:txXfrm>
    </dsp:sp>
    <dsp:sp modelId="{21B64C01-84BE-424D-AEDE-9133AC03B4B6}">
      <dsp:nvSpPr>
        <dsp:cNvPr id="0" name=""/>
        <dsp:cNvSpPr/>
      </dsp:nvSpPr>
      <dsp:spPr>
        <a:xfrm>
          <a:off x="0" y="1778868"/>
          <a:ext cx="6096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9B406-087D-43EE-AC98-B7D385BF5605}">
      <dsp:nvSpPr>
        <dsp:cNvPr id="0" name=""/>
        <dsp:cNvSpPr/>
      </dsp:nvSpPr>
      <dsp:spPr>
        <a:xfrm>
          <a:off x="0" y="1778868"/>
          <a:ext cx="6096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AWS</a:t>
          </a:r>
        </a:p>
      </dsp:txBody>
      <dsp:txXfrm>
        <a:off x="0" y="1778868"/>
        <a:ext cx="6096000" cy="888131"/>
      </dsp:txXfrm>
    </dsp:sp>
    <dsp:sp modelId="{A46AB070-1AFD-46AA-8D4F-1570FD11A027}">
      <dsp:nvSpPr>
        <dsp:cNvPr id="0" name=""/>
        <dsp:cNvSpPr/>
      </dsp:nvSpPr>
      <dsp:spPr>
        <a:xfrm>
          <a:off x="0" y="2667000"/>
          <a:ext cx="6096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27A39-9A59-4411-A41D-2D4FDA2088F1}">
      <dsp:nvSpPr>
        <dsp:cNvPr id="0" name=""/>
        <dsp:cNvSpPr/>
      </dsp:nvSpPr>
      <dsp:spPr>
        <a:xfrm>
          <a:off x="0" y="2667000"/>
          <a:ext cx="6096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SQL</a:t>
          </a:r>
        </a:p>
      </dsp:txBody>
      <dsp:txXfrm>
        <a:off x="0" y="2667000"/>
        <a:ext cx="6096000" cy="888131"/>
      </dsp:txXfrm>
    </dsp:sp>
    <dsp:sp modelId="{30126DD6-9B28-4026-9F3D-BCC4551CF11B}">
      <dsp:nvSpPr>
        <dsp:cNvPr id="0" name=""/>
        <dsp:cNvSpPr/>
      </dsp:nvSpPr>
      <dsp:spPr>
        <a:xfrm>
          <a:off x="0" y="3555131"/>
          <a:ext cx="60960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E5F6F-37D5-475D-ACD8-B4407790A104}">
      <dsp:nvSpPr>
        <dsp:cNvPr id="0" name=""/>
        <dsp:cNvSpPr/>
      </dsp:nvSpPr>
      <dsp:spPr>
        <a:xfrm>
          <a:off x="0" y="3555131"/>
          <a:ext cx="6096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TypeScript</a:t>
          </a:r>
        </a:p>
      </dsp:txBody>
      <dsp:txXfrm>
        <a:off x="0" y="3555131"/>
        <a:ext cx="6096000" cy="888131"/>
      </dsp:txXfrm>
    </dsp:sp>
    <dsp:sp modelId="{94077CCA-F9EF-4E9E-A0B9-8C665D838CC8}">
      <dsp:nvSpPr>
        <dsp:cNvPr id="0" name=""/>
        <dsp:cNvSpPr/>
      </dsp:nvSpPr>
      <dsp:spPr>
        <a:xfrm>
          <a:off x="0" y="4443263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4AF9F-31D1-4A4C-9AB3-443F552B183D}">
      <dsp:nvSpPr>
        <dsp:cNvPr id="0" name=""/>
        <dsp:cNvSpPr/>
      </dsp:nvSpPr>
      <dsp:spPr>
        <a:xfrm>
          <a:off x="0" y="4443263"/>
          <a:ext cx="6096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React</a:t>
          </a:r>
        </a:p>
      </dsp:txBody>
      <dsp:txXfrm>
        <a:off x="0" y="4443263"/>
        <a:ext cx="6096000" cy="888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B11B80-F45B-AB02-4501-263949F625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585BC-FEB3-2999-AC74-6BAE8BAB8D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1A641-143D-4346-936A-C3A424E66F33}" type="datetimeFigureOut">
              <a:rPr lang="pl-PL" smtClean="0"/>
              <a:t>29.09.2024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5C8FA-9466-F0E5-ACF3-5D2975E8C0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l-PL"/>
              <a:t>HackYeah 2024 | KiwiBanan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0F013-A999-FF60-D197-977AB45342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D3519-0F00-43C1-B900-242688EDCF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973877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7E179-9CFA-47CF-9820-5F8E3161548F}" type="datetimeFigureOut">
              <a:rPr lang="pl-PL" smtClean="0"/>
              <a:t>29.09.2024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l-PL"/>
              <a:t>HackYeah 2024 | KiwiBanan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62A55-5263-4107-89CD-E8A5BDF0E5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18413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7103-6AD4-4795-83E9-ACAEF51C2DB8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HackYeah</a:t>
            </a:r>
            <a:r>
              <a:rPr lang="en-US" dirty="0"/>
              <a:t> 2024 | Cybersecurity | KiwiBanan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6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891E-211E-4EB3-8A8F-7C786E531FDE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HackYeah</a:t>
            </a:r>
            <a:r>
              <a:rPr lang="en-US" dirty="0"/>
              <a:t> 2024 | Cybersecurity | KiwiBanan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68CD-DCDA-4EB6-B731-EE935B39722E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HackYeah</a:t>
            </a:r>
            <a:r>
              <a:rPr lang="en-US" dirty="0"/>
              <a:t> 2024 | Cybersecurity | KiwiBanan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4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3E04-39F9-41F4-8CA7-5CFA46E793CD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HackYeah</a:t>
            </a:r>
            <a:r>
              <a:rPr lang="en-US" dirty="0"/>
              <a:t> 2024 | Cybersecurity | KiwiBanan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9134-BF16-419D-A423-D9D370E46E3E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HackYeah</a:t>
            </a:r>
            <a:r>
              <a:rPr lang="en-US" dirty="0"/>
              <a:t> 2024 | Cybersecurity | KiwiBanan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9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CEEA-55FC-4B9E-B163-A0AE38E2C7E0}" type="datetime1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HackYeah</a:t>
            </a:r>
            <a:r>
              <a:rPr lang="en-US" dirty="0"/>
              <a:t> 2024 | Cybersecurity | KiwiBanan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6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38D8-320D-45EB-BEA3-54D2DAC610D0}" type="datetime1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HackYeah</a:t>
            </a:r>
            <a:r>
              <a:rPr lang="en-US" dirty="0"/>
              <a:t> 2024 | Cybersecurity | KiwiBanan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1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4BD6-CBF4-42F8-AA95-BAF87ADCABB4}" type="datetime1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HackYeah</a:t>
            </a:r>
            <a:r>
              <a:rPr lang="en-US" dirty="0"/>
              <a:t> 2024 | Cybersecurity | KiwiBanan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CF92-EC7F-4EDB-A2CF-57BAA783AB40}" type="datetime1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HackYeah</a:t>
            </a:r>
            <a:r>
              <a:rPr lang="en-US" dirty="0"/>
              <a:t> 2024 | Cybersecurity | KiwiBanan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7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E04-3DE1-44F6-B6FF-42ED082D5B93}" type="datetime1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HackYeah</a:t>
            </a:r>
            <a:r>
              <a:rPr lang="en-US" dirty="0"/>
              <a:t> 2024 | Cybersecurity | KiwiBanan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1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76A1-D067-4F25-9133-AB16092FD500}" type="datetime1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HackYeah</a:t>
            </a:r>
            <a:r>
              <a:rPr lang="en-US" dirty="0"/>
              <a:t> 2024 | Cybersecurity | KiwiBanan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6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4D11E9D-123D-4222-9606-BBC77D9F7357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r>
              <a:rPr lang="en-US" dirty="0" err="1"/>
              <a:t>HackYeah</a:t>
            </a:r>
            <a:r>
              <a:rPr lang="en-US" dirty="0"/>
              <a:t> 2024 | Cybersecurity | KiwiBanan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91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ycicle.net/pl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butyjonakparis.com/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A5294-5CED-84F3-EB32-A031DDEE48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56" b="1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F57EB-CBFC-69BF-7283-CEA7C7D2E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1427" y="1454111"/>
            <a:ext cx="8009146" cy="2212848"/>
          </a:xfrm>
        </p:spPr>
        <p:txBody>
          <a:bodyPr>
            <a:normAutofit/>
          </a:bodyPr>
          <a:lstStyle/>
          <a:p>
            <a:r>
              <a:rPr lang="en-US" sz="4600" dirty="0"/>
              <a:t>Safe Shopper</a:t>
            </a:r>
            <a:endParaRPr lang="pl-PL" sz="4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0D757-95BC-5B6F-59E7-8F1E2166F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020" y="3749255"/>
            <a:ext cx="6409960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By KiwiBanan</a:t>
            </a:r>
            <a:endParaRPr lang="pl-PL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F9C51-FBEF-0F1A-879E-7B430CAB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HackYeah</a:t>
            </a:r>
            <a:r>
              <a:rPr lang="en-US" dirty="0"/>
              <a:t> 2024 | Cybersecurity | KiwiBanan</a:t>
            </a:r>
          </a:p>
        </p:txBody>
      </p:sp>
    </p:spTree>
    <p:extLst>
      <p:ext uri="{BB962C8B-B14F-4D97-AF65-F5344CB8AC3E}">
        <p14:creationId xmlns:p14="http://schemas.microsoft.com/office/powerpoint/2010/main" val="263563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C1F5-F6E5-BDD2-D67B-FC522997D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113" y="813370"/>
            <a:ext cx="10668000" cy="1524000"/>
          </a:xfrm>
        </p:spPr>
        <p:txBody>
          <a:bodyPr/>
          <a:lstStyle/>
          <a:p>
            <a:r>
              <a:rPr lang="en-US" dirty="0"/>
              <a:t>The Team</a:t>
            </a:r>
            <a:endParaRPr lang="pl-PL" dirty="0"/>
          </a:p>
        </p:txBody>
      </p:sp>
      <p:pic>
        <p:nvPicPr>
          <p:cNvPr id="6" name="Content Placeholder 5" descr="A person in a black shirt&#10;&#10;Description automatically generated">
            <a:extLst>
              <a:ext uri="{FF2B5EF4-FFF2-40B4-BE49-F238E27FC236}">
                <a16:creationId xmlns:a16="http://schemas.microsoft.com/office/drawing/2014/main" id="{1A011523-6748-A935-2E9C-F846EB1A4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283" y="2989515"/>
            <a:ext cx="1642485" cy="164248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72433-4168-211D-9698-75481A22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HackYeah</a:t>
            </a:r>
            <a:r>
              <a:rPr lang="en-US" dirty="0"/>
              <a:t> 2024 | Cybersecurity | KiwiBanan</a:t>
            </a:r>
          </a:p>
        </p:txBody>
      </p:sp>
      <p:pic>
        <p:nvPicPr>
          <p:cNvPr id="8" name="Picture 7" descr="A person in a black shirt&#10;&#10;Description automatically generated">
            <a:extLst>
              <a:ext uri="{FF2B5EF4-FFF2-40B4-BE49-F238E27FC236}">
                <a16:creationId xmlns:a16="http://schemas.microsoft.com/office/drawing/2014/main" id="{DD3B76DF-6E9D-ED9D-42C9-E78DF34AF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940" y="2989514"/>
            <a:ext cx="1642485" cy="1642485"/>
          </a:xfrm>
          <a:prstGeom prst="rect">
            <a:avLst/>
          </a:prstGeom>
        </p:spPr>
      </p:pic>
      <p:pic>
        <p:nvPicPr>
          <p:cNvPr id="10" name="Picture 9" descr="A person with long hair smiling&#10;&#10;Description automatically generated">
            <a:extLst>
              <a:ext uri="{FF2B5EF4-FFF2-40B4-BE49-F238E27FC236}">
                <a16:creationId xmlns:a16="http://schemas.microsoft.com/office/drawing/2014/main" id="{80EC475F-46D5-101A-3BC7-784245B3E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51" y="3019647"/>
            <a:ext cx="1642485" cy="1642485"/>
          </a:xfrm>
          <a:prstGeom prst="rect">
            <a:avLst/>
          </a:prstGeom>
        </p:spPr>
      </p:pic>
      <p:pic>
        <p:nvPicPr>
          <p:cNvPr id="12" name="Picture 11" descr="A person smiling at camera&#10;&#10;Description automatically generated">
            <a:extLst>
              <a:ext uri="{FF2B5EF4-FFF2-40B4-BE49-F238E27FC236}">
                <a16:creationId xmlns:a16="http://schemas.microsoft.com/office/drawing/2014/main" id="{D8376569-C458-BE9F-6B4F-9E4550FE3A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795" y="2987868"/>
            <a:ext cx="1642485" cy="1642485"/>
          </a:xfrm>
          <a:prstGeom prst="rect">
            <a:avLst/>
          </a:prstGeom>
        </p:spPr>
      </p:pic>
      <p:pic>
        <p:nvPicPr>
          <p:cNvPr id="14" name="Picture 13" descr="A person wearing glasses and a black shirt&#10;&#10;Description automatically generated">
            <a:extLst>
              <a:ext uri="{FF2B5EF4-FFF2-40B4-BE49-F238E27FC236}">
                <a16:creationId xmlns:a16="http://schemas.microsoft.com/office/drawing/2014/main" id="{8571A2C6-110D-C928-CA72-5560D74CD3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308" y="3003218"/>
            <a:ext cx="1638116" cy="16424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9F2A7B-3C8B-675B-5956-B8E8EE29C1EC}"/>
              </a:ext>
            </a:extLst>
          </p:cNvPr>
          <p:cNvSpPr txBox="1"/>
          <p:nvPr/>
        </p:nvSpPr>
        <p:spPr>
          <a:xfrm>
            <a:off x="1429827" y="4749448"/>
            <a:ext cx="1420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Anna Metz </a:t>
            </a:r>
          </a:p>
          <a:p>
            <a:pPr algn="ctr"/>
            <a:r>
              <a:rPr lang="en-US" dirty="0"/>
              <a:t>Full-Stack</a:t>
            </a:r>
            <a:endParaRPr lang="pl-P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2DE4BD-A38A-2B97-A2A7-A4890569C48A}"/>
              </a:ext>
            </a:extLst>
          </p:cNvPr>
          <p:cNvSpPr txBox="1"/>
          <p:nvPr/>
        </p:nvSpPr>
        <p:spPr>
          <a:xfrm>
            <a:off x="3178931" y="4771843"/>
            <a:ext cx="2147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Piotr Weszka</a:t>
            </a:r>
          </a:p>
          <a:p>
            <a:pPr algn="ctr"/>
            <a:r>
              <a:rPr lang="en-US" dirty="0"/>
              <a:t>Back-End, DevOps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BCF80B-C18C-1EA3-DE77-26928861C6AB}"/>
              </a:ext>
            </a:extLst>
          </p:cNvPr>
          <p:cNvSpPr txBox="1"/>
          <p:nvPr/>
        </p:nvSpPr>
        <p:spPr>
          <a:xfrm>
            <a:off x="5494566" y="4796756"/>
            <a:ext cx="1741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Diana Melikian</a:t>
            </a:r>
          </a:p>
          <a:p>
            <a:pPr algn="ctr"/>
            <a:r>
              <a:rPr lang="en-US" dirty="0"/>
              <a:t>Front-End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EBDDB4-0721-925C-5000-11C1950A5A9A}"/>
              </a:ext>
            </a:extLst>
          </p:cNvPr>
          <p:cNvSpPr txBox="1"/>
          <p:nvPr/>
        </p:nvSpPr>
        <p:spPr>
          <a:xfrm>
            <a:off x="7772880" y="4796756"/>
            <a:ext cx="1637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Pawel Wojtala</a:t>
            </a:r>
          </a:p>
          <a:p>
            <a:pPr algn="ctr"/>
            <a:r>
              <a:rPr lang="en-US" dirty="0"/>
              <a:t>Back-End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30B873-C4E8-E8E2-5D05-35B9E94FF9B0}"/>
              </a:ext>
            </a:extLst>
          </p:cNvPr>
          <p:cNvSpPr txBox="1"/>
          <p:nvPr/>
        </p:nvSpPr>
        <p:spPr>
          <a:xfrm>
            <a:off x="10395085" y="4796756"/>
            <a:ext cx="629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Filip</a:t>
            </a:r>
          </a:p>
          <a:p>
            <a:pPr algn="ctr"/>
            <a:r>
              <a:rPr lang="en-US" dirty="0"/>
              <a:t>ML</a:t>
            </a:r>
          </a:p>
        </p:txBody>
      </p:sp>
    </p:spTree>
    <p:extLst>
      <p:ext uri="{BB962C8B-B14F-4D97-AF65-F5344CB8AC3E}">
        <p14:creationId xmlns:p14="http://schemas.microsoft.com/office/powerpoint/2010/main" val="207273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B86E-2637-8166-9B81-87206517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these websites seem legit?</a:t>
            </a:r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A45E9-0989-C378-A7B3-FCF4D278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HackYeah 2024 | Cybersecurity | KiwiBanan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F34455-0396-C1E0-8CF6-293EF4439F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1684" y="3003149"/>
            <a:ext cx="5151438" cy="30928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CBCB7D-8CC2-057F-572B-F0395D3846EB}"/>
              </a:ext>
            </a:extLst>
          </p:cNvPr>
          <p:cNvSpPr txBox="1"/>
          <p:nvPr/>
        </p:nvSpPr>
        <p:spPr>
          <a:xfrm>
            <a:off x="675525" y="2231509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hlinkClick r:id="rId3"/>
              </a:rPr>
              <a:t>https://www.bycicle.net/pl/</a:t>
            </a:r>
            <a:endParaRPr lang="pl-PL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5D3AC4-857D-D6D4-E959-D0D6B872C8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91579" y="2962789"/>
            <a:ext cx="5151437" cy="31332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744234-45F5-92D4-0C5C-17572731FA3E}"/>
              </a:ext>
            </a:extLst>
          </p:cNvPr>
          <p:cNvSpPr txBox="1"/>
          <p:nvPr/>
        </p:nvSpPr>
        <p:spPr>
          <a:xfrm>
            <a:off x="6325141" y="2177018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hlinkClick r:id="rId5"/>
              </a:rPr>
              <a:t>https://www.butyjonakparis.com/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0226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6F5B67-D5CB-8814-AC8E-CECE0509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HackYeah</a:t>
            </a:r>
            <a:r>
              <a:rPr lang="en-US" dirty="0"/>
              <a:t> 2024 | Cybersecurity | KiwiBanan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3036F-740E-74D7-B491-3AE72E38F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6F5B67-D5CB-8814-AC8E-CECE0509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HackYeah</a:t>
            </a:r>
            <a:r>
              <a:rPr lang="en-US" dirty="0"/>
              <a:t> 2024 | Cybersecurity | KiwiBanan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3036F-740E-74D7-B491-3AE72E38F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2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6F5B67-D5CB-8814-AC8E-CECE0509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HackYeah</a:t>
            </a:r>
            <a:r>
              <a:rPr lang="en-US" dirty="0"/>
              <a:t> 2024 | Cybersecurity | KiwiBanan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3036F-740E-74D7-B491-3AE72E38F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1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6F5B67-D5CB-8814-AC8E-CECE0509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HackYeah</a:t>
            </a:r>
            <a:r>
              <a:rPr lang="en-US" dirty="0"/>
              <a:t> 2024 | Cybersecurity | KiwiBanan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3036F-740E-74D7-B491-3AE72E38F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F134C-EC19-ABBA-37C8-2A22C995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Tech Stack</a:t>
            </a:r>
            <a:endParaRPr lang="pl-PL" sz="3200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F1ECD-45F1-C8AF-22DC-E335FA42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>
                    <a:alpha val="70000"/>
                  </a:schemeClr>
                </a:solidFill>
              </a:rPr>
              <a:t>HackYeah</a:t>
            </a: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 2024 | Cybersecurity | KiwiBanan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DE47812-687B-2658-270B-B7CF74938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434577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72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ovie Locations -- National Geographic Traveler">
            <a:extLst>
              <a:ext uri="{FF2B5EF4-FFF2-40B4-BE49-F238E27FC236}">
                <a16:creationId xmlns:a16="http://schemas.microsoft.com/office/drawing/2014/main" id="{E2786267-E095-C8B1-2348-D90DC5A5B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6" r="16505" b="-1"/>
          <a:stretch/>
        </p:blipFill>
        <p:spPr bwMode="auto"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E0A72-3EC0-FFF8-783C-51FA7D566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Happy shopping!</a:t>
            </a:r>
            <a:endParaRPr lang="pl-PL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630CC-46DC-D122-97C6-15B9D94C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>
                    <a:alpha val="70000"/>
                  </a:schemeClr>
                </a:solidFill>
              </a:rPr>
              <a:t>HackYeah</a:t>
            </a: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 2024 | Cybersecurity | KiwiBanan</a:t>
            </a:r>
          </a:p>
        </p:txBody>
      </p:sp>
    </p:spTree>
    <p:extLst>
      <p:ext uri="{BB962C8B-B14F-4D97-AF65-F5344CB8AC3E}">
        <p14:creationId xmlns:p14="http://schemas.microsoft.com/office/powerpoint/2010/main" val="4010616890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3F0F0"/>
      </a:lt2>
      <a:accent1>
        <a:srgbClr val="42B0B2"/>
      </a:accent1>
      <a:accent2>
        <a:srgbClr val="38B483"/>
      </a:accent2>
      <a:accent3>
        <a:srgbClr val="43B558"/>
      </a:accent3>
      <a:accent4>
        <a:srgbClr val="54B438"/>
      </a:accent4>
      <a:accent5>
        <a:srgbClr val="87AE40"/>
      </a:accent5>
      <a:accent6>
        <a:srgbClr val="ABA435"/>
      </a:accent6>
      <a:hlink>
        <a:srgbClr val="C04744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111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Sitka Subheading</vt:lpstr>
      <vt:lpstr>PebbleVTI</vt:lpstr>
      <vt:lpstr>Safe Shopper</vt:lpstr>
      <vt:lpstr>The Team</vt:lpstr>
      <vt:lpstr>Do these websites seem legit?</vt:lpstr>
      <vt:lpstr>PowerPoint Presentation</vt:lpstr>
      <vt:lpstr>PowerPoint Presentation</vt:lpstr>
      <vt:lpstr>PowerPoint Presentation</vt:lpstr>
      <vt:lpstr>PowerPoint Presentation</vt:lpstr>
      <vt:lpstr>Tech Stack</vt:lpstr>
      <vt:lpstr>PowerPoint Presentation</vt:lpstr>
    </vt:vector>
  </TitlesOfParts>
  <Company>APTIV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Shopper</dc:title>
  <dc:creator>Melikian, Diana</dc:creator>
  <cp:lastModifiedBy>Melikian, Diana</cp:lastModifiedBy>
  <cp:revision>14</cp:revision>
  <dcterms:created xsi:type="dcterms:W3CDTF">2024-09-28T23:19:23Z</dcterms:created>
  <dcterms:modified xsi:type="dcterms:W3CDTF">2024-09-29T02:34:33Z</dcterms:modified>
</cp:coreProperties>
</file>