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>
        <p:scale>
          <a:sx n="100" d="100"/>
          <a:sy n="100" d="100"/>
        </p:scale>
        <p:origin x="-156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16A5D-7BD6-4B3E-8DE7-077A80C40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64B4D-C2E5-2433-E922-E19E8FFAB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BEB56-9701-4457-D624-13B3E790C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4F2F-5B92-4B16-82F8-2EAE481168C5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9399E-7FED-7E35-60C6-DF1B239C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B1A08-FCAB-B91D-CC81-0B3DE960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0C6D-CD96-45CD-918E-F0B8AA65F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72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C2AC9-3D30-7335-01BE-0D848D10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E5482-52BD-1FA0-FE99-2684822A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1BBA2-953B-F68E-75CF-54ED4D0B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4F2F-5B92-4B16-82F8-2EAE481168C5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B35FA-BAE4-FF82-1802-C2920FC3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E4AE5-272A-5C42-E609-E1846AA1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0C6D-CD96-45CD-918E-F0B8AA65F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5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14047-D11B-5D75-129B-CA9516C2A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B6567-3F8E-5378-B85E-92EA7EF00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8BA6F-9D0E-FDAC-0FA4-749CE573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4F2F-5B92-4B16-82F8-2EAE481168C5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F2499-8110-536F-DF51-30038E28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204AC-9934-3A70-4271-28A52AE1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0C6D-CD96-45CD-918E-F0B8AA65F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4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EF77-04F6-4BBD-C882-532DBDE4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F793D-E1CE-7D7E-6F87-CF7508B9C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BBAD8-652C-D42C-D96A-5870214D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4F2F-5B92-4B16-82F8-2EAE481168C5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968ED-9237-1105-1157-15021664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9E98B-AF4C-046D-5BAC-EE9207C4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0C6D-CD96-45CD-918E-F0B8AA65F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51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FBD5-573A-DDC3-CEB1-C552E9F0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956BD-EF7D-7E1C-317C-3D4567FB1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C098E-5504-974C-6734-DC4DCF15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4F2F-5B92-4B16-82F8-2EAE481168C5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CDFCE-1854-BB45-D11A-6DC0D0C2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32163-8BC4-102C-8168-260D8671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0C6D-CD96-45CD-918E-F0B8AA65F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14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4924-6B5E-D119-7086-C53E7600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171E-9B5B-DE4D-02BD-BC9F0EA15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8DC31-E537-8A8A-DFB2-5F0A7B5D2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699F5-637D-9D4E-18F3-32265ABE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4F2F-5B92-4B16-82F8-2EAE481168C5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FE896-8386-9D69-0360-C82C62A0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E1674-9954-94AE-E090-9B2C27DB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0C6D-CD96-45CD-918E-F0B8AA65F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82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AC12F-1A91-BCE5-EE23-42F678E1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EAEF4-8F6A-6518-965A-B1067F0B3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084DA-F6D6-D282-7AE0-0A9C7A0ED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3E8CC-2780-7252-3782-A7CE9CCD2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CA9EC-A334-B89A-E2CB-E8DC63C93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0A7B7F-ACB7-E476-DF4E-752AD693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4F2F-5B92-4B16-82F8-2EAE481168C5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7B582-F1DE-ECE3-9A49-D385147F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9B75BB-E681-2298-BD2E-F9389DA5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0C6D-CD96-45CD-918E-F0B8AA65F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8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505E-43E7-3F42-C0B9-5501EFD1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5FA2F-0FE5-6D7E-B1F2-6807C651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4F2F-5B92-4B16-82F8-2EAE481168C5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7F4A7-4742-8095-53C4-B3A99491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266C4-25E4-1E16-ACFB-079D8C16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0C6D-CD96-45CD-918E-F0B8AA65F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8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2B0DA-80A2-66B6-21AA-3F93D1D39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4F2F-5B92-4B16-82F8-2EAE481168C5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6FFE70-7827-DE02-CC7B-BD175A94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A89DE-BDFA-F4CD-B776-D0B99519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0C6D-CD96-45CD-918E-F0B8AA65F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45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AC30-A016-EB3B-E8A8-E20C703C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9359D-93B3-0468-F16A-2FE5AFE61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3B554-A6A3-5E42-52E3-1826EFE34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FCEE3-3026-5633-8073-A5684FCF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4F2F-5B92-4B16-82F8-2EAE481168C5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376A8-50B5-46B0-0145-C9B13E217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D2571-E090-6CD1-6EC4-9D3BBCA9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0C6D-CD96-45CD-918E-F0B8AA65F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29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F5E3-4343-D937-DA52-E9DB4BB73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1BACC-90F9-C2DB-3C9C-1DDBBCC213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E23F2-0E42-45ED-B999-140624AD8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564EA-6F4E-F229-609A-1BFBF996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4F2F-5B92-4B16-82F8-2EAE481168C5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74B0B-E6D9-4B69-2A6E-8E87AD99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B7FB2-713B-5755-3EA7-83900A8C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0C6D-CD96-45CD-918E-F0B8AA65F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61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B0C91C-246A-52B7-25A0-B02123B1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B5BCC-7B97-F10E-E0D6-98A7C0B72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B450D-0062-9CA1-9D6D-FE6E3A4AC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B4F2F-5B92-4B16-82F8-2EAE481168C5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C8F28-897A-0759-8F2B-A5838C824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6CC00-A2B5-B2C1-3A84-9D00130E0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A0C6D-CD96-45CD-918E-F0B8AA65F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40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1031">
            <a:extLst>
              <a:ext uri="{FF2B5EF4-FFF2-40B4-BE49-F238E27FC236}">
                <a16:creationId xmlns:a16="http://schemas.microsoft.com/office/drawing/2014/main" id="{ADEE5229-EDB9-5F38-A75F-DDB5CAF64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0"/>
            <a:ext cx="9144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2B551E-6774-A0EB-3035-C2FA9D42220B}"/>
              </a:ext>
            </a:extLst>
          </p:cNvPr>
          <p:cNvSpPr txBox="1"/>
          <p:nvPr/>
        </p:nvSpPr>
        <p:spPr>
          <a:xfrm>
            <a:off x="9694418" y="1436751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t=12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F1F4B5-829F-0659-19BA-C115F462EECD}"/>
              </a:ext>
            </a:extLst>
          </p:cNvPr>
          <p:cNvSpPr txBox="1"/>
          <p:nvPr/>
        </p:nvSpPr>
        <p:spPr>
          <a:xfrm>
            <a:off x="8772568" y="1436751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t=11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A18251-B2AC-D464-A3B9-B9CBCFA20A05}"/>
              </a:ext>
            </a:extLst>
          </p:cNvPr>
          <p:cNvSpPr txBox="1"/>
          <p:nvPr/>
        </p:nvSpPr>
        <p:spPr>
          <a:xfrm>
            <a:off x="7850716" y="1436751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t=10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F19247-7658-22EC-D01F-2C119E73B0D6}"/>
              </a:ext>
            </a:extLst>
          </p:cNvPr>
          <p:cNvSpPr txBox="1"/>
          <p:nvPr/>
        </p:nvSpPr>
        <p:spPr>
          <a:xfrm>
            <a:off x="6933451" y="143675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t=9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4109CD-496C-196D-55DE-111F3C0F4C58}"/>
              </a:ext>
            </a:extLst>
          </p:cNvPr>
          <p:cNvSpPr txBox="1"/>
          <p:nvPr/>
        </p:nvSpPr>
        <p:spPr>
          <a:xfrm>
            <a:off x="6016187" y="143675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t=8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F47572-C0AF-164D-396F-9BDFE4A42E1B}"/>
              </a:ext>
            </a:extLst>
          </p:cNvPr>
          <p:cNvSpPr txBox="1"/>
          <p:nvPr/>
        </p:nvSpPr>
        <p:spPr>
          <a:xfrm>
            <a:off x="5098923" y="143675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t=7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A41341C8-273F-921B-8D07-F8B1EDEBA9D8}"/>
              </a:ext>
            </a:extLst>
          </p:cNvPr>
          <p:cNvSpPr txBox="1"/>
          <p:nvPr/>
        </p:nvSpPr>
        <p:spPr>
          <a:xfrm>
            <a:off x="9688068" y="2116201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t=11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D856451C-0E06-3984-FA96-4766E2ED86F2}"/>
              </a:ext>
            </a:extLst>
          </p:cNvPr>
          <p:cNvSpPr txBox="1"/>
          <p:nvPr/>
        </p:nvSpPr>
        <p:spPr>
          <a:xfrm>
            <a:off x="8766218" y="2116201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t=10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1C2C48A8-D66F-7EC4-1039-87F39945D68B}"/>
              </a:ext>
            </a:extLst>
          </p:cNvPr>
          <p:cNvSpPr txBox="1"/>
          <p:nvPr/>
        </p:nvSpPr>
        <p:spPr>
          <a:xfrm>
            <a:off x="7844366" y="211620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t=9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2E4919A2-55DA-D9F9-3604-0064EFA330B0}"/>
              </a:ext>
            </a:extLst>
          </p:cNvPr>
          <p:cNvSpPr txBox="1"/>
          <p:nvPr/>
        </p:nvSpPr>
        <p:spPr>
          <a:xfrm>
            <a:off x="6927101" y="211620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t=8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CF42729E-0C41-A160-3E83-6B367D778F13}"/>
              </a:ext>
            </a:extLst>
          </p:cNvPr>
          <p:cNvSpPr txBox="1"/>
          <p:nvPr/>
        </p:nvSpPr>
        <p:spPr>
          <a:xfrm>
            <a:off x="6009837" y="211620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t=7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66FBFF0-0B89-9729-7CA5-963E29E62A8C}"/>
              </a:ext>
            </a:extLst>
          </p:cNvPr>
          <p:cNvSpPr txBox="1"/>
          <p:nvPr/>
        </p:nvSpPr>
        <p:spPr>
          <a:xfrm>
            <a:off x="5092573" y="211620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t=6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8C04F37F-5BE1-2762-4C8D-A01460C8A451}"/>
              </a:ext>
            </a:extLst>
          </p:cNvPr>
          <p:cNvSpPr txBox="1"/>
          <p:nvPr/>
        </p:nvSpPr>
        <p:spPr>
          <a:xfrm>
            <a:off x="9709658" y="2823591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t=10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A12F33FF-3783-40F1-4DB8-9AD44D083CFE}"/>
              </a:ext>
            </a:extLst>
          </p:cNvPr>
          <p:cNvSpPr txBox="1"/>
          <p:nvPr/>
        </p:nvSpPr>
        <p:spPr>
          <a:xfrm>
            <a:off x="8787808" y="282359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t=9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4AF50A89-24BD-B798-BC6B-FF6DD2361D55}"/>
              </a:ext>
            </a:extLst>
          </p:cNvPr>
          <p:cNvSpPr txBox="1"/>
          <p:nvPr/>
        </p:nvSpPr>
        <p:spPr>
          <a:xfrm>
            <a:off x="7865956" y="282359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t=8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80CACC4A-98FA-9BB6-CA6B-F0B6F969254A}"/>
              </a:ext>
            </a:extLst>
          </p:cNvPr>
          <p:cNvSpPr txBox="1"/>
          <p:nvPr/>
        </p:nvSpPr>
        <p:spPr>
          <a:xfrm>
            <a:off x="6948691" y="282359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t=7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475DCAD-AA0B-8019-7ACD-92EA58C6CFF1}"/>
              </a:ext>
            </a:extLst>
          </p:cNvPr>
          <p:cNvSpPr txBox="1"/>
          <p:nvPr/>
        </p:nvSpPr>
        <p:spPr>
          <a:xfrm>
            <a:off x="6031427" y="282359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t=6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18DE367-D22E-8191-D69D-E74204590952}"/>
              </a:ext>
            </a:extLst>
          </p:cNvPr>
          <p:cNvSpPr txBox="1"/>
          <p:nvPr/>
        </p:nvSpPr>
        <p:spPr>
          <a:xfrm>
            <a:off x="5114163" y="282359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t=5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8B7879B1-1EC1-2C30-646C-B0DD0109F2C2}"/>
              </a:ext>
            </a:extLst>
          </p:cNvPr>
          <p:cNvSpPr txBox="1"/>
          <p:nvPr/>
        </p:nvSpPr>
        <p:spPr>
          <a:xfrm>
            <a:off x="9703308" y="350304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t=9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F185F9B3-FDEC-635E-6009-EADDEFD45259}"/>
              </a:ext>
            </a:extLst>
          </p:cNvPr>
          <p:cNvSpPr txBox="1"/>
          <p:nvPr/>
        </p:nvSpPr>
        <p:spPr>
          <a:xfrm>
            <a:off x="8781458" y="350304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t=8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7560EC1C-5CD5-4F11-582A-3EFACA8FF1E3}"/>
              </a:ext>
            </a:extLst>
          </p:cNvPr>
          <p:cNvSpPr txBox="1"/>
          <p:nvPr/>
        </p:nvSpPr>
        <p:spPr>
          <a:xfrm>
            <a:off x="7859606" y="350304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t=7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A9FEEBD7-FF53-62E8-5AC5-3CA9F2413616}"/>
              </a:ext>
            </a:extLst>
          </p:cNvPr>
          <p:cNvSpPr txBox="1"/>
          <p:nvPr/>
        </p:nvSpPr>
        <p:spPr>
          <a:xfrm>
            <a:off x="6942341" y="350304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t=6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E53D2046-91D7-4276-E27F-B7A87651A9A8}"/>
              </a:ext>
            </a:extLst>
          </p:cNvPr>
          <p:cNvSpPr txBox="1"/>
          <p:nvPr/>
        </p:nvSpPr>
        <p:spPr>
          <a:xfrm>
            <a:off x="6025077" y="350304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t=5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CF2504E7-2C27-A6DC-ADB6-D19ED7317751}"/>
              </a:ext>
            </a:extLst>
          </p:cNvPr>
          <p:cNvSpPr txBox="1"/>
          <p:nvPr/>
        </p:nvSpPr>
        <p:spPr>
          <a:xfrm>
            <a:off x="5107813" y="350304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t=4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C4F117A4-66CB-3073-A4F1-261BD901B61B}"/>
              </a:ext>
            </a:extLst>
          </p:cNvPr>
          <p:cNvSpPr txBox="1"/>
          <p:nvPr/>
        </p:nvSpPr>
        <p:spPr>
          <a:xfrm>
            <a:off x="9694418" y="418757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t=8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5B45B7C7-39AD-8649-2065-7BE17371639B}"/>
              </a:ext>
            </a:extLst>
          </p:cNvPr>
          <p:cNvSpPr txBox="1"/>
          <p:nvPr/>
        </p:nvSpPr>
        <p:spPr>
          <a:xfrm>
            <a:off x="8772568" y="418757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t=7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E3E053B7-0DF3-E7FA-F33A-E8F761631028}"/>
              </a:ext>
            </a:extLst>
          </p:cNvPr>
          <p:cNvSpPr txBox="1"/>
          <p:nvPr/>
        </p:nvSpPr>
        <p:spPr>
          <a:xfrm>
            <a:off x="7850716" y="418757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t=6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7882D850-2DD2-AFBD-D930-E9D4FCEF7E0A}"/>
              </a:ext>
            </a:extLst>
          </p:cNvPr>
          <p:cNvSpPr txBox="1"/>
          <p:nvPr/>
        </p:nvSpPr>
        <p:spPr>
          <a:xfrm>
            <a:off x="6933451" y="418757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t=5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0E48BE6C-F792-DE53-0874-020B93C0D798}"/>
              </a:ext>
            </a:extLst>
          </p:cNvPr>
          <p:cNvSpPr txBox="1"/>
          <p:nvPr/>
        </p:nvSpPr>
        <p:spPr>
          <a:xfrm>
            <a:off x="6016187" y="418757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t=4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6B22E8FA-434A-DAE9-A216-B8A5DE4BEA29}"/>
              </a:ext>
            </a:extLst>
          </p:cNvPr>
          <p:cNvSpPr txBox="1"/>
          <p:nvPr/>
        </p:nvSpPr>
        <p:spPr>
          <a:xfrm>
            <a:off x="5098923" y="418757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t=3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0A6DCB15-EFD5-A228-7F8C-FC6A43F7D3B2}"/>
              </a:ext>
            </a:extLst>
          </p:cNvPr>
          <p:cNvSpPr txBox="1"/>
          <p:nvPr/>
        </p:nvSpPr>
        <p:spPr>
          <a:xfrm>
            <a:off x="9688068" y="486702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t=7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48908904-7EEB-CDDF-2CB7-BE011EC3EA68}"/>
              </a:ext>
            </a:extLst>
          </p:cNvPr>
          <p:cNvSpPr txBox="1"/>
          <p:nvPr/>
        </p:nvSpPr>
        <p:spPr>
          <a:xfrm>
            <a:off x="8766218" y="486702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t=6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CC0A1294-E46B-2202-9C33-DB8724F6581D}"/>
              </a:ext>
            </a:extLst>
          </p:cNvPr>
          <p:cNvSpPr txBox="1"/>
          <p:nvPr/>
        </p:nvSpPr>
        <p:spPr>
          <a:xfrm>
            <a:off x="7844366" y="486702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t=5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95A2447E-F200-0007-2113-69F852986AAA}"/>
              </a:ext>
            </a:extLst>
          </p:cNvPr>
          <p:cNvSpPr txBox="1"/>
          <p:nvPr/>
        </p:nvSpPr>
        <p:spPr>
          <a:xfrm>
            <a:off x="6927101" y="486702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t=4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78C3D8C7-41F0-7AC1-FD1A-A078661F199E}"/>
              </a:ext>
            </a:extLst>
          </p:cNvPr>
          <p:cNvSpPr txBox="1"/>
          <p:nvPr/>
        </p:nvSpPr>
        <p:spPr>
          <a:xfrm>
            <a:off x="6009837" y="486702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t=3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0F88CBC7-2616-1AAA-C256-CBF415CD31EC}"/>
              </a:ext>
            </a:extLst>
          </p:cNvPr>
          <p:cNvSpPr txBox="1"/>
          <p:nvPr/>
        </p:nvSpPr>
        <p:spPr>
          <a:xfrm>
            <a:off x="5092573" y="486702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t=2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069" name="Rectangle: Rounded Corners 1068">
            <a:extLst>
              <a:ext uri="{FF2B5EF4-FFF2-40B4-BE49-F238E27FC236}">
                <a16:creationId xmlns:a16="http://schemas.microsoft.com/office/drawing/2014/main" id="{2D830CC6-C2C5-4F37-40D3-2DC319BD3735}"/>
              </a:ext>
            </a:extLst>
          </p:cNvPr>
          <p:cNvSpPr/>
          <p:nvPr/>
        </p:nvSpPr>
        <p:spPr>
          <a:xfrm rot="18396462">
            <a:off x="7261923" y="273471"/>
            <a:ext cx="520113" cy="6222861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0" name="Rectangle: Rounded Corners 1069">
            <a:extLst>
              <a:ext uri="{FF2B5EF4-FFF2-40B4-BE49-F238E27FC236}">
                <a16:creationId xmlns:a16="http://schemas.microsoft.com/office/drawing/2014/main" id="{17D86EA4-AC3C-A9BB-14E6-56D0712DE7EA}"/>
              </a:ext>
            </a:extLst>
          </p:cNvPr>
          <p:cNvSpPr/>
          <p:nvPr/>
        </p:nvSpPr>
        <p:spPr>
          <a:xfrm rot="18396462">
            <a:off x="6803960" y="1208884"/>
            <a:ext cx="495295" cy="5063444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1" name="Rectangle: Rounded Corners 1070">
            <a:extLst>
              <a:ext uri="{FF2B5EF4-FFF2-40B4-BE49-F238E27FC236}">
                <a16:creationId xmlns:a16="http://schemas.microsoft.com/office/drawing/2014/main" id="{665FACDD-5FC4-7D50-0DF2-F415AE70DEAC}"/>
              </a:ext>
            </a:extLst>
          </p:cNvPr>
          <p:cNvSpPr/>
          <p:nvPr/>
        </p:nvSpPr>
        <p:spPr>
          <a:xfrm rot="18396462">
            <a:off x="7724518" y="499750"/>
            <a:ext cx="490746" cy="5063444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2" name="Rectangle: Rounded Corners 1071">
            <a:extLst>
              <a:ext uri="{FF2B5EF4-FFF2-40B4-BE49-F238E27FC236}">
                <a16:creationId xmlns:a16="http://schemas.microsoft.com/office/drawing/2014/main" id="{D190909A-6111-2DBC-1737-809A77A92770}"/>
              </a:ext>
            </a:extLst>
          </p:cNvPr>
          <p:cNvSpPr/>
          <p:nvPr/>
        </p:nvSpPr>
        <p:spPr>
          <a:xfrm rot="18396462">
            <a:off x="8178975" y="705495"/>
            <a:ext cx="490746" cy="397446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3" name="Rectangle: Rounded Corners 1072">
            <a:extLst>
              <a:ext uri="{FF2B5EF4-FFF2-40B4-BE49-F238E27FC236}">
                <a16:creationId xmlns:a16="http://schemas.microsoft.com/office/drawing/2014/main" id="{619F0031-51AD-7F5D-8C6D-61C8A39A3FC5}"/>
              </a:ext>
            </a:extLst>
          </p:cNvPr>
          <p:cNvSpPr/>
          <p:nvPr/>
        </p:nvSpPr>
        <p:spPr>
          <a:xfrm rot="18396462">
            <a:off x="6357796" y="2109635"/>
            <a:ext cx="490746" cy="397446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4" name="Rectangle: Rounded Corners 1073">
            <a:extLst>
              <a:ext uri="{FF2B5EF4-FFF2-40B4-BE49-F238E27FC236}">
                <a16:creationId xmlns:a16="http://schemas.microsoft.com/office/drawing/2014/main" id="{AA41A244-F13F-75A8-1173-F9C316FDE4F2}"/>
              </a:ext>
            </a:extLst>
          </p:cNvPr>
          <p:cNvSpPr/>
          <p:nvPr/>
        </p:nvSpPr>
        <p:spPr>
          <a:xfrm rot="18396462">
            <a:off x="5885611" y="3030851"/>
            <a:ext cx="490746" cy="277904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5" name="Rectangle: Rounded Corners 1074">
            <a:extLst>
              <a:ext uri="{FF2B5EF4-FFF2-40B4-BE49-F238E27FC236}">
                <a16:creationId xmlns:a16="http://schemas.microsoft.com/office/drawing/2014/main" id="{B642B5FB-4523-DB0F-37E9-FE8D88E0E0F6}"/>
              </a:ext>
            </a:extLst>
          </p:cNvPr>
          <p:cNvSpPr/>
          <p:nvPr/>
        </p:nvSpPr>
        <p:spPr>
          <a:xfrm rot="18396462">
            <a:off x="8674531" y="972079"/>
            <a:ext cx="490746" cy="277904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6" name="Rectangle: Rounded Corners 1075">
            <a:extLst>
              <a:ext uri="{FF2B5EF4-FFF2-40B4-BE49-F238E27FC236}">
                <a16:creationId xmlns:a16="http://schemas.microsoft.com/office/drawing/2014/main" id="{447675B9-A416-F60A-DA1F-DEFC9ECA95A6}"/>
              </a:ext>
            </a:extLst>
          </p:cNvPr>
          <p:cNvSpPr/>
          <p:nvPr/>
        </p:nvSpPr>
        <p:spPr>
          <a:xfrm rot="18396462">
            <a:off x="9128751" y="1179992"/>
            <a:ext cx="490746" cy="1670484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7" name="Rectangle: Rounded Corners 1076">
            <a:extLst>
              <a:ext uri="{FF2B5EF4-FFF2-40B4-BE49-F238E27FC236}">
                <a16:creationId xmlns:a16="http://schemas.microsoft.com/office/drawing/2014/main" id="{49769579-3DCF-7955-C2E3-708985714A55}"/>
              </a:ext>
            </a:extLst>
          </p:cNvPr>
          <p:cNvSpPr/>
          <p:nvPr/>
        </p:nvSpPr>
        <p:spPr>
          <a:xfrm rot="18396462">
            <a:off x="5417811" y="3923876"/>
            <a:ext cx="490746" cy="1670484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8" name="Rectangle: Rounded Corners 1077">
            <a:extLst>
              <a:ext uri="{FF2B5EF4-FFF2-40B4-BE49-F238E27FC236}">
                <a16:creationId xmlns:a16="http://schemas.microsoft.com/office/drawing/2014/main" id="{4D80F4E5-D8CA-E31F-F7E3-06AB3C01C4C8}"/>
              </a:ext>
            </a:extLst>
          </p:cNvPr>
          <p:cNvSpPr/>
          <p:nvPr/>
        </p:nvSpPr>
        <p:spPr>
          <a:xfrm rot="18396462">
            <a:off x="4954859" y="4782388"/>
            <a:ext cx="490746" cy="63096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9" name="Rectangle: Rounded Corners 1078">
            <a:extLst>
              <a:ext uri="{FF2B5EF4-FFF2-40B4-BE49-F238E27FC236}">
                <a16:creationId xmlns:a16="http://schemas.microsoft.com/office/drawing/2014/main" id="{8710EAD8-2C59-A1BB-AADC-28F871056D1A}"/>
              </a:ext>
            </a:extLst>
          </p:cNvPr>
          <p:cNvSpPr/>
          <p:nvPr/>
        </p:nvSpPr>
        <p:spPr>
          <a:xfrm rot="18396462">
            <a:off x="9580200" y="1361008"/>
            <a:ext cx="490746" cy="63096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97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108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Plust</dc:creator>
  <cp:lastModifiedBy>Anna Plust</cp:lastModifiedBy>
  <cp:revision>1</cp:revision>
  <dcterms:created xsi:type="dcterms:W3CDTF">2023-11-05T15:27:52Z</dcterms:created>
  <dcterms:modified xsi:type="dcterms:W3CDTF">2023-11-05T15:59:50Z</dcterms:modified>
</cp:coreProperties>
</file>