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6"/>
    <p:sldMasterId id="2147483660" r:id="rId217"/>
    <p:sldMasterId id="2147483664" r:id="rId218"/>
  </p:sldMasterIdLst>
  <p:sldIdLst>
    <p:sldId id="262" r:id="rId219"/>
    <p:sldId id="260" r:id="rId220"/>
    <p:sldId id="272" r:id="rId221"/>
    <p:sldId id="263" r:id="rId222"/>
    <p:sldId id="261" r:id="rId223"/>
    <p:sldId id="271" r:id="rId224"/>
    <p:sldId id="264" r:id="rId225"/>
    <p:sldId id="265" r:id="rId226"/>
    <p:sldId id="267" r:id="rId227"/>
    <p:sldId id="268" r:id="rId228"/>
    <p:sldId id="270" r:id="rId229"/>
    <p:sldId id="269" r:id="rId2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8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Master" Target="slideMasters/slideMaster1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slideMaster" Target="slideMasters/slideMaster2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slide" Target="slides/slide1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slideMaster" Target="slideMasters/slideMaster3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1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slide" Target="slides/slide1.xml"/><Relationship Id="rId230" Type="http://schemas.openxmlformats.org/officeDocument/2006/relationships/slide" Target="slides/slide12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2.xml"/><Relationship Id="rId225" Type="http://schemas.openxmlformats.org/officeDocument/2006/relationships/slide" Target="slides/slide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presProps" Target="pres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3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viewProps" Target="view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theme" Target="theme/theme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slide" Target="slides/slide5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slide" Target="slides/slide6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1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CA1D1-2728-4D80-A735-7977557A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B8773-3468-4F35-AF52-6A435D55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FDE27-141D-411F-A2C3-646A6F43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FB302-49FB-49DC-866E-3EB31300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C082D-5D86-4C77-831E-59B2207C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1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DF44-7F1E-4959-B85C-5F75FC14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48B866-2A87-4180-8792-FA78B761C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C367E-416C-433A-8588-D12755D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3F2E5-6D95-49D5-9B5C-2735F30B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9C035-01B7-47A2-B34B-425083C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38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90B2F-3753-4E94-9264-B044E674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3DCC39-1347-4424-A89F-E6F8448DE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51323-A818-4678-AF8D-E76959C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579C3-F6C2-4260-85D6-D0960F1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21AE81-BA4A-464E-AC18-C7D95589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288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6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13693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8102-D23B-448C-9960-9EDF433C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29417-823F-4D7D-B45C-EC9B496A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45CC2-D1DF-47E4-AF91-FE0B4A3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79EDF-15EA-440F-8644-4C8046DF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A1B66-2651-4009-A867-01C0B52F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48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82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3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6616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0805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0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8102-D23B-448C-9960-9EDF433C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29417-823F-4D7D-B45C-EC9B496A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45CC2-D1DF-47E4-AF91-FE0B4A3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79EDF-15EA-440F-8644-4C8046DF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A1B66-2651-4009-A867-01C0B52F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2702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6760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0107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559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9705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7636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95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3EEF0-17EC-4B40-9D8A-119F36A0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6B5DE-EB17-47AE-B169-F7AE5578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E98FE-B125-4FB3-851C-81446037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65ECA-D9DD-489A-AEB9-26B6C4DA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A636A-A38D-4FB0-A5F7-40A302A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54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826FC-8CD9-4205-86DA-E6580D9B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745C9-0D84-4C57-9EA4-9A77C578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1D14A-53C9-4E31-99BF-E13286F0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74FE0-AB63-4CCF-A346-219476CC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ADEDF-6F78-4BF5-AB8E-32D57D05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73685A-E9DC-4D35-A141-BF649D2C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3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6428-6D37-4EFA-A35B-FCF3CB70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0DC02-5E3D-4FE8-988D-60438680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95E2A-39A4-495C-9230-E1F166A9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C6E41B-078C-4FD2-BB00-816BDC92B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41CE8-8C57-4279-915C-2FC48D84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2ACE8B-EFD7-4327-9B1E-0174ACFC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36A878-C116-4E48-83B2-EC4D38B6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4CF3CE-594C-4FB5-8660-709DFFB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118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2855B-EFA1-4107-90F9-5A162C10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3D3D0E-4BDA-4900-86EC-BE8CC5F2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80ED07-1C1D-4E45-A0E6-07A84E9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8DC4B8-F5C0-4971-8D77-6AA3993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93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2A179F-911B-47E6-BD4C-DF65C3A9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8F298E-0F38-461B-A252-59D89F6B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194AD5-AA9B-4002-BC55-3201B439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05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F231-E1CC-4F9D-8C5D-97A019C3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43788-1F18-4C5E-997C-BCCE92F6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9BDAB-8AA0-4432-80BB-566D2F3D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B4EB2E-C8CE-404C-85B9-7D99640C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91D269-9F7A-494C-906F-9014E147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A6E4A-658A-413C-9E12-E05FBA78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7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A7631-56A8-480C-8CF2-02B6C907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5C1A3D-8B9C-4739-B03D-819DE4202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21722-CCD7-4F7C-93ED-A45C5D3B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E7897-5A88-47D3-BF21-CD54E4B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814B66-0F35-4FC7-821A-7C3F6CC4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809F9F-68FA-468C-B94F-DC14E9E2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88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2ED19-26B8-4772-B1F1-CD902B5F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41418-9796-43C0-BA56-6824D83A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9C653-97A5-4C57-8266-43E518E7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2788-AA46-4DBE-A940-68A428944C4D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379D-198E-4598-A129-6C2D3477E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1B26E-C03F-402C-BA3B-78074A7CF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202F-C260-46B1-BF31-6FDDE4BC8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840C-D834-4B53-8F11-914F559D7EF5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208E-D409-4EB8-B9D6-9A0EC27432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07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3" Type="http://schemas.openxmlformats.org/officeDocument/2006/relationships/customXml" Target="../../customXml/item168.xml"/><Relationship Id="rId7" Type="http://schemas.openxmlformats.org/officeDocument/2006/relationships/customXml" Target="../../customXml/item24.xml"/><Relationship Id="rId12" Type="http://schemas.openxmlformats.org/officeDocument/2006/relationships/image" Target="../media/image8.png"/><Relationship Id="rId2" Type="http://schemas.openxmlformats.org/officeDocument/2006/relationships/customXml" Target="../../customXml/item145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120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29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19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8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93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10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customXml" Target="../../customXml/item141.xml"/><Relationship Id="rId18" Type="http://schemas.openxmlformats.org/officeDocument/2006/relationships/customXml" Target="../../customXml/item95.xml"/><Relationship Id="rId26" Type="http://schemas.openxmlformats.org/officeDocument/2006/relationships/customXml" Target="../../customXml/item143.xml"/><Relationship Id="rId3" Type="http://schemas.openxmlformats.org/officeDocument/2006/relationships/customXml" Target="../../customXml/item109.xml"/><Relationship Id="rId21" Type="http://schemas.openxmlformats.org/officeDocument/2006/relationships/customXml" Target="../../customXml/item108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76.xml"/><Relationship Id="rId25" Type="http://schemas.openxmlformats.org/officeDocument/2006/relationships/customXml" Target="../../customXml/item182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203.xml"/><Relationship Id="rId20" Type="http://schemas.openxmlformats.org/officeDocument/2006/relationships/customXml" Target="../../customXml/item199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198.xml"/><Relationship Id="rId24" Type="http://schemas.openxmlformats.org/officeDocument/2006/relationships/customXml" Target="../../customXml/item35.xml"/><Relationship Id="rId5" Type="http://schemas.openxmlformats.org/officeDocument/2006/relationships/customXml" Target="../../customXml/item11.xml"/><Relationship Id="rId15" Type="http://schemas.openxmlformats.org/officeDocument/2006/relationships/customXml" Target="../../customXml/item59.xml"/><Relationship Id="rId23" Type="http://schemas.openxmlformats.org/officeDocument/2006/relationships/customXml" Target="../../customXml/item53.xml"/><Relationship Id="rId28" Type="http://schemas.openxmlformats.org/officeDocument/2006/relationships/slideLayout" Target="../slideLayouts/slideLayout13.xml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44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90.xml"/><Relationship Id="rId22" Type="http://schemas.openxmlformats.org/officeDocument/2006/relationships/customXml" Target="../../customXml/item154.xml"/><Relationship Id="rId27" Type="http://schemas.openxmlformats.org/officeDocument/2006/relationships/customXml" Target="../../customXml/item124.xml"/><Relationship Id="rId30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.xml"/><Relationship Id="rId18" Type="http://schemas.openxmlformats.org/officeDocument/2006/relationships/customXml" Target="../../customXml/item36.xml"/><Relationship Id="rId26" Type="http://schemas.openxmlformats.org/officeDocument/2006/relationships/customXml" Target="../../customXml/item127.xml"/><Relationship Id="rId39" Type="http://schemas.openxmlformats.org/officeDocument/2006/relationships/customXml" Target="../../customXml/item177.xml"/><Relationship Id="rId21" Type="http://schemas.openxmlformats.org/officeDocument/2006/relationships/customXml" Target="../../customXml/item123.xml"/><Relationship Id="rId34" Type="http://schemas.openxmlformats.org/officeDocument/2006/relationships/customXml" Target="../../customXml/item65.xml"/><Relationship Id="rId42" Type="http://schemas.openxmlformats.org/officeDocument/2006/relationships/image" Target="../media/image3.png"/><Relationship Id="rId7" Type="http://schemas.openxmlformats.org/officeDocument/2006/relationships/customXml" Target="../../customXml/item14.xml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135.xml"/><Relationship Id="rId29" Type="http://schemas.openxmlformats.org/officeDocument/2006/relationships/customXml" Target="../../customXml/item45.xml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8.xml"/><Relationship Id="rId24" Type="http://schemas.openxmlformats.org/officeDocument/2006/relationships/customXml" Target="../../customXml/item150.xml"/><Relationship Id="rId32" Type="http://schemas.openxmlformats.org/officeDocument/2006/relationships/customXml" Target="../../customXml/item52.xml"/><Relationship Id="rId37" Type="http://schemas.openxmlformats.org/officeDocument/2006/relationships/customXml" Target="../../customXml/item39.xml"/><Relationship Id="rId40" Type="http://schemas.openxmlformats.org/officeDocument/2006/relationships/customXml" Target="../../customXml/item178.xml"/><Relationship Id="rId45" Type="http://schemas.openxmlformats.org/officeDocument/2006/relationships/image" Target="../media/image19.png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173.xml"/><Relationship Id="rId23" Type="http://schemas.openxmlformats.org/officeDocument/2006/relationships/customXml" Target="../../customXml/item20.xml"/><Relationship Id="rId28" Type="http://schemas.openxmlformats.org/officeDocument/2006/relationships/customXml" Target="../../customXml/item30.xml"/><Relationship Id="rId36" Type="http://schemas.openxmlformats.org/officeDocument/2006/relationships/customXml" Target="../../customXml/item38.xml"/><Relationship Id="rId10" Type="http://schemas.openxmlformats.org/officeDocument/2006/relationships/customXml" Target="../../customXml/item63.xml"/><Relationship Id="rId19" Type="http://schemas.openxmlformats.org/officeDocument/2006/relationships/customXml" Target="../../customXml/item191.xml"/><Relationship Id="rId31" Type="http://schemas.openxmlformats.org/officeDocument/2006/relationships/customXml" Target="../../customXml/item114.xml"/><Relationship Id="rId44" Type="http://schemas.openxmlformats.org/officeDocument/2006/relationships/image" Target="../media/image18.png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62.xml"/><Relationship Id="rId14" Type="http://schemas.openxmlformats.org/officeDocument/2006/relationships/customXml" Target="../../customXml/item151.xml"/><Relationship Id="rId22" Type="http://schemas.openxmlformats.org/officeDocument/2006/relationships/customXml" Target="../../customXml/item91.xml"/><Relationship Id="rId27" Type="http://schemas.openxmlformats.org/officeDocument/2006/relationships/customXml" Target="../../customXml/item111.xml"/><Relationship Id="rId30" Type="http://schemas.openxmlformats.org/officeDocument/2006/relationships/customXml" Target="../../customXml/item132.xml"/><Relationship Id="rId35" Type="http://schemas.openxmlformats.org/officeDocument/2006/relationships/customXml" Target="../../customXml/item122.xml"/><Relationship Id="rId43" Type="http://schemas.openxmlformats.org/officeDocument/2006/relationships/image" Target="../media/image9.png"/><Relationship Id="rId8" Type="http://schemas.openxmlformats.org/officeDocument/2006/relationships/customXml" Target="../../customXml/item131.xml"/><Relationship Id="rId3" Type="http://schemas.openxmlformats.org/officeDocument/2006/relationships/customXml" Target="../../customXml/item72.xml"/><Relationship Id="rId12" Type="http://schemas.openxmlformats.org/officeDocument/2006/relationships/customXml" Target="../../customXml/item77.xml"/><Relationship Id="rId17" Type="http://schemas.openxmlformats.org/officeDocument/2006/relationships/customXml" Target="../../customXml/item51.xml"/><Relationship Id="rId25" Type="http://schemas.openxmlformats.org/officeDocument/2006/relationships/customXml" Target="../../customXml/item99.xml"/><Relationship Id="rId33" Type="http://schemas.openxmlformats.org/officeDocument/2006/relationships/customXml" Target="../../customXml/item34.xml"/><Relationship Id="rId38" Type="http://schemas.openxmlformats.org/officeDocument/2006/relationships/customXml" Target="../../customXml/item94.xml"/><Relationship Id="rId20" Type="http://schemas.openxmlformats.org/officeDocument/2006/relationships/customXml" Target="../../customXml/item163.xml"/><Relationship Id="rId4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16.xml"/><Relationship Id="rId26" Type="http://schemas.openxmlformats.org/officeDocument/2006/relationships/customXml" Target="../../customXml/item140.xml"/><Relationship Id="rId21" Type="http://schemas.openxmlformats.org/officeDocument/2006/relationships/customXml" Target="../../customXml/item40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183.xml"/><Relationship Id="rId12" Type="http://schemas.openxmlformats.org/officeDocument/2006/relationships/customXml" Target="../../customXml/item5.xml"/><Relationship Id="rId17" Type="http://schemas.openxmlformats.org/officeDocument/2006/relationships/customXml" Target="../../customXml/item85.xml"/><Relationship Id="rId25" Type="http://schemas.openxmlformats.org/officeDocument/2006/relationships/customXml" Target="../../customXml/item104.xml"/><Relationship Id="rId33" Type="http://schemas.openxmlformats.org/officeDocument/2006/relationships/image" Target="../media/image7.png"/><Relationship Id="rId38" Type="http://schemas.openxmlformats.org/officeDocument/2006/relationships/image" Target="../media/image11.png"/><Relationship Id="rId2" Type="http://schemas.openxmlformats.org/officeDocument/2006/relationships/customXml" Target="../../customXml/item137.xml"/><Relationship Id="rId16" Type="http://schemas.openxmlformats.org/officeDocument/2006/relationships/customXml" Target="../../customXml/item197.xml"/><Relationship Id="rId20" Type="http://schemas.openxmlformats.org/officeDocument/2006/relationships/customXml" Target="../../customXml/item202.xml"/><Relationship Id="rId29" Type="http://schemas.openxmlformats.org/officeDocument/2006/relationships/customXml" Target="../../customXml/item159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200.xml"/><Relationship Id="rId11" Type="http://schemas.openxmlformats.org/officeDocument/2006/relationships/customXml" Target="../../customXml/item116.xml"/><Relationship Id="rId24" Type="http://schemas.openxmlformats.org/officeDocument/2006/relationships/customXml" Target="../../customXml/item189.xml"/><Relationship Id="rId32" Type="http://schemas.openxmlformats.org/officeDocument/2006/relationships/slideLayout" Target="../slideLayouts/slideLayout13.xml"/><Relationship Id="rId37" Type="http://schemas.openxmlformats.org/officeDocument/2006/relationships/image" Target="../media/image10.png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179.xml"/><Relationship Id="rId23" Type="http://schemas.openxmlformats.org/officeDocument/2006/relationships/customXml" Target="../../customXml/item166.xml"/><Relationship Id="rId28" Type="http://schemas.openxmlformats.org/officeDocument/2006/relationships/customXml" Target="../../customXml/item190.xml"/><Relationship Id="rId36" Type="http://schemas.openxmlformats.org/officeDocument/2006/relationships/image" Target="../media/image9.png"/><Relationship Id="rId10" Type="http://schemas.openxmlformats.org/officeDocument/2006/relationships/customXml" Target="../../customXml/item184.xml"/><Relationship Id="rId19" Type="http://schemas.openxmlformats.org/officeDocument/2006/relationships/customXml" Target="../../customXml/item82.xml"/><Relationship Id="rId31" Type="http://schemas.openxmlformats.org/officeDocument/2006/relationships/customXml" Target="../../customXml/item23.xml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2.xml"/><Relationship Id="rId22" Type="http://schemas.openxmlformats.org/officeDocument/2006/relationships/customXml" Target="../../customXml/item27.xml"/><Relationship Id="rId27" Type="http://schemas.openxmlformats.org/officeDocument/2006/relationships/customXml" Target="../../customXml/item115.xml"/><Relationship Id="rId30" Type="http://schemas.openxmlformats.org/officeDocument/2006/relationships/customXml" Target="../../customXml/item152.xml"/><Relationship Id="rId35" Type="http://schemas.openxmlformats.org/officeDocument/2006/relationships/image" Target="../media/image3.png"/><Relationship Id="rId8" Type="http://schemas.openxmlformats.org/officeDocument/2006/relationships/customXml" Target="../../customXml/item165.xml"/><Relationship Id="rId3" Type="http://schemas.openxmlformats.org/officeDocument/2006/relationships/customXml" Target="../../customXml/item1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1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06.xml"/><Relationship Id="rId7" Type="http://schemas.openxmlformats.org/officeDocument/2006/relationships/customXml" Target="../../customXml/item210.xml"/><Relationship Id="rId12" Type="http://schemas.openxmlformats.org/officeDocument/2006/relationships/customXml" Target="../../customXml/item215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05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204.xml"/><Relationship Id="rId6" Type="http://schemas.openxmlformats.org/officeDocument/2006/relationships/customXml" Target="../../customXml/item209.xml"/><Relationship Id="rId11" Type="http://schemas.openxmlformats.org/officeDocument/2006/relationships/customXml" Target="../../customXml/item214.xml"/><Relationship Id="rId5" Type="http://schemas.openxmlformats.org/officeDocument/2006/relationships/customXml" Target="../../customXml/item208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213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212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0.xml"/><Relationship Id="rId13" Type="http://schemas.openxmlformats.org/officeDocument/2006/relationships/image" Target="../media/image14.png"/><Relationship Id="rId3" Type="http://schemas.openxmlformats.org/officeDocument/2006/relationships/customXml" Target="../../customXml/item134.xml"/><Relationship Id="rId7" Type="http://schemas.openxmlformats.org/officeDocument/2006/relationships/customXml" Target="../../customXml/item74.xml"/><Relationship Id="rId12" Type="http://schemas.openxmlformats.org/officeDocument/2006/relationships/image" Target="../media/image13.png"/><Relationship Id="rId2" Type="http://schemas.openxmlformats.org/officeDocument/2006/relationships/customXml" Target="../../customXml/item149.xml"/><Relationship Id="rId1" Type="http://schemas.openxmlformats.org/officeDocument/2006/relationships/customXml" Target="../../customXml/item180.xml"/><Relationship Id="rId6" Type="http://schemas.openxmlformats.org/officeDocument/2006/relationships/customXml" Target="../../customXml/item29.xml"/><Relationship Id="rId11" Type="http://schemas.openxmlformats.org/officeDocument/2006/relationships/image" Target="../media/image12.emf"/><Relationship Id="rId5" Type="http://schemas.openxmlformats.org/officeDocument/2006/relationships/customXml" Target="../../customXml/item7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37.xml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1.xml"/><Relationship Id="rId13" Type="http://schemas.openxmlformats.org/officeDocument/2006/relationships/customXml" Target="../../customXml/item157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176.xml"/><Relationship Id="rId12" Type="http://schemas.openxmlformats.org/officeDocument/2006/relationships/customXml" Target="../../customXml/item46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70.xml"/><Relationship Id="rId11" Type="http://schemas.openxmlformats.org/officeDocument/2006/relationships/customXml" Target="../../customXml/item19.xml"/><Relationship Id="rId5" Type="http://schemas.openxmlformats.org/officeDocument/2006/relationships/customXml" Target="../../customXml/item101.xml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28.xml"/><Relationship Id="rId1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6.xml"/><Relationship Id="rId2" Type="http://schemas.openxmlformats.org/officeDocument/2006/relationships/customXml" Target="../../customXml/item126.xml"/><Relationship Id="rId1" Type="http://schemas.openxmlformats.org/officeDocument/2006/relationships/customXml" Target="../../customXml/item187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6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2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70.xml"/><Relationship Id="rId7" Type="http://schemas.openxmlformats.org/officeDocument/2006/relationships/customXml" Target="../../customXml/item113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61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50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33.xml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1.xml"/><Relationship Id="rId13" Type="http://schemas.openxmlformats.org/officeDocument/2006/relationships/customXml" Target="../../customXml/item158.xml"/><Relationship Id="rId18" Type="http://schemas.openxmlformats.org/officeDocument/2006/relationships/customXml" Target="../../customXml/item153.xml"/><Relationship Id="rId3" Type="http://schemas.openxmlformats.org/officeDocument/2006/relationships/customXml" Target="../../customXml/item162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89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106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42.xml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185.xml"/><Relationship Id="rId10" Type="http://schemas.openxmlformats.org/officeDocument/2006/relationships/customXml" Target="../../customXml/item103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92.xml"/><Relationship Id="rId14" Type="http://schemas.openxmlformats.org/officeDocument/2006/relationships/customXml" Target="../../customXml/item1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75.xml"/><Relationship Id="rId7" Type="http://schemas.openxmlformats.org/officeDocument/2006/relationships/image" Target="../media/image3.png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778173" y="1137567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4211287" y="312709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Turno</a:t>
            </a:r>
          </a:p>
        </p:txBody>
      </p:sp>
      <p:grpSp>
        <p:nvGrpSpPr>
          <p:cNvPr id="40" name="DropdownBox"/>
          <p:cNvGrpSpPr/>
          <p:nvPr>
            <p:custDataLst>
              <p:custData r:id="rId4"/>
            </p:custDataLst>
          </p:nvPr>
        </p:nvGrpSpPr>
        <p:grpSpPr>
          <a:xfrm>
            <a:off x="4960806" y="3157903"/>
            <a:ext cx="1097652" cy="228600"/>
            <a:chOff x="4016824" y="3329200"/>
            <a:chExt cx="1097652" cy="228600"/>
          </a:xfrm>
        </p:grpSpPr>
        <p:sp>
          <p:nvSpPr>
            <p:cNvPr id="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3" name="Content"/>
          <p:cNvSpPr txBox="1"/>
          <p:nvPr>
            <p:custDataLst>
              <p:custData r:id="rId5"/>
            </p:custDataLst>
          </p:nvPr>
        </p:nvSpPr>
        <p:spPr>
          <a:xfrm>
            <a:off x="2061841" y="3137737"/>
            <a:ext cx="678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Distrito</a:t>
            </a:r>
          </a:p>
        </p:txBody>
      </p:sp>
      <p:grpSp>
        <p:nvGrpSpPr>
          <p:cNvPr id="44" name="DropdownBox"/>
          <p:cNvGrpSpPr/>
          <p:nvPr>
            <p:custDataLst>
              <p:custData r:id="rId6"/>
            </p:custDataLst>
          </p:nvPr>
        </p:nvGrpSpPr>
        <p:grpSpPr>
          <a:xfrm>
            <a:off x="2740617" y="3157903"/>
            <a:ext cx="1097652" cy="228600"/>
            <a:chOff x="4016824" y="3329200"/>
            <a:chExt cx="1097652" cy="228600"/>
          </a:xfrm>
        </p:grpSpPr>
        <p:sp>
          <p:nvSpPr>
            <p:cNvPr id="4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Content"/>
          <p:cNvSpPr txBox="1"/>
          <p:nvPr>
            <p:custDataLst>
              <p:custData r:id="rId7"/>
            </p:custDataLst>
          </p:nvPr>
        </p:nvSpPr>
        <p:spPr>
          <a:xfrm>
            <a:off x="6474386" y="3192253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</a:p>
        </p:txBody>
      </p:sp>
      <p:grpSp>
        <p:nvGrpSpPr>
          <p:cNvPr id="48" name="DatePicker"/>
          <p:cNvGrpSpPr/>
          <p:nvPr>
            <p:custDataLst>
              <p:custData r:id="rId8"/>
            </p:custDataLst>
          </p:nvPr>
        </p:nvGrpSpPr>
        <p:grpSpPr>
          <a:xfrm>
            <a:off x="7180995" y="3168985"/>
            <a:ext cx="969302" cy="228600"/>
            <a:chOff x="3790801" y="3347719"/>
            <a:chExt cx="969299" cy="228600"/>
          </a:xfrm>
        </p:grpSpPr>
        <p:sp>
          <p:nvSpPr>
            <p:cNvPr id="4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5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8694575" y="31944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1527" y="4334523"/>
            <a:ext cx="5029636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200657" y="1067426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3" name="Content"/>
          <p:cNvSpPr txBox="1"/>
          <p:nvPr>
            <p:custDataLst>
              <p:custData r:id="rId3"/>
            </p:custDataLst>
          </p:nvPr>
        </p:nvSpPr>
        <p:spPr>
          <a:xfrm>
            <a:off x="2061841" y="3137737"/>
            <a:ext cx="1568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Canchas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Registradas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DownArrow"/>
          <p:cNvSpPr>
            <a:spLocks noChangeAspect="1"/>
          </p:cNvSpPr>
          <p:nvPr/>
        </p:nvSpPr>
        <p:spPr>
          <a:xfrm rot="10800000">
            <a:off x="6950695" y="3240968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5710011" y="3124032"/>
            <a:ext cx="1281337" cy="3157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Añadir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canchita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0" name="Image"/>
          <p:cNvGrpSpPr/>
          <p:nvPr>
            <p:custDataLst>
              <p:custData r:id="rId5"/>
            </p:custDataLst>
          </p:nvPr>
        </p:nvGrpSpPr>
        <p:grpSpPr>
          <a:xfrm>
            <a:off x="3053646" y="4321924"/>
            <a:ext cx="5945975" cy="1347356"/>
            <a:chOff x="4037608" y="2896991"/>
            <a:chExt cx="1059255" cy="1059255"/>
          </a:xfrm>
        </p:grpSpPr>
        <p:sp>
          <p:nvSpPr>
            <p:cNvPr id="3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7811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778173" y="1137567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3" name="Content"/>
          <p:cNvSpPr txBox="1"/>
          <p:nvPr>
            <p:custDataLst>
              <p:custData r:id="rId3"/>
            </p:custDataLst>
          </p:nvPr>
        </p:nvSpPr>
        <p:spPr>
          <a:xfrm>
            <a:off x="1801959" y="2536721"/>
            <a:ext cx="1568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Canchas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Registradas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4959240" y="2536721"/>
            <a:ext cx="1281337" cy="3157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Añadir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canchita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5"/>
            </p:custDataLst>
          </p:nvPr>
        </p:nvSpPr>
        <p:spPr>
          <a:xfrm>
            <a:off x="1986849" y="3422663"/>
            <a:ext cx="8141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004607" y="3690272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Turno</a:t>
            </a:r>
          </a:p>
        </p:txBody>
      </p:sp>
      <p:sp>
        <p:nvSpPr>
          <p:cNvPr id="44" name="Content"/>
          <p:cNvSpPr txBox="1"/>
          <p:nvPr>
            <p:custDataLst>
              <p:custData r:id="rId7"/>
            </p:custDataLst>
          </p:nvPr>
        </p:nvSpPr>
        <p:spPr>
          <a:xfrm>
            <a:off x="2056673" y="3919804"/>
            <a:ext cx="5993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</a:p>
        </p:txBody>
      </p: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1991130" y="4197217"/>
            <a:ext cx="7150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Tamaño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9"/>
            </p:custDataLst>
          </p:nvPr>
        </p:nvSpPr>
        <p:spPr>
          <a:xfrm>
            <a:off x="1900704" y="2842272"/>
            <a:ext cx="14698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cancha</a:t>
            </a:r>
          </a:p>
        </p:txBody>
      </p:sp>
      <p:sp>
        <p:nvSpPr>
          <p:cNvPr id="52" name="Content"/>
          <p:cNvSpPr txBox="1"/>
          <p:nvPr>
            <p:custDataLst>
              <p:custData r:id="rId10"/>
            </p:custDataLst>
          </p:nvPr>
        </p:nvSpPr>
        <p:spPr>
          <a:xfrm>
            <a:off x="1986849" y="3144817"/>
            <a:ext cx="678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Distrito</a:t>
            </a: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3758749" y="28746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56" name="Content"/>
          <p:cNvSpPr/>
          <p:nvPr>
            <p:custDataLst>
              <p:custData r:id="rId12"/>
            </p:custDataLst>
          </p:nvPr>
        </p:nvSpPr>
        <p:spPr>
          <a:xfrm>
            <a:off x="2152838" y="58044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Crear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3"/>
            </p:custDataLst>
          </p:nvPr>
        </p:nvSpPr>
        <p:spPr>
          <a:xfrm>
            <a:off x="3885732" y="580440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Limpiar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4"/>
            </p:custDataLst>
          </p:nvPr>
        </p:nvSpPr>
        <p:spPr>
          <a:xfrm>
            <a:off x="2031926" y="4536058"/>
            <a:ext cx="12073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cancha</a:t>
            </a:r>
          </a:p>
        </p:txBody>
      </p:sp>
      <p:sp>
        <p:nvSpPr>
          <p:cNvPr id="62" name="Content"/>
          <p:cNvSpPr txBox="1"/>
          <p:nvPr>
            <p:custDataLst>
              <p:custData r:id="rId15"/>
            </p:custDataLst>
          </p:nvPr>
        </p:nvSpPr>
        <p:spPr>
          <a:xfrm>
            <a:off x="2038789" y="4836264"/>
            <a:ext cx="7791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Servicios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3" name="Picture 2" descr="C:\Users\t-dantay\Documents\First24\brush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49" y="4848189"/>
            <a:ext cx="167914" cy="1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wnArrow"/>
          <p:cNvSpPr>
            <a:spLocks noChangeAspect="1"/>
          </p:cNvSpPr>
          <p:nvPr/>
        </p:nvSpPr>
        <p:spPr>
          <a:xfrm rot="10800000">
            <a:off x="6538217" y="4819049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grpSp>
        <p:nvGrpSpPr>
          <p:cNvPr id="70" name="DropdownBox"/>
          <p:cNvGrpSpPr/>
          <p:nvPr>
            <p:custDataLst>
              <p:custData r:id="rId17"/>
            </p:custDataLst>
          </p:nvPr>
        </p:nvGrpSpPr>
        <p:grpSpPr>
          <a:xfrm>
            <a:off x="3758749" y="4222131"/>
            <a:ext cx="1097652" cy="228600"/>
            <a:chOff x="4016824" y="3329200"/>
            <a:chExt cx="1097652" cy="228600"/>
          </a:xfrm>
        </p:grpSpPr>
        <p:sp>
          <p:nvSpPr>
            <p:cNvPr id="7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/>
          <p:nvPr>
            <p:custDataLst>
              <p:custData r:id="rId18"/>
            </p:custDataLst>
          </p:nvPr>
        </p:nvSpPr>
        <p:spPr>
          <a:xfrm>
            <a:off x="3758749" y="342377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3764997" y="394997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3" name="Content"/>
          <p:cNvSpPr txBox="1"/>
          <p:nvPr>
            <p:custDataLst>
              <p:custData r:id="rId20"/>
            </p:custDataLst>
          </p:nvPr>
        </p:nvSpPr>
        <p:spPr>
          <a:xfrm>
            <a:off x="2083556" y="5141555"/>
            <a:ext cx="8418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Imagenes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21"/>
            </p:custDataLst>
          </p:nvPr>
        </p:nvSpPr>
        <p:spPr>
          <a:xfrm>
            <a:off x="3767879" y="5160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añadir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heckBox"/>
          <p:cNvSpPr/>
          <p:nvPr/>
        </p:nvSpPr>
        <p:spPr>
          <a:xfrm>
            <a:off x="3949773" y="488217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2" descr="C:\Users\t-dantay\Documents\First24\brush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30" y="4836017"/>
            <a:ext cx="150294" cy="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heckBox"/>
          <p:cNvSpPr/>
          <p:nvPr/>
        </p:nvSpPr>
        <p:spPr>
          <a:xfrm>
            <a:off x="4555513" y="486781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2" descr="C:\Users\t-dantay\Documents\First24\brush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84" y="4835154"/>
            <a:ext cx="150294" cy="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heckBox"/>
          <p:cNvSpPr/>
          <p:nvPr/>
        </p:nvSpPr>
        <p:spPr>
          <a:xfrm>
            <a:off x="4938967" y="486695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 descr="C:\Users\t-dantay\Documents\First24\brush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67" y="4834447"/>
            <a:ext cx="150294" cy="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heckBox"/>
          <p:cNvSpPr/>
          <p:nvPr/>
        </p:nvSpPr>
        <p:spPr>
          <a:xfrm>
            <a:off x="4253850" y="486624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DropdownBox"/>
          <p:cNvGrpSpPr/>
          <p:nvPr>
            <p:custDataLst>
              <p:custData r:id="rId25"/>
            </p:custDataLst>
          </p:nvPr>
        </p:nvGrpSpPr>
        <p:grpSpPr>
          <a:xfrm>
            <a:off x="3790155" y="3133475"/>
            <a:ext cx="1097652" cy="228600"/>
            <a:chOff x="4016824" y="3329200"/>
            <a:chExt cx="1097652" cy="228600"/>
          </a:xfrm>
        </p:grpSpPr>
        <p:sp>
          <p:nvSpPr>
            <p:cNvPr id="9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10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1" name="DropdownBox"/>
          <p:cNvGrpSpPr/>
          <p:nvPr>
            <p:custDataLst>
              <p:custData r:id="rId26"/>
            </p:custDataLst>
          </p:nvPr>
        </p:nvGrpSpPr>
        <p:grpSpPr>
          <a:xfrm>
            <a:off x="3776819" y="3671812"/>
            <a:ext cx="1097652" cy="228600"/>
            <a:chOff x="4016824" y="3329200"/>
            <a:chExt cx="1097652" cy="228600"/>
          </a:xfrm>
        </p:grpSpPr>
        <p:sp>
          <p:nvSpPr>
            <p:cNvPr id="10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10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5" name="DropdownBox"/>
          <p:cNvGrpSpPr/>
          <p:nvPr>
            <p:custDataLst>
              <p:custData r:id="rId27"/>
            </p:custDataLst>
          </p:nvPr>
        </p:nvGrpSpPr>
        <p:grpSpPr>
          <a:xfrm>
            <a:off x="3776819" y="4527014"/>
            <a:ext cx="1097652" cy="228600"/>
            <a:chOff x="4016824" y="3329200"/>
            <a:chExt cx="1097652" cy="228600"/>
          </a:xfrm>
        </p:grpSpPr>
        <p:sp>
          <p:nvSpPr>
            <p:cNvPr id="10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10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8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778173" y="1137567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3" name="Content"/>
          <p:cNvSpPr txBox="1"/>
          <p:nvPr>
            <p:custDataLst>
              <p:custData r:id="rId3"/>
            </p:custDataLst>
          </p:nvPr>
        </p:nvSpPr>
        <p:spPr>
          <a:xfrm>
            <a:off x="2061841" y="3137737"/>
            <a:ext cx="1568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Canchas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Registradas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DownArrow"/>
          <p:cNvSpPr>
            <a:spLocks noChangeAspect="1"/>
          </p:cNvSpPr>
          <p:nvPr/>
        </p:nvSpPr>
        <p:spPr>
          <a:xfrm rot="10800000">
            <a:off x="6950695" y="3240968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29" name="Content"/>
          <p:cNvSpPr/>
          <p:nvPr>
            <p:custDataLst>
              <p:custData r:id="rId4"/>
            </p:custDataLst>
          </p:nvPr>
        </p:nvSpPr>
        <p:spPr>
          <a:xfrm>
            <a:off x="5710011" y="3124032"/>
            <a:ext cx="1281337" cy="3157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Añadir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canchita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2061841" y="3736175"/>
            <a:ext cx="1701637" cy="2173737"/>
            <a:chOff x="2437271" y="3524084"/>
            <a:chExt cx="2240607" cy="2954956"/>
          </a:xfrm>
        </p:grpSpPr>
        <p:grpSp>
          <p:nvGrpSpPr>
            <p:cNvPr id="30" name="Image"/>
            <p:cNvGrpSpPr/>
            <p:nvPr>
              <p:custDataLst>
                <p:custData r:id="rId34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44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47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1" name="Rectángulo 30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Content"/>
            <p:cNvSpPr txBox="1"/>
            <p:nvPr>
              <p:custDataLst>
                <p:custData r:id="rId35"/>
              </p:custDataLst>
            </p:nvPr>
          </p:nvSpPr>
          <p:spPr>
            <a:xfrm>
              <a:off x="2528339" y="5091684"/>
              <a:ext cx="18830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mar 555</a:t>
              </a:r>
            </a:p>
          </p:txBody>
        </p:sp>
        <p:pic>
          <p:nvPicPr>
            <p:cNvPr id="38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36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"/>
            <p:cNvPicPr>
              <a:picLocks noChangeAspect="1"/>
            </p:cNvPicPr>
            <p:nvPr>
              <p:custDataLst>
                <p:custData r:id="rId37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40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38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ontent"/>
            <p:cNvSpPr txBox="1"/>
            <p:nvPr>
              <p:custDataLst>
                <p:custData r:id="rId39"/>
              </p:custDataLst>
            </p:nvPr>
          </p:nvSpPr>
          <p:spPr>
            <a:xfrm>
              <a:off x="2528339" y="5792362"/>
              <a:ext cx="8831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55</a:t>
              </a:r>
            </a:p>
          </p:txBody>
        </p:sp>
        <p:pic>
          <p:nvPicPr>
            <p:cNvPr id="42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40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/>
          <p:cNvSpPr txBox="1"/>
          <p:nvPr>
            <p:custDataLst>
              <p:custData r:id="rId5"/>
            </p:custDataLst>
          </p:nvPr>
        </p:nvSpPr>
        <p:spPr>
          <a:xfrm>
            <a:off x="2061841" y="5909912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6"/>
            </p:custDataLst>
          </p:nvPr>
        </p:nvSpPr>
        <p:spPr>
          <a:xfrm>
            <a:off x="2962815" y="5921355"/>
            <a:ext cx="724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4375148" y="3736175"/>
            <a:ext cx="1701637" cy="2173737"/>
            <a:chOff x="2437271" y="3524084"/>
            <a:chExt cx="2240607" cy="2954956"/>
          </a:xfrm>
        </p:grpSpPr>
        <p:grpSp>
          <p:nvGrpSpPr>
            <p:cNvPr id="51" name="Image"/>
            <p:cNvGrpSpPr/>
            <p:nvPr>
              <p:custDataLst>
                <p:custData r:id="rId27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59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60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61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52" name="Rectángulo 51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" name="Content"/>
            <p:cNvSpPr txBox="1"/>
            <p:nvPr>
              <p:custDataLst>
                <p:custData r:id="rId28"/>
              </p:custDataLst>
            </p:nvPr>
          </p:nvSpPr>
          <p:spPr>
            <a:xfrm>
              <a:off x="2528339" y="5091684"/>
              <a:ext cx="18830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mar 555</a:t>
              </a:r>
            </a:p>
          </p:txBody>
        </p:sp>
        <p:pic>
          <p:nvPicPr>
            <p:cNvPr id="54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9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"/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56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31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ontent"/>
            <p:cNvSpPr txBox="1"/>
            <p:nvPr>
              <p:custDataLst>
                <p:custData r:id="rId32"/>
              </p:custDataLst>
            </p:nvPr>
          </p:nvSpPr>
          <p:spPr>
            <a:xfrm>
              <a:off x="2528339" y="5792362"/>
              <a:ext cx="8831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55</a:t>
              </a:r>
            </a:p>
          </p:txBody>
        </p:sp>
        <p:pic>
          <p:nvPicPr>
            <p:cNvPr id="58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33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Content"/>
          <p:cNvSpPr txBox="1"/>
          <p:nvPr>
            <p:custDataLst>
              <p:custData r:id="rId7"/>
            </p:custDataLst>
          </p:nvPr>
        </p:nvSpPr>
        <p:spPr>
          <a:xfrm>
            <a:off x="4375148" y="5909912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8"/>
            </p:custDataLst>
          </p:nvPr>
        </p:nvSpPr>
        <p:spPr>
          <a:xfrm>
            <a:off x="5276122" y="5921355"/>
            <a:ext cx="724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6688455" y="3747618"/>
            <a:ext cx="1701637" cy="2173737"/>
            <a:chOff x="2437271" y="3524084"/>
            <a:chExt cx="2240607" cy="2954956"/>
          </a:xfrm>
        </p:grpSpPr>
        <p:grpSp>
          <p:nvGrpSpPr>
            <p:cNvPr id="65" name="Image"/>
            <p:cNvGrpSpPr/>
            <p:nvPr>
              <p:custDataLst>
                <p:custData r:id="rId20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73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4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75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66" name="Rectángulo 65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2528339" y="5091684"/>
              <a:ext cx="18830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mar 555</a:t>
              </a:r>
            </a:p>
          </p:txBody>
        </p:sp>
        <p:pic>
          <p:nvPicPr>
            <p:cNvPr id="68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"/>
            <p:cNvPicPr>
              <a:picLocks noChangeAspect="1"/>
            </p:cNvPicPr>
            <p:nvPr>
              <p:custDataLst>
                <p:custData r:id="rId23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70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2528339" y="5792362"/>
              <a:ext cx="8831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55</a:t>
              </a:r>
            </a:p>
          </p:txBody>
        </p:sp>
        <p:pic>
          <p:nvPicPr>
            <p:cNvPr id="72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Content"/>
          <p:cNvSpPr txBox="1"/>
          <p:nvPr>
            <p:custDataLst>
              <p:custData r:id="rId9"/>
            </p:custDataLst>
          </p:nvPr>
        </p:nvSpPr>
        <p:spPr>
          <a:xfrm>
            <a:off x="6688455" y="5921355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 txBox="1"/>
          <p:nvPr>
            <p:custDataLst>
              <p:custData r:id="rId10"/>
            </p:custDataLst>
          </p:nvPr>
        </p:nvSpPr>
        <p:spPr>
          <a:xfrm>
            <a:off x="7589429" y="5932798"/>
            <a:ext cx="724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8715267" y="3747618"/>
            <a:ext cx="1701637" cy="2173737"/>
            <a:chOff x="2437271" y="3524084"/>
            <a:chExt cx="2240607" cy="2954956"/>
          </a:xfrm>
        </p:grpSpPr>
        <p:grpSp>
          <p:nvGrpSpPr>
            <p:cNvPr id="79" name="Image"/>
            <p:cNvGrpSpPr/>
            <p:nvPr>
              <p:custDataLst>
                <p:custData r:id="rId13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87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88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89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0" name="Rectángulo 79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1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2528339" y="5091684"/>
              <a:ext cx="18830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mar 555</a:t>
              </a:r>
            </a:p>
          </p:txBody>
        </p:sp>
        <p:pic>
          <p:nvPicPr>
            <p:cNvPr id="82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"/>
            <p:cNvPicPr>
              <a:picLocks noChangeAspect="1"/>
            </p:cNvPicPr>
            <p:nvPr>
              <p:custDataLst>
                <p:custData r:id="rId16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84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2528339" y="5792362"/>
              <a:ext cx="8831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55</a:t>
              </a:r>
            </a:p>
          </p:txBody>
        </p:sp>
        <p:pic>
          <p:nvPicPr>
            <p:cNvPr id="86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Content"/>
          <p:cNvSpPr txBox="1"/>
          <p:nvPr>
            <p:custDataLst>
              <p:custData r:id="rId11"/>
            </p:custDataLst>
          </p:nvPr>
        </p:nvSpPr>
        <p:spPr>
          <a:xfrm>
            <a:off x="8715267" y="5921355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12"/>
            </p:custDataLst>
          </p:nvPr>
        </p:nvSpPr>
        <p:spPr>
          <a:xfrm>
            <a:off x="9616241" y="5932798"/>
            <a:ext cx="724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778173" y="1137567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4211287" y="312709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Turno</a:t>
            </a:r>
          </a:p>
        </p:txBody>
      </p:sp>
      <p:grpSp>
        <p:nvGrpSpPr>
          <p:cNvPr id="40" name="DropdownBox"/>
          <p:cNvGrpSpPr/>
          <p:nvPr>
            <p:custDataLst>
              <p:custData r:id="rId4"/>
            </p:custDataLst>
          </p:nvPr>
        </p:nvGrpSpPr>
        <p:grpSpPr>
          <a:xfrm>
            <a:off x="4960806" y="3157903"/>
            <a:ext cx="1097652" cy="228600"/>
            <a:chOff x="4016824" y="3329200"/>
            <a:chExt cx="1097652" cy="228600"/>
          </a:xfrm>
        </p:grpSpPr>
        <p:sp>
          <p:nvSpPr>
            <p:cNvPr id="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3" name="Content"/>
          <p:cNvSpPr txBox="1"/>
          <p:nvPr>
            <p:custDataLst>
              <p:custData r:id="rId5"/>
            </p:custDataLst>
          </p:nvPr>
        </p:nvSpPr>
        <p:spPr>
          <a:xfrm>
            <a:off x="2061841" y="3137737"/>
            <a:ext cx="678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Distrito</a:t>
            </a:r>
          </a:p>
        </p:txBody>
      </p:sp>
      <p:grpSp>
        <p:nvGrpSpPr>
          <p:cNvPr id="44" name="DropdownBox"/>
          <p:cNvGrpSpPr/>
          <p:nvPr>
            <p:custDataLst>
              <p:custData r:id="rId6"/>
            </p:custDataLst>
          </p:nvPr>
        </p:nvGrpSpPr>
        <p:grpSpPr>
          <a:xfrm>
            <a:off x="2740617" y="3157903"/>
            <a:ext cx="1097652" cy="228600"/>
            <a:chOff x="4016824" y="3329200"/>
            <a:chExt cx="1097652" cy="228600"/>
          </a:xfrm>
        </p:grpSpPr>
        <p:sp>
          <p:nvSpPr>
            <p:cNvPr id="4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Content"/>
          <p:cNvSpPr txBox="1"/>
          <p:nvPr>
            <p:custDataLst>
              <p:custData r:id="rId7"/>
            </p:custDataLst>
          </p:nvPr>
        </p:nvSpPr>
        <p:spPr>
          <a:xfrm>
            <a:off x="6474386" y="3192253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</a:p>
        </p:txBody>
      </p:sp>
      <p:grpSp>
        <p:nvGrpSpPr>
          <p:cNvPr id="48" name="DatePicker"/>
          <p:cNvGrpSpPr/>
          <p:nvPr>
            <p:custDataLst>
              <p:custData r:id="rId8"/>
            </p:custDataLst>
          </p:nvPr>
        </p:nvGrpSpPr>
        <p:grpSpPr>
          <a:xfrm>
            <a:off x="7180995" y="3168985"/>
            <a:ext cx="969302" cy="228600"/>
            <a:chOff x="3790801" y="3347719"/>
            <a:chExt cx="969299" cy="228600"/>
          </a:xfrm>
        </p:grpSpPr>
        <p:sp>
          <p:nvSpPr>
            <p:cNvPr id="4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5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8694575" y="31944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</a:p>
        </p:txBody>
      </p:sp>
      <p:pic>
        <p:nvPicPr>
          <p:cNvPr id="66" name="Picture 2" descr="C:\Users\t-dantay\Documents\Placeholders\searc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3" y="31972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o 68"/>
          <p:cNvGrpSpPr/>
          <p:nvPr/>
        </p:nvGrpSpPr>
        <p:grpSpPr>
          <a:xfrm>
            <a:off x="7452326" y="3773102"/>
            <a:ext cx="1916418" cy="2705937"/>
            <a:chOff x="2437271" y="3524084"/>
            <a:chExt cx="2326484" cy="2954956"/>
          </a:xfrm>
        </p:grpSpPr>
        <p:grpSp>
          <p:nvGrpSpPr>
            <p:cNvPr id="70" name="Image"/>
            <p:cNvGrpSpPr/>
            <p:nvPr>
              <p:custDataLst>
                <p:custData r:id="rId25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78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80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71" name="Rectángulo 70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2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2528339" y="5081063"/>
              <a:ext cx="2235416" cy="25207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mir 555</a:t>
              </a:r>
            </a:p>
          </p:txBody>
        </p:sp>
        <p:pic>
          <p:nvPicPr>
            <p:cNvPr id="73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"/>
            <p:cNvPicPr>
              <a:picLocks noChangeAspect="1"/>
            </p:cNvPicPr>
            <p:nvPr>
              <p:custDataLst>
                <p:custData r:id="rId28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75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9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Content"/>
            <p:cNvSpPr txBox="1"/>
            <p:nvPr>
              <p:custDataLst>
                <p:custData r:id="rId30"/>
              </p:custDataLst>
            </p:nvPr>
          </p:nvSpPr>
          <p:spPr>
            <a:xfrm>
              <a:off x="2528339" y="5781740"/>
              <a:ext cx="1173286" cy="25207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525</a:t>
              </a:r>
            </a:p>
          </p:txBody>
        </p:sp>
        <p:pic>
          <p:nvPicPr>
            <p:cNvPr id="77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31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upo 80"/>
          <p:cNvGrpSpPr/>
          <p:nvPr/>
        </p:nvGrpSpPr>
        <p:grpSpPr>
          <a:xfrm>
            <a:off x="4917296" y="3773102"/>
            <a:ext cx="1961410" cy="2705938"/>
            <a:chOff x="2437271" y="3524084"/>
            <a:chExt cx="2328017" cy="2954956"/>
          </a:xfrm>
        </p:grpSpPr>
        <p:grpSp>
          <p:nvGrpSpPr>
            <p:cNvPr id="82" name="Image"/>
            <p:cNvGrpSpPr/>
            <p:nvPr>
              <p:custDataLst>
                <p:custData r:id="rId18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90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92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4" name="Content"/>
            <p:cNvSpPr txBox="1"/>
            <p:nvPr>
              <p:custDataLst>
                <p:custData r:id="rId19"/>
              </p:custDataLst>
            </p:nvPr>
          </p:nvSpPr>
          <p:spPr>
            <a:xfrm>
              <a:off x="2528339" y="5081063"/>
              <a:ext cx="2236949" cy="25207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mer 555</a:t>
              </a:r>
            </a:p>
          </p:txBody>
        </p:sp>
        <p:pic>
          <p:nvPicPr>
            <p:cNvPr id="85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20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"/>
            <p:cNvPicPr>
              <a:picLocks noChangeAspect="1"/>
            </p:cNvPicPr>
            <p:nvPr>
              <p:custDataLst>
                <p:custData r:id="rId21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87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Content"/>
            <p:cNvSpPr txBox="1"/>
            <p:nvPr>
              <p:custDataLst>
                <p:custData r:id="rId23"/>
              </p:custDataLst>
            </p:nvPr>
          </p:nvSpPr>
          <p:spPr>
            <a:xfrm>
              <a:off x="2528339" y="5781741"/>
              <a:ext cx="1048192" cy="25207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95</a:t>
              </a:r>
            </a:p>
          </p:txBody>
        </p:sp>
        <p:pic>
          <p:nvPicPr>
            <p:cNvPr id="89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upo 92"/>
          <p:cNvGrpSpPr/>
          <p:nvPr/>
        </p:nvGrpSpPr>
        <p:grpSpPr>
          <a:xfrm>
            <a:off x="2437272" y="3773102"/>
            <a:ext cx="1832759" cy="2705938"/>
            <a:chOff x="2437271" y="3524084"/>
            <a:chExt cx="2240607" cy="2954956"/>
          </a:xfrm>
        </p:grpSpPr>
        <p:grpSp>
          <p:nvGrpSpPr>
            <p:cNvPr id="94" name="Image"/>
            <p:cNvGrpSpPr/>
            <p:nvPr>
              <p:custDataLst>
                <p:custData r:id="rId11"/>
              </p:custDataLst>
            </p:nvPr>
          </p:nvGrpSpPr>
          <p:grpSpPr>
            <a:xfrm>
              <a:off x="2574378" y="3639470"/>
              <a:ext cx="1966391" cy="1166798"/>
              <a:chOff x="4037608" y="2896991"/>
              <a:chExt cx="1059255" cy="1059255"/>
            </a:xfrm>
          </p:grpSpPr>
          <p:sp>
            <p:nvSpPr>
              <p:cNvPr id="102" name="Rectangle 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03" name="Straight Connector 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04" name="Straight Connector 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95" name="Rectángulo 94"/>
            <p:cNvSpPr/>
            <p:nvPr/>
          </p:nvSpPr>
          <p:spPr>
            <a:xfrm>
              <a:off x="2437271" y="3524084"/>
              <a:ext cx="2240607" cy="2954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6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2528339" y="5091684"/>
              <a:ext cx="18830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Direccion: AV. La mar 555</a:t>
              </a:r>
            </a:p>
          </p:txBody>
        </p:sp>
        <p:pic>
          <p:nvPicPr>
            <p:cNvPr id="97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25" y="5386983"/>
              <a:ext cx="228600" cy="217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"/>
            <p:cNvPicPr>
              <a:picLocks noChangeAspect="1"/>
            </p:cNvPicPr>
            <p:nvPr>
              <p:custDataLst>
                <p:custData r:id="rId14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88" y="5381625"/>
              <a:ext cx="228600" cy="228600"/>
            </a:xfrm>
            <a:prstGeom prst="rect">
              <a:avLst/>
            </a:prstGeom>
          </p:spPr>
        </p:pic>
        <p:pic>
          <p:nvPicPr>
            <p:cNvPr id="99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602319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2528339" y="5792362"/>
              <a:ext cx="8831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Precio:  55</a:t>
              </a:r>
            </a:p>
          </p:txBody>
        </p:sp>
        <p:pic>
          <p:nvPicPr>
            <p:cNvPr id="101" name="Picture 2" descr="C:\Users\t-dantay\Documents\First24\camera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50" y="5456634"/>
              <a:ext cx="228600" cy="1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4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893806" y="234778"/>
            <a:ext cx="9926594" cy="6623222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70748" y="1281584"/>
            <a:ext cx="7773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2577649" y="1319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LA BOMBONERA</a:t>
            </a: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1616122" y="1661278"/>
            <a:ext cx="6988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RAZON</a:t>
            </a:r>
          </a:p>
        </p:txBody>
      </p:sp>
      <p:sp>
        <p:nvSpPr>
          <p:cNvPr id="36" name="Content"/>
          <p:cNvSpPr/>
          <p:nvPr>
            <p:custDataLst>
              <p:custData r:id="rId5"/>
            </p:custDataLst>
          </p:nvPr>
        </p:nvSpPr>
        <p:spPr>
          <a:xfrm>
            <a:off x="2523023" y="1698907"/>
            <a:ext cx="1505280" cy="2155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LA BOMBONERA.SA</a:t>
            </a: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7282634" y="2149318"/>
            <a:ext cx="1170491" cy="40946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Agregar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cancha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graphicFrame>
        <p:nvGraphicFramePr>
          <p:cNvPr id="38" name="Table"/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1198283515"/>
              </p:ext>
            </p:extLst>
          </p:nvPr>
        </p:nvGraphicFramePr>
        <p:xfrm>
          <a:off x="1786101" y="3225460"/>
          <a:ext cx="675003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0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8"/>
            </p:custDataLst>
          </p:nvPr>
        </p:nvSpPr>
        <p:spPr>
          <a:xfrm>
            <a:off x="2117459" y="2124392"/>
            <a:ext cx="4888821" cy="7567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9"/>
            </p:custDataLst>
          </p:nvPr>
        </p:nvSpPr>
        <p:spPr>
          <a:xfrm>
            <a:off x="3331711" y="220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text</a:t>
            </a:r>
          </a:p>
        </p:txBody>
      </p:sp>
      <p:sp>
        <p:nvSpPr>
          <p:cNvPr id="41" name="Content"/>
          <p:cNvSpPr txBox="1"/>
          <p:nvPr>
            <p:custDataLst>
              <p:custData r:id="rId10"/>
            </p:custDataLst>
          </p:nvPr>
        </p:nvSpPr>
        <p:spPr>
          <a:xfrm>
            <a:off x="2164461" y="2195984"/>
            <a:ext cx="7148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2151761" y="2467447"/>
            <a:ext cx="4539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tipo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DropdownBox"/>
          <p:cNvGrpSpPr/>
          <p:nvPr>
            <p:custDataLst>
              <p:custData r:id="rId12"/>
            </p:custDataLst>
          </p:nvPr>
        </p:nvGrpSpPr>
        <p:grpSpPr>
          <a:xfrm>
            <a:off x="3307211" y="2517775"/>
            <a:ext cx="1097652" cy="228600"/>
            <a:chOff x="4016824" y="3329200"/>
            <a:chExt cx="1097652" cy="228600"/>
          </a:xfrm>
        </p:grpSpPr>
        <p:sp>
          <p:nvSpPr>
            <p:cNvPr id="4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5x5</a:t>
              </a: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1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778173" y="1137567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57" name="Picture 2" descr="C:\Users\t-dantay\Documents\Placeholders\hom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0521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"/>
          <p:cNvSpPr txBox="1"/>
          <p:nvPr>
            <p:custDataLst>
              <p:custData r:id="rId4"/>
            </p:custDataLst>
          </p:nvPr>
        </p:nvSpPr>
        <p:spPr>
          <a:xfrm>
            <a:off x="4566167" y="906735"/>
            <a:ext cx="32719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Foto de la cancha de la empresa seleccionada</a:t>
            </a:r>
          </a:p>
        </p:txBody>
      </p:sp>
      <p:pic>
        <p:nvPicPr>
          <p:cNvPr id="59" name="StreetMap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20" y="3156912"/>
            <a:ext cx="1446188" cy="90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93" name="Content"/>
          <p:cNvSpPr txBox="1"/>
          <p:nvPr>
            <p:custDataLst>
              <p:custData r:id="rId6"/>
            </p:custDataLst>
          </p:nvPr>
        </p:nvSpPr>
        <p:spPr>
          <a:xfrm>
            <a:off x="8327135" y="2810347"/>
            <a:ext cx="8499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Ubicacion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4185" y="3041179"/>
            <a:ext cx="2847975" cy="647700"/>
          </a:xfrm>
          <a:prstGeom prst="rect">
            <a:avLst/>
          </a:prstGeom>
        </p:spPr>
      </p:pic>
      <p:grpSp>
        <p:nvGrpSpPr>
          <p:cNvPr id="95" name="Image"/>
          <p:cNvGrpSpPr/>
          <p:nvPr>
            <p:custDataLst>
              <p:custData r:id="rId7"/>
            </p:custDataLst>
          </p:nvPr>
        </p:nvGrpSpPr>
        <p:grpSpPr>
          <a:xfrm>
            <a:off x="1732548" y="2810347"/>
            <a:ext cx="1491476" cy="988904"/>
            <a:chOff x="4037608" y="2896991"/>
            <a:chExt cx="1059255" cy="1059255"/>
          </a:xfrm>
        </p:grpSpPr>
        <p:sp>
          <p:nvSpPr>
            <p:cNvPr id="96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7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8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9" name="Content"/>
          <p:cNvSpPr txBox="1"/>
          <p:nvPr>
            <p:custDataLst>
              <p:custData r:id="rId8"/>
            </p:custDataLst>
          </p:nvPr>
        </p:nvSpPr>
        <p:spPr>
          <a:xfrm>
            <a:off x="2323582" y="4172869"/>
            <a:ext cx="10306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Cronograma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687" y="4451845"/>
            <a:ext cx="6969238" cy="2212954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8974861" y="4172869"/>
            <a:ext cx="258820" cy="2286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2" name="Flecha derecha 161"/>
          <p:cNvSpPr/>
          <p:nvPr/>
        </p:nvSpPr>
        <p:spPr>
          <a:xfrm rot="10800000">
            <a:off x="7838153" y="4196455"/>
            <a:ext cx="258820" cy="2286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58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"/>
          <p:cNvSpPr/>
          <p:nvPr>
            <p:custDataLst>
              <p:custData r:id="rId1"/>
            </p:custDataLst>
          </p:nvPr>
        </p:nvSpPr>
        <p:spPr>
          <a:xfrm>
            <a:off x="1725214" y="693018"/>
            <a:ext cx="5870480" cy="55826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FORMULARIO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>
            <p:custDataLst>
              <p:custData r:id="rId2"/>
            </p:custDataLst>
          </p:nvPr>
        </p:nvSpPr>
        <p:spPr>
          <a:xfrm>
            <a:off x="1814485" y="3159659"/>
            <a:ext cx="2511263" cy="21706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DATOS DE 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/>
          <p:cNvSpPr/>
          <p:nvPr>
            <p:custDataLst>
              <p:custData r:id="rId3"/>
            </p:custDataLst>
          </p:nvPr>
        </p:nvSpPr>
        <p:spPr>
          <a:xfrm>
            <a:off x="3028499" y="45830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1520333@UTP</a:t>
            </a:r>
          </a:p>
        </p:txBody>
      </p:sp>
      <p:sp>
        <p:nvSpPr>
          <p:cNvPr id="4" name="Content"/>
          <p:cNvSpPr/>
          <p:nvPr>
            <p:custDataLst>
              <p:custData r:id="rId4"/>
            </p:custDataLst>
          </p:nvPr>
        </p:nvSpPr>
        <p:spPr>
          <a:xfrm>
            <a:off x="3049059" y="50165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5" name="Content"/>
          <p:cNvSpPr/>
          <p:nvPr>
            <p:custDataLst>
              <p:custData r:id="rId5"/>
            </p:custDataLst>
          </p:nvPr>
        </p:nvSpPr>
        <p:spPr>
          <a:xfrm>
            <a:off x="1829033" y="45830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6"/>
            </p:custDataLst>
          </p:nvPr>
        </p:nvSpPr>
        <p:spPr>
          <a:xfrm>
            <a:off x="1829033" y="500729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Celular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/>
          <p:nvPr>
            <p:custDataLst>
              <p:custData r:id="rId7"/>
            </p:custDataLst>
          </p:nvPr>
        </p:nvSpPr>
        <p:spPr>
          <a:xfrm>
            <a:off x="3085254" y="57277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GRABAR</a:t>
            </a:r>
          </a:p>
        </p:txBody>
      </p:sp>
      <p:sp>
        <p:nvSpPr>
          <p:cNvPr id="8" name="Content"/>
          <p:cNvSpPr/>
          <p:nvPr>
            <p:custDataLst>
              <p:custData r:id="rId8"/>
            </p:custDataLst>
          </p:nvPr>
        </p:nvSpPr>
        <p:spPr>
          <a:xfrm>
            <a:off x="4521858" y="57277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SALIR</a:t>
            </a:r>
          </a:p>
        </p:txBody>
      </p:sp>
      <p:sp>
        <p:nvSpPr>
          <p:cNvPr id="9" name="Content"/>
          <p:cNvSpPr/>
          <p:nvPr>
            <p:custDataLst>
              <p:custData r:id="rId9"/>
            </p:custDataLst>
          </p:nvPr>
        </p:nvSpPr>
        <p:spPr>
          <a:xfrm>
            <a:off x="1832588" y="41011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10"/>
            </p:custDataLst>
          </p:nvPr>
        </p:nvSpPr>
        <p:spPr>
          <a:xfrm>
            <a:off x="3037235" y="41103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CARLOS NRNR</a:t>
            </a:r>
          </a:p>
        </p:txBody>
      </p:sp>
      <p:sp>
        <p:nvSpPr>
          <p:cNvPr id="13" name="Content"/>
          <p:cNvSpPr/>
          <p:nvPr>
            <p:custDataLst>
              <p:custData r:id="rId11"/>
            </p:custDataLst>
          </p:nvPr>
        </p:nvSpPr>
        <p:spPr>
          <a:xfrm>
            <a:off x="1781604" y="1073082"/>
            <a:ext cx="2511263" cy="129473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DATOS DE LA 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12"/>
            </p:custDataLst>
          </p:nvPr>
        </p:nvSpPr>
        <p:spPr>
          <a:xfrm>
            <a:off x="4486858" y="1073082"/>
            <a:ext cx="2511263" cy="19755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TERMINOS Y CONDICIONES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13"/>
            </p:custDataLst>
          </p:nvPr>
        </p:nvSpPr>
        <p:spPr>
          <a:xfrm>
            <a:off x="4521858" y="3159659"/>
            <a:ext cx="2511263" cy="13160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FORMASDE PAGO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0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"/>
          <p:cNvSpPr/>
          <p:nvPr>
            <p:custDataLst>
              <p:custData r:id="rId1"/>
            </p:custDataLst>
          </p:nvPr>
        </p:nvSpPr>
        <p:spPr>
          <a:xfrm>
            <a:off x="1725214" y="693018"/>
            <a:ext cx="5870480" cy="55826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FORMULARIO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/>
          <p:nvPr>
            <p:custDataLst>
              <p:custData r:id="rId2"/>
            </p:custDataLst>
          </p:nvPr>
        </p:nvSpPr>
        <p:spPr>
          <a:xfrm>
            <a:off x="2112955" y="544736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PE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Imprimir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1781604" y="1073082"/>
            <a:ext cx="4904331" cy="41085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DATOS DE LA RESERVA</a:t>
            </a:r>
          </a:p>
          <a:p>
            <a:endParaRPr lang="es-PE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Código de reserva: OPK586ÑÑP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Concepto de pago: Reserva de cancha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Nombre de la cancha: </a:t>
            </a:r>
            <a:r>
              <a:rPr lang="es-PE" sz="1200" dirty="0" err="1">
                <a:latin typeface="Segoe UI" pitchFamily="34" charset="0"/>
                <a:cs typeface="Segoe UI" pitchFamily="34" charset="0"/>
              </a:rPr>
              <a:t>Nipo</a:t>
            </a:r>
            <a:endParaRPr lang="es-PE" sz="1200" dirty="0">
              <a:latin typeface="Segoe UI" pitchFamily="34" charset="0"/>
              <a:cs typeface="Segoe UI" pitchFamily="34" charset="0"/>
            </a:endParaRP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Distrito: Lince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Dirección: Jr.Cruz 565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Fecha: 2 de mayo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Turno: Noche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Tamaño: 5x5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Hora de inicio: 9pm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Hora  fin: 11pm</a:t>
            </a:r>
          </a:p>
          <a:p>
            <a:r>
              <a:rPr lang="es-PE" sz="1200" dirty="0">
                <a:latin typeface="Segoe UI" pitchFamily="34" charset="0"/>
                <a:cs typeface="Segoe UI" pitchFamily="34" charset="0"/>
              </a:rPr>
              <a:t>Importe: $ 70</a:t>
            </a:r>
          </a:p>
          <a:p>
            <a:endParaRPr lang="es-PE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3887678" y="5447363"/>
            <a:ext cx="1441406" cy="2286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s-PE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Enviar a correo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/>
          <p:cNvSpPr/>
          <p:nvPr>
            <p:custDataLst>
              <p:custData r:id="rId1"/>
            </p:custDataLst>
          </p:nvPr>
        </p:nvSpPr>
        <p:spPr>
          <a:xfrm>
            <a:off x="1543250" y="670027"/>
            <a:ext cx="9144000" cy="179404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4" name="Image"/>
          <p:cNvGrpSpPr/>
          <p:nvPr>
            <p:custDataLst>
              <p:custData r:id="rId2"/>
            </p:custDataLst>
          </p:nvPr>
        </p:nvGrpSpPr>
        <p:grpSpPr>
          <a:xfrm>
            <a:off x="4778173" y="1137567"/>
            <a:ext cx="2674153" cy="999241"/>
            <a:chOff x="4037608" y="2896991"/>
            <a:chExt cx="1059255" cy="1059255"/>
          </a:xfrm>
        </p:grpSpPr>
        <p:sp>
          <p:nvSpPr>
            <p:cNvPr id="3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4211287" y="312709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Turno</a:t>
            </a:r>
          </a:p>
        </p:txBody>
      </p:sp>
      <p:grpSp>
        <p:nvGrpSpPr>
          <p:cNvPr id="40" name="DropdownBox"/>
          <p:cNvGrpSpPr/>
          <p:nvPr>
            <p:custDataLst>
              <p:custData r:id="rId4"/>
            </p:custDataLst>
          </p:nvPr>
        </p:nvGrpSpPr>
        <p:grpSpPr>
          <a:xfrm>
            <a:off x="4960806" y="3157903"/>
            <a:ext cx="1097652" cy="228600"/>
            <a:chOff x="4016824" y="3329200"/>
            <a:chExt cx="1097652" cy="228600"/>
          </a:xfrm>
        </p:grpSpPr>
        <p:sp>
          <p:nvSpPr>
            <p:cNvPr id="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3" name="Content"/>
          <p:cNvSpPr txBox="1"/>
          <p:nvPr>
            <p:custDataLst>
              <p:custData r:id="rId5"/>
            </p:custDataLst>
          </p:nvPr>
        </p:nvSpPr>
        <p:spPr>
          <a:xfrm>
            <a:off x="2061841" y="3137737"/>
            <a:ext cx="678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Distrito</a:t>
            </a:r>
          </a:p>
        </p:txBody>
      </p:sp>
      <p:grpSp>
        <p:nvGrpSpPr>
          <p:cNvPr id="44" name="DropdownBox"/>
          <p:cNvGrpSpPr/>
          <p:nvPr>
            <p:custDataLst>
              <p:custData r:id="rId6"/>
            </p:custDataLst>
          </p:nvPr>
        </p:nvGrpSpPr>
        <p:grpSpPr>
          <a:xfrm>
            <a:off x="2740617" y="3157903"/>
            <a:ext cx="1097652" cy="228600"/>
            <a:chOff x="4016824" y="3329200"/>
            <a:chExt cx="1097652" cy="228600"/>
          </a:xfrm>
        </p:grpSpPr>
        <p:sp>
          <p:nvSpPr>
            <p:cNvPr id="4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Content"/>
          <p:cNvSpPr txBox="1"/>
          <p:nvPr>
            <p:custDataLst>
              <p:custData r:id="rId7"/>
            </p:custDataLst>
          </p:nvPr>
        </p:nvSpPr>
        <p:spPr>
          <a:xfrm>
            <a:off x="6474386" y="3192253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</a:p>
        </p:txBody>
      </p:sp>
      <p:grpSp>
        <p:nvGrpSpPr>
          <p:cNvPr id="48" name="DatePicker"/>
          <p:cNvGrpSpPr/>
          <p:nvPr>
            <p:custDataLst>
              <p:custData r:id="rId8"/>
            </p:custDataLst>
          </p:nvPr>
        </p:nvGrpSpPr>
        <p:grpSpPr>
          <a:xfrm>
            <a:off x="7180995" y="3168985"/>
            <a:ext cx="969302" cy="228600"/>
            <a:chOff x="3790801" y="3347719"/>
            <a:chExt cx="969299" cy="228600"/>
          </a:xfrm>
        </p:grpSpPr>
        <p:sp>
          <p:nvSpPr>
            <p:cNvPr id="4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5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8694575" y="31944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1527" y="4334523"/>
            <a:ext cx="5029636" cy="1249788"/>
          </a:xfrm>
          <a:prstGeom prst="rect">
            <a:avLst/>
          </a:prstGeom>
        </p:spPr>
      </p:pic>
      <p:sp>
        <p:nvSpPr>
          <p:cNvPr id="21" name="Content"/>
          <p:cNvSpPr/>
          <p:nvPr>
            <p:custDataLst>
              <p:custData r:id="rId10"/>
            </p:custDataLst>
          </p:nvPr>
        </p:nvSpPr>
        <p:spPr>
          <a:xfrm>
            <a:off x="8908151" y="2055982"/>
            <a:ext cx="1651278" cy="3562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AGREGAR CANCHA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"/>
          <p:cNvSpPr/>
          <p:nvPr>
            <p:custDataLst>
              <p:custData r:id="rId1"/>
            </p:custDataLst>
          </p:nvPr>
        </p:nvSpPr>
        <p:spPr>
          <a:xfrm>
            <a:off x="1725214" y="693018"/>
            <a:ext cx="5870480" cy="55826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4778289" y="25049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2783602" y="2020152"/>
            <a:ext cx="10198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Razon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social</a:t>
            </a: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2783602" y="2456818"/>
            <a:ext cx="12438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Ruc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5"/>
            </p:custDataLst>
          </p:nvPr>
        </p:nvSpPr>
        <p:spPr>
          <a:xfrm>
            <a:off x="2783602" y="3004539"/>
            <a:ext cx="15894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6"/>
            </p:custDataLst>
          </p:nvPr>
        </p:nvSpPr>
        <p:spPr>
          <a:xfrm>
            <a:off x="2783602" y="3436844"/>
            <a:ext cx="7603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RadioButtonSelected"/>
          <p:cNvGrpSpPr/>
          <p:nvPr>
            <p:custDataLst>
              <p:custData r:id="rId7"/>
            </p:custDataLst>
          </p:nvPr>
        </p:nvGrpSpPr>
        <p:grpSpPr>
          <a:xfrm>
            <a:off x="254000" y="254000"/>
            <a:ext cx="467629" cy="230832"/>
            <a:chOff x="4356895" y="3334651"/>
            <a:chExt cx="467629" cy="230832"/>
          </a:xfrm>
        </p:grpSpPr>
        <p:sp>
          <p:nvSpPr>
            <p:cNvPr id="25" name="Content"/>
            <p:cNvSpPr txBox="1"/>
            <p:nvPr/>
          </p:nvSpPr>
          <p:spPr>
            <a:xfrm>
              <a:off x="4356895" y="3334651"/>
              <a:ext cx="4676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grpSp>
          <p:nvGrpSpPr>
            <p:cNvPr id="26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" name="Content"/>
          <p:cNvSpPr/>
          <p:nvPr>
            <p:custDataLst>
              <p:custData r:id="rId8"/>
            </p:custDataLst>
          </p:nvPr>
        </p:nvSpPr>
        <p:spPr>
          <a:xfrm>
            <a:off x="4778289" y="200531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0" name="Content"/>
          <p:cNvSpPr/>
          <p:nvPr>
            <p:custDataLst>
              <p:custData r:id="rId9"/>
            </p:custDataLst>
          </p:nvPr>
        </p:nvSpPr>
        <p:spPr>
          <a:xfrm>
            <a:off x="4778289" y="300453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1" name="Content"/>
          <p:cNvSpPr/>
          <p:nvPr>
            <p:custDataLst>
              <p:custData r:id="rId10"/>
            </p:custDataLst>
          </p:nvPr>
        </p:nvSpPr>
        <p:spPr>
          <a:xfrm>
            <a:off x="4778289" y="35041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2" name="Content"/>
          <p:cNvSpPr txBox="1"/>
          <p:nvPr>
            <p:custDataLst>
              <p:custData r:id="rId11"/>
            </p:custDataLst>
          </p:nvPr>
        </p:nvSpPr>
        <p:spPr>
          <a:xfrm>
            <a:off x="2881367" y="4113282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</a:t>
            </a:r>
          </a:p>
        </p:txBody>
      </p:sp>
      <p:sp>
        <p:nvSpPr>
          <p:cNvPr id="34" name="Content"/>
          <p:cNvSpPr txBox="1"/>
          <p:nvPr>
            <p:custDataLst>
              <p:custData r:id="rId12"/>
            </p:custDataLst>
          </p:nvPr>
        </p:nvSpPr>
        <p:spPr>
          <a:xfrm>
            <a:off x="2877473" y="1022836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</a:p>
        </p:txBody>
      </p:sp>
      <p:sp>
        <p:nvSpPr>
          <p:cNvPr id="35" name="Content"/>
          <p:cNvSpPr txBox="1"/>
          <p:nvPr>
            <p:custDataLst>
              <p:custData r:id="rId13"/>
            </p:custDataLst>
          </p:nvPr>
        </p:nvSpPr>
        <p:spPr>
          <a:xfrm>
            <a:off x="2913349" y="1488543"/>
            <a:ext cx="9509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Contraseña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14"/>
            </p:custDataLst>
          </p:nvPr>
        </p:nvSpPr>
        <p:spPr>
          <a:xfrm>
            <a:off x="4730565" y="99709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7" name="Content"/>
          <p:cNvSpPr/>
          <p:nvPr>
            <p:custDataLst>
              <p:custData r:id="rId15"/>
            </p:custDataLst>
          </p:nvPr>
        </p:nvSpPr>
        <p:spPr>
          <a:xfrm>
            <a:off x="4730565" y="1494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8" name="Content"/>
          <p:cNvSpPr/>
          <p:nvPr>
            <p:custDataLst>
              <p:custData r:id="rId16"/>
            </p:custDataLst>
          </p:nvPr>
        </p:nvSpPr>
        <p:spPr>
          <a:xfrm>
            <a:off x="4730565" y="41616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9" name="Content"/>
          <p:cNvSpPr/>
          <p:nvPr>
            <p:custDataLst>
              <p:custData r:id="rId17"/>
            </p:custDataLst>
          </p:nvPr>
        </p:nvSpPr>
        <p:spPr>
          <a:xfrm>
            <a:off x="3490829" y="509348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Registrar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18"/>
            </p:custDataLst>
          </p:nvPr>
        </p:nvSpPr>
        <p:spPr>
          <a:xfrm>
            <a:off x="5087019" y="51043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mage">
            <a:extLst>
              <a:ext uri="{FF2B5EF4-FFF2-40B4-BE49-F238E27FC236}">
                <a16:creationId xmlns:a16="http://schemas.microsoft.com/office/drawing/2014/main" id="{F29F8570-2A76-4336-9C9C-AC68186787B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966410" y="2495114"/>
            <a:ext cx="1377981" cy="821765"/>
            <a:chOff x="4037608" y="2896991"/>
            <a:chExt cx="1059255" cy="105925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B69502D-97A6-4806-A8B7-76DCD62EEE1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" name="Straight Connector 3">
              <a:extLst>
                <a:ext uri="{FF2B5EF4-FFF2-40B4-BE49-F238E27FC236}">
                  <a16:creationId xmlns:a16="http://schemas.microsoft.com/office/drawing/2014/main" id="{2814D1F6-315D-4E04-8BE7-D8607D9F35CE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1" name="WebBrowser">
            <a:extLst>
              <a:ext uri="{FF2B5EF4-FFF2-40B4-BE49-F238E27FC236}">
                <a16:creationId xmlns:a16="http://schemas.microsoft.com/office/drawing/2014/main" id="{F5BF32CC-E094-41F3-90E9-D9AAEDEF5629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723841" y="399507"/>
            <a:ext cx="9144000" cy="5834743"/>
            <a:chOff x="0" y="0"/>
            <a:chExt cx="9144000" cy="6858000"/>
          </a:xfrm>
        </p:grpSpPr>
        <p:sp>
          <p:nvSpPr>
            <p:cNvPr id="12" name="Background">
              <a:extLst>
                <a:ext uri="{FF2B5EF4-FFF2-40B4-BE49-F238E27FC236}">
                  <a16:creationId xmlns:a16="http://schemas.microsoft.com/office/drawing/2014/main" id="{15463303-D949-4F92-9361-3E6A93FF69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3" name="WindowTitle">
              <a:extLst>
                <a:ext uri="{FF2B5EF4-FFF2-40B4-BE49-F238E27FC236}">
                  <a16:creationId xmlns:a16="http://schemas.microsoft.com/office/drawing/2014/main" id="{AFFDB61B-97AE-41F3-989C-62BB4A818C94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id="{E4B2F30F-4635-444B-90F6-66691B87C23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8" name="Oval 28">
                <a:extLst>
                  <a:ext uri="{FF2B5EF4-FFF2-40B4-BE49-F238E27FC236}">
                    <a16:creationId xmlns:a16="http://schemas.microsoft.com/office/drawing/2014/main" id="{EAA206B4-47DF-4F7A-BA80-7B9CF28219C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eft Arrow 29">
                <a:extLst>
                  <a:ext uri="{FF2B5EF4-FFF2-40B4-BE49-F238E27FC236}">
                    <a16:creationId xmlns:a16="http://schemas.microsoft.com/office/drawing/2014/main" id="{8676DD34-AA09-4D06-97F0-D5E180B01E6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31AE7983-3F8C-4ABA-986D-A3BE74A51C8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6" name="Oval 26">
                <a:extLst>
                  <a:ext uri="{FF2B5EF4-FFF2-40B4-BE49-F238E27FC236}">
                    <a16:creationId xmlns:a16="http://schemas.microsoft.com/office/drawing/2014/main" id="{043BFBDF-CB3F-4D91-9CAA-D4169850B63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ight Arrow 27">
                <a:extLst>
                  <a:ext uri="{FF2B5EF4-FFF2-40B4-BE49-F238E27FC236}">
                    <a16:creationId xmlns:a16="http://schemas.microsoft.com/office/drawing/2014/main" id="{1EB3AC56-0852-45F5-B30F-013F5D13CFC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" name="Minimize - Maximize - Close">
              <a:extLst>
                <a:ext uri="{FF2B5EF4-FFF2-40B4-BE49-F238E27FC236}">
                  <a16:creationId xmlns:a16="http://schemas.microsoft.com/office/drawing/2014/main" id="{FD4E0FD8-8F6B-494E-9B29-22AF3079C4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1" name="Line">
                <a:extLst>
                  <a:ext uri="{FF2B5EF4-FFF2-40B4-BE49-F238E27FC236}">
                    <a16:creationId xmlns:a16="http://schemas.microsoft.com/office/drawing/2014/main" id="{FA4C557A-8403-4907-9726-D3751C99F3C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2" name="Line">
                <a:extLst>
                  <a:ext uri="{FF2B5EF4-FFF2-40B4-BE49-F238E27FC236}">
                    <a16:creationId xmlns:a16="http://schemas.microsoft.com/office/drawing/2014/main" id="{ABCA5CFE-3F24-4303-9701-6148122664E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E624BA84-9D2D-443C-A373-94B178C9F2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48588D8C-9F6D-4EA8-B7C9-00DE87B6725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CF777153-26D9-4D5B-A384-8218D7B3370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WebPageBody">
              <a:extLst>
                <a:ext uri="{FF2B5EF4-FFF2-40B4-BE49-F238E27FC236}">
                  <a16:creationId xmlns:a16="http://schemas.microsoft.com/office/drawing/2014/main" id="{6232A65F-03A4-44D3-BF30-4780D3C83E9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496FF92C-4846-4EED-A870-25B8809D563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6E22DD0-67E0-4705-865F-2725E2202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771D886-692F-4B44-9494-32075F50B8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3706BAC-82B1-4D41-9E39-01B463BDBC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A742E6D5-5C75-4A1B-81AA-4EE1BAFCF44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0" name="UrlBar">
                <a:extLst>
                  <a:ext uri="{FF2B5EF4-FFF2-40B4-BE49-F238E27FC236}">
                    <a16:creationId xmlns:a16="http://schemas.microsoft.com/office/drawing/2014/main" id="{9CC03DD6-814D-4491-B35F-77E2827816C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1" name="Group 11">
                <a:extLst>
                  <a:ext uri="{FF2B5EF4-FFF2-40B4-BE49-F238E27FC236}">
                    <a16:creationId xmlns:a16="http://schemas.microsoft.com/office/drawing/2014/main" id="{DDBE784C-97B2-45B1-8A86-9B2430565EF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619E99-7F6F-4227-86D0-7ECB43795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81F560E-D4F8-4B6B-8B31-2FA874C37E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D841116-16A0-4989-B57A-78C00A7A60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5" name="X">
                  <a:extLst>
                    <a:ext uri="{FF2B5EF4-FFF2-40B4-BE49-F238E27FC236}">
                      <a16:creationId xmlns:a16="http://schemas.microsoft.com/office/drawing/2014/main" id="{4C7A1F7B-D0FB-4155-A989-F00B240E0D7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" name="Straight Connector 16">
                    <a:extLst>
                      <a:ext uri="{FF2B5EF4-FFF2-40B4-BE49-F238E27FC236}">
                        <a16:creationId xmlns:a16="http://schemas.microsoft.com/office/drawing/2014/main" id="{F612A0CC-E55F-4902-870F-417E64649D5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7" name="Straight Connector 17">
                    <a:extLst>
                      <a:ext uri="{FF2B5EF4-FFF2-40B4-BE49-F238E27FC236}">
                        <a16:creationId xmlns:a16="http://schemas.microsoft.com/office/drawing/2014/main" id="{BB753224-F5AC-4A0A-B298-A41AD5943AE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1AF5F216-BBB4-4BCD-90C8-EFCEDD820C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6016" y="1913572"/>
            <a:ext cx="4057650" cy="3609975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76883CB0-4341-4758-B758-7328C3ACCAD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577942" y="1154026"/>
            <a:ext cx="823930" cy="19383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913436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2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Media.TagCloud" Revision="1" Stencil="System.Storyboarding.Media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4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9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41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9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D1ABBBD-88FC-48C5-8ABC-E1EE7651161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444346E-128F-415E-A033-348B2A49405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EC364DB-D590-4F8E-BDD5-EB1BC8BC791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193C018-823A-4EC2-A03A-C451B292B3D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57C9826-37B4-4133-BDB3-57C9EE721E9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BC5AFB5-A888-422F-9828-16B0641661D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212D322-47F7-4EF7-AACE-D082A9E7219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06.xml><?xml version="1.0" encoding="utf-8"?>
<ds:datastoreItem xmlns:ds="http://schemas.openxmlformats.org/officeDocument/2006/customXml" ds:itemID="{1E37F81B-1272-4540-A944-155B62AC97F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73AB9C2-CBB6-4914-B1DA-39ED5CCC405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464B8D7-59BB-4831-BD5E-F398CA215C1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289B2D9-27B5-4161-B123-A53746C85C3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D75E362-BCAE-461C-8AD0-6696F94B375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49646B4-8925-44D3-8A87-30B08CCF838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781A027-905C-4C05-9542-2824883F1ED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899D386-86A1-44E1-8DCF-A16FF3C4D50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C943ED0-82D7-4FE3-93E3-8511D595EC8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C3F606F-1C00-42B1-B1A3-8D428195DE8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6FD01FD-977A-47A8-A7B9-FF10605FAE4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CADD6B2-832B-4AB9-A6F6-8E3EC195CD8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B849D3B-9B7A-479E-92A8-C283B32628C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8526C42-E9B2-4D23-A6A5-2399E23BC50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A29C73D-735F-4B82-B3A6-96F0E1FAA09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E518D62-E962-4CA8-97A5-D409348AE33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57D26AF-1EAC-4153-9223-7039DB625BA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5BB31B2-7925-4241-9459-48BE3CCCB48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725D630-52EE-490B-86D6-E83FC5276F0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90AB072-CED1-455C-A566-0C19F9B0CDA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3299E04-66A0-4733-AA87-0645250AAFB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D543D2E-14C6-411F-99B7-0A59DCA498A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06DF55A-C01B-4315-AF89-FB47C0C9828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129.xml><?xml version="1.0" encoding="utf-8"?>
<ds:datastoreItem xmlns:ds="http://schemas.openxmlformats.org/officeDocument/2006/customXml" ds:itemID="{FA7C35CC-72E2-47D1-B064-7742E113AE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EB8EA24-AA87-4E94-AA45-D5C4AA88E8A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8F01568-4690-4487-A765-1DF17DD5D9A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2164C96-52E9-4453-BAF5-62B09D3FCD5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6FF2A31-8293-4EC5-87AB-06872F0DF73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6EED7E9-1152-48A7-8D31-C408F38DDB9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2B3264A-D825-4F01-9F0C-C6E577D9D9D6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20228E1-C381-47AA-AE5F-44465BAF077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1665662-98ED-4C3B-BBFE-87CFFE13E84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F19616D-5F09-4667-A2BF-BC616C948F6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F8D9A1B-91C7-46D4-B850-C88B2DDB244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88A1731-CFC5-47B9-B060-03723EF9CE3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54F4F4B-20BA-4826-A066-C3194103A29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74DF23E-51C0-46A5-A8FD-8EFB187E26D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BDC7FE6E-504F-4F76-A112-B973D3BAA78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9223ADE-9E0F-4C2E-88EA-D3FF927CC38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3F68507-5164-4137-8DC5-22F4E08D90A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D678E67-19E7-48D1-9E91-C92D853E2DD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A322D2B-7F74-487C-9645-F6FEBB0A8A4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D239815-4321-4F1F-B145-54365F32102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CD91784-B145-4B64-A0C1-CA3128BF3AB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9DC51C6-BE4A-4EF5-A532-E09CAFBC0D9A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B83D831-620C-4BB9-BED1-1B81548D241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360F33B-AFC1-466D-81BC-6AE2AFCA342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F6E42F0-ADB0-4455-AB4D-3BAA58FA5E9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7A4CFDB-A49B-4E7F-87DC-6752C5C59D1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8C3FCD9-C3A7-42F8-A851-CB580301B51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5FD4189-E2BA-4B7C-8D0F-75F31F85B99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6CD927C-4C16-4AD5-B048-4DD6A8532AA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56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277B9DC-385D-446C-9170-8521C46D902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24AB9D5-7F2E-4ACF-9F22-26ED4BCC452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0C70BF5-E309-48B2-9DED-69891F6A819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D9A5555-83CD-4417-914C-A0D83F24B50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E6E6DFA-2DC8-4F9C-9443-65C0F2E31A6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AEC8644-E419-4289-9ED6-6335632226C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E163DA0-AE98-4072-A787-4E80FE34580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38AFB3B-5038-41AE-B985-6BC6CA272A2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5C5FD24-8BBA-4E3D-AEA9-38729332C67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9FDACED-6711-49F4-AFC4-88960A7984A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68EA3C9-4D41-4BF2-A4B7-979D7048A1E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733ACA7-8266-44C2-940D-4A42BC39083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BD45769-7D7B-45A3-8978-4F199513E2A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6EAEADC-0F08-4D6D-A66A-94850D875A9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0D525C4-49B7-4830-848B-38FB502F6DF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F09B415-BF62-42B5-AA09-DEF1DCE4212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B20A274-DD30-4B2E-8E98-394638D10D6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EA55968-EEA2-4190-BAE2-C32FFAF583A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CC7F6C3-E33D-4FCB-85E5-B931ECC1387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175.xml><?xml version="1.0" encoding="utf-8"?>
<ds:datastoreItem xmlns:ds="http://schemas.openxmlformats.org/officeDocument/2006/customXml" ds:itemID="{8DBEC1FE-A8AC-47B1-81BB-B20583BBCC7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7AD38A5-4486-411F-AEE4-8C33519D072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06CF193-9228-4335-924A-19DF3AA20BF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B8EA35E2-09B1-4765-A166-620E75EEFB5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4AA8CAD-D61B-4CA5-9A07-522C8E6A5C0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6FB6EBE-46FF-4947-B610-49AE6E77FA4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E6A086F-85A7-4486-8B51-E67DEE3FEEC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C44C80E-B73C-4EB9-9052-DF0060BC2AA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4AF76B7-6A59-447F-A4AC-C382E41AA72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2553C82-F318-46AE-B540-BD62D736CF4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CD8B5D9-DED2-4B6F-8EFF-9D54B124C1D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F2AC6B6-6B72-4588-ADAB-1FC0138A5CA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E11EFB0-39F6-4676-8CA7-17436A181B4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54A788B-8226-4A3A-9E98-3D390A2D56D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D11DCEA-54C3-40BB-B446-78840289AB6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4D01704-428D-4590-9388-36A6CC48558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4F8F9CB-9D6F-4D90-9275-005A38DF370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38225D5-F839-4170-9889-57FFC073497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86A188F-9072-450E-A832-758F39F9743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BAFCD37-C9F1-4C33-892C-3162F2C91C3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194.xml><?xml version="1.0" encoding="utf-8"?>
<ds:datastoreItem xmlns:ds="http://schemas.openxmlformats.org/officeDocument/2006/customXml" ds:itemID="{61C94123-09B7-4AAF-8473-0A3C960F570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2AA6001E-92AA-446E-91F8-DDA935242BB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63F6710-34ED-4520-A0C1-88D2F12C654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60FB488-21FC-4A5A-824F-DD4C2B283F4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3C1A6FD-0702-4778-A7D5-E342A4CAB12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2E5E2B4-FF8C-4701-AB9D-4CE65A21540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FE1EC4B-DAB5-45BC-9E97-532DBE36293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4188476-098D-485E-AAEB-EA626607B47A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742D4CF-F404-47A9-B1DD-5B1F39402FD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D89BA55-076B-49C9-9DBD-62B9C1A47B4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FC68236-D8E6-477D-BBDA-546DD77D53B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4EEA2DB-E1DF-4F30-B407-6E99C9EFB74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5D97D43-FCEA-4A83-96B3-8E16A5DC640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B856F1A-2020-437B-B937-CE685E3E5BC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8E320CE-4845-4F61-BAEC-BA62C2CCEB3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F41E38F-98E6-43FE-BA55-0646DCCDBF0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86F4BD2-AA55-4D55-8E52-C987700B21F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FE2B9C1-60DD-4115-A186-0C47068E410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4DA3C6A-1A7D-4BDD-BB9C-CA39FEC8467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1D44028-4904-448D-9528-D895C0D365C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3BA923B-CEE4-4F49-AD17-51B22ED37C6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26BE486-EBAE-4C46-B36C-5EBCAE5BC22B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5B64ECF-2014-4C77-98E5-B5841BC5666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3F0DB00-571F-474C-98BF-67F19A944B9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734F16E-2647-40AD-BC85-08708304E11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7C8AE49-B45B-4143-9C0F-F1B72F7059A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DD5034A-5441-4C59-9705-064168D0A17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93F97FC-8AB1-4B03-A557-A17490D289A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2401E69-023D-4B0A-8132-B6540727731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13F6D49-9010-4A7D-AAAC-ED39C98C6C5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416EFF9-C147-4EC6-B91A-40F319F1F3E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A16F7C0-69EE-49CB-92C5-5F119EA3D32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7EC3EA1-9DC7-4DBC-9B89-A0D15FE58B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5E3EA33-D851-41FD-8277-9759E94853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C952F56-3900-4767-B38A-FF8A1630E76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8065064-F0EB-49A6-A629-AF096BC25B6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171DFD3-6026-444C-91BB-A9F027BC14B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63BBC1D-D6FF-4628-B895-E0B0023F887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ACCCA54-207F-409F-A6CB-882E4CFC7DE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CC23847-99F4-4F07-B2A7-B46438561AC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E50AD5D-C631-467D-B6B8-BC9C62E56F4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A06DD0B-B0D8-4349-84BB-6E7DF2CD07F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5277E9-CE55-4F16-9CC0-AD29C342959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D9DF83B-FA16-4999-BB69-8D75EF32B85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6DEBE6B-CE60-4876-BF20-F6EB23E12C0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BFE7C4D-3E36-45CB-B252-1E0ABDBCB93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B139991-F221-40F5-ABE4-F2797E5F956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95107AD-306A-4CD5-AE35-FB62EF6F35E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F9330A7-47E0-4488-BDCA-0DA316342A5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608753A-B62B-48CF-87CF-281E489EF79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1A2C354-6013-4701-BFEA-73B691B525E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B2653B7-47F6-4A88-9836-6452CC6ACE8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13E30BD-7C60-4AE4-AAA2-8CF9285DA1C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B56C573E-C893-46A2-9DBA-DE64E38F8AB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E6ADCBF-692B-448A-B23C-F9E61606450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7D59FEC-B94B-47DE-9C74-7EE53D42A2C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EB10034-BAF0-4187-9E01-4AE706564A7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E44B23F-E244-4288-9493-A55B1272BE5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B8D9EB2-B8BB-43C4-A2F4-EA13CE832B8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F7CCCA3E-29CE-4061-8F38-64D8365F007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9AD68DB-DA57-4643-96FC-D3081063216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5D94346-BE49-4F3D-B57A-6D5BAD2C199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89AA8D7-9E5B-4AFF-9A90-61EBCCD3063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FEACD72-66B3-4077-943C-07ACB403463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36BE682-2CE4-4964-98E2-65C4FDA0428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54159D4-5510-43AE-BE56-4D026322B4D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B3C7BB4-BB7A-48F0-8A40-129D7BCC7A7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0D7FA87-65D3-49C3-A086-5D64BAB1CC9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69E0649-EC38-4323-AC78-4B5D0BFA2EE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6ADD675-D6FE-4030-8125-67880F36DBE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E33ECE5-7CAF-421A-85BE-703176E7765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DFFAC1B-6104-4E5E-8F60-0B762379BBB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59B0FCB-B7CD-457D-8770-B6FFEEC116B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C83F2CA-9A7B-408E-A859-BAD21196D62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EB7AE2D-4036-400B-BD6B-6F8A6B1BAFA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92B76E1-63FA-40FA-8C60-6AF2656302C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844EEF4-9199-46AA-952E-66847F5316F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E7A0F12-A6DB-4C35-BC36-2DE327CE77B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F8B56CB-B170-4427-8EF0-81A9C5B5C38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6C709ED-9197-40BD-A860-F9721880042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F7A1F52-0506-4950-A209-9EEB09A8690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F188C7E-7AF5-4C7B-BEF4-06999A74863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169A2EF-95A8-4107-8318-6DEDD01A013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7C20441F-1F9B-4E2F-A189-9018DF8D687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8953200-A8D7-4D39-8965-EA6A03F9668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62DC1F9-AD99-48B0-B5F8-84184EFA7D4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6EA2196-B814-4CB6-ADD9-CDB3AF4A2B2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90439AF-0FE4-4E57-B67F-5299413D7F8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B86991E-922C-4170-81CB-AFF95597A36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0D24AF0-9370-4781-8BB1-937544CB1CB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98C39BB-93B2-4EE2-99B9-B496D80404B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4DED0A1-0BE6-48E5-B04E-A6A87941195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8F96024-1CC1-4C95-88FC-9DB5333F139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A8CA31F-153F-4B30-BC3A-7EAB28DAE7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7175C75-572B-4F1F-AB8A-0C9BAC03B52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C23513A-379A-433C-986F-F19BCBFA454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8F9C43A-E992-45FA-9C28-CA58A50C320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1B19FA5-D428-4905-96F0-20530C8EE14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F678CE2-3A7E-4B07-B404-8A8EA010CA8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31C7103-E944-4682-AB0C-6AD127DD693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6161E7D-98A8-498E-9527-B9AE9AB5888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AFCC676-A80B-4D1C-882F-50334E8E4A4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BFAF31C-CAA6-40E6-9CDE-1AC63053234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CAD2D55-E4D4-42B4-8C80-83AEE9593B9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C29B4AB-0E8B-4996-84B1-21251D4D020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289</Words>
  <Application>Microsoft Office PowerPoint</Application>
  <PresentationFormat>Panorámica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Tema de Office</vt:lpstr>
      <vt:lpstr>Storyboard Layouts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1421681@utp.edu.pe</dc:creator>
  <cp:lastModifiedBy>ANIBAL, CHUCO ABARCA</cp:lastModifiedBy>
  <cp:revision>27</cp:revision>
  <dcterms:created xsi:type="dcterms:W3CDTF">2017-06-28T22:19:49Z</dcterms:created>
  <dcterms:modified xsi:type="dcterms:W3CDTF">2017-07-19T19:20:27Z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https://utpedupe-my.sharepoint.com/personal/1021483_utp_edu_pe/Documents/integrador/Protopos_grupal.pptx</vt:lpwstr>
  </property>
</Properties>
</file>