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  <p:sldId id="258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84E980-60D1-4C16-8F47-768947B6FCED}" type="datetimeFigureOut">
              <a:rPr lang="es-PY" smtClean="0"/>
              <a:t>18/11/2024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D855C8-D70F-4C5E-A921-9E22211F0BBE}" type="slidenum">
              <a:rPr lang="es-PY" smtClean="0"/>
              <a:t>‹Nº›</a:t>
            </a:fld>
            <a:endParaRPr lang="es-PY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3434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980-60D1-4C16-8F47-768947B6FCED}" type="datetimeFigureOut">
              <a:rPr lang="es-PY" smtClean="0"/>
              <a:t>18/11/2024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55C8-D70F-4C5E-A921-9E22211F0B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1807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980-60D1-4C16-8F47-768947B6FCED}" type="datetimeFigureOut">
              <a:rPr lang="es-PY" smtClean="0"/>
              <a:t>18/11/2024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55C8-D70F-4C5E-A921-9E22211F0B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0006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980-60D1-4C16-8F47-768947B6FCED}" type="datetimeFigureOut">
              <a:rPr lang="es-PY" smtClean="0"/>
              <a:t>18/11/2024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55C8-D70F-4C5E-A921-9E22211F0B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3140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4E980-60D1-4C16-8F47-768947B6FCED}" type="datetimeFigureOut">
              <a:rPr lang="es-PY" smtClean="0"/>
              <a:t>18/11/2024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D855C8-D70F-4C5E-A921-9E22211F0BBE}" type="slidenum">
              <a:rPr lang="es-PY" smtClean="0"/>
              <a:t>‹Nº›</a:t>
            </a:fld>
            <a:endParaRPr lang="es-PY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1747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980-60D1-4C16-8F47-768947B6FCED}" type="datetimeFigureOut">
              <a:rPr lang="es-PY" smtClean="0"/>
              <a:t>18/11/2024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55C8-D70F-4C5E-A921-9E22211F0B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1687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980-60D1-4C16-8F47-768947B6FCED}" type="datetimeFigureOut">
              <a:rPr lang="es-PY" smtClean="0"/>
              <a:t>18/11/2024</a:t>
            </a:fld>
            <a:endParaRPr lang="es-P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55C8-D70F-4C5E-A921-9E22211F0B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894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980-60D1-4C16-8F47-768947B6FCED}" type="datetimeFigureOut">
              <a:rPr lang="es-PY" smtClean="0"/>
              <a:t>18/11/2024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55C8-D70F-4C5E-A921-9E22211F0B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418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980-60D1-4C16-8F47-768947B6FCED}" type="datetimeFigureOut">
              <a:rPr lang="es-PY" smtClean="0"/>
              <a:t>18/11/2024</a:t>
            </a:fld>
            <a:endParaRPr lang="es-P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55C8-D70F-4C5E-A921-9E22211F0B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2675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4E980-60D1-4C16-8F47-768947B6FCED}" type="datetimeFigureOut">
              <a:rPr lang="es-PY" smtClean="0"/>
              <a:t>18/11/2024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D855C8-D70F-4C5E-A921-9E22211F0BBE}" type="slidenum">
              <a:rPr lang="es-PY" smtClean="0"/>
              <a:t>‹Nº›</a:t>
            </a:fld>
            <a:endParaRPr lang="es-P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909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4E980-60D1-4C16-8F47-768947B6FCED}" type="datetimeFigureOut">
              <a:rPr lang="es-PY" smtClean="0"/>
              <a:t>18/11/2024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D855C8-D70F-4C5E-A921-9E22211F0BBE}" type="slidenum">
              <a:rPr lang="es-PY" smtClean="0"/>
              <a:t>‹Nº›</a:t>
            </a:fld>
            <a:endParaRPr lang="es-P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421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884E980-60D1-4C16-8F47-768947B6FCED}" type="datetimeFigureOut">
              <a:rPr lang="es-PY" smtClean="0"/>
              <a:t>18/11/2024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CD855C8-D70F-4C5E-A921-9E22211F0BBE}" type="slidenum">
              <a:rPr lang="es-PY" smtClean="0"/>
              <a:t>‹Nº›</a:t>
            </a:fld>
            <a:endParaRPr lang="es-PY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4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BDD678-D69C-8C55-BA83-21488845BD14}"/>
              </a:ext>
            </a:extLst>
          </p:cNvPr>
          <p:cNvSpPr/>
          <p:nvPr/>
        </p:nvSpPr>
        <p:spPr>
          <a:xfrm>
            <a:off x="4591080" y="523939"/>
            <a:ext cx="477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Tabla de Verdad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E46C25-B1E3-1C40-B2AE-8EDFC654E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66" y="1536175"/>
            <a:ext cx="890006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s-PY" altLang="es-PY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tabla de verdad es una forma organizada de mostrar todas las posibilidades de si algo puede ser verdadero o falso. Se usa para analizar situaciones y entender cómo funcionan las combinaciones de ideas. </a:t>
            </a:r>
            <a:br>
              <a:rPr kumimoji="0" lang="es-PY" altLang="es-PY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PY" altLang="es-PY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otras palabras,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una herramienta fundamental en lógica y matemáticas que permite analizar proposiciones lógicas y sus combinaciones. Básicamente, una tabla de verdad muestra cómo varían los resultados de una expresión lógica dependiendo de los valores (verdadero o falso) de sus componentes.</a:t>
            </a:r>
          </a:p>
          <a:p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Por ejemplo, si tenemos dos ideas:</a:t>
            </a:r>
          </a:p>
          <a:p>
            <a:pPr>
              <a:buFont typeface="+mj-lt"/>
              <a:buAutoNum type="arabicPeriod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"Está soleado."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"Voy al parque."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Podemos usar una tabla de verdad para ver qué pasa con estas ideas cuando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Ambas son ciertas.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Una es cierta y la otra 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Ninguna es cierta.</a:t>
            </a:r>
          </a:p>
        </p:txBody>
      </p:sp>
    </p:spTree>
    <p:extLst>
      <p:ext uri="{BB962C8B-B14F-4D97-AF65-F5344CB8AC3E}">
        <p14:creationId xmlns:p14="http://schemas.microsoft.com/office/powerpoint/2010/main" val="9472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E63D4-9F93-2635-244D-3794ACE76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D689DB-196D-EB23-7A54-12576DF8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76" y="1607297"/>
            <a:ext cx="815465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Y" altLang="es-P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Fila 1: Soleado = V, Parque = V → NO soleado = F. Luego, F O V = 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Y" altLang="es-P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Fila 2: Soleado = V, Parque = F → NO soleado = F. Luego, F O F = 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Y" altLang="es-P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Fila 3: Soleado = F, Parque = V → NO soleado = V. Luego, V O V = 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Y" altLang="es-P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Fila 4: Soleado = F, Parque = F → NO soleado = V. Luego, V O F = V. </a:t>
            </a:r>
          </a:p>
        </p:txBody>
      </p:sp>
    </p:spTree>
    <p:extLst>
      <p:ext uri="{BB962C8B-B14F-4D97-AF65-F5344CB8AC3E}">
        <p14:creationId xmlns:p14="http://schemas.microsoft.com/office/powerpoint/2010/main" val="400094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0BB43-44FA-F769-02C4-EF52C7CB5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31BCA4F-4524-6369-11EF-764F7195B9AE}"/>
              </a:ext>
            </a:extLst>
          </p:cNvPr>
          <p:cNvSpPr txBox="1"/>
          <p:nvPr/>
        </p:nvSpPr>
        <p:spPr>
          <a:xfrm>
            <a:off x="1648918" y="2413337"/>
            <a:ext cx="79297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tabla de verdad nos permite analizar cualquier situación lógica. Ayuda a entender cómo funcionan las combinaciones de ideas y qué pasa si cambian las condiciones. Es como un mapa para explorar todas las posibilidades de algo, es como una lista ordenada que te muestra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todas las formas en que algo puede ser cierto o falso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dependiendo de las condiciones. Es útil para entender cómo funcionan las combinaciones de ideas y qué pasa cuando cambian las situaciones.</a:t>
            </a:r>
            <a:endParaRPr lang="es-P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23DE02D-3DFD-3D2F-E119-E1EB1CFCA153}"/>
              </a:ext>
            </a:extLst>
          </p:cNvPr>
          <p:cNvSpPr/>
          <p:nvPr/>
        </p:nvSpPr>
        <p:spPr>
          <a:xfrm>
            <a:off x="4398259" y="1333407"/>
            <a:ext cx="3395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Conclusión</a:t>
            </a:r>
            <a:endParaRPr lang="es-E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81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DC27-8354-832D-E588-0FD8C7196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06BCA2-1A8E-BDDC-E20F-2147D2B1C818}"/>
              </a:ext>
            </a:extLst>
          </p:cNvPr>
          <p:cNvSpPr/>
          <p:nvPr/>
        </p:nvSpPr>
        <p:spPr>
          <a:xfrm>
            <a:off x="4467068" y="523938"/>
            <a:ext cx="6910188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3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¿Como se hace una tabla de verdad?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B992B3-F7F9-B1D3-95E6-17461D24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09" y="1792205"/>
            <a:ext cx="786946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Y" altLang="es-P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Primero, identificamos las ideas o variables.</a:t>
            </a: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Y" altLang="es-P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llamamos con letras como p y q (pero puedes usar cualquier nombre).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Y" altLang="es-P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Segundo, hacemos una lista con todas las combinaciones posibles.</a:t>
            </a: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Y" altLang="es-P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hay 1 idea, hay 2 posibilidades: verdadero (V) o falso (F).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Y" altLang="es-P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hay 2 ideas, hay 4 combinaciones posibles.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Y" altLang="es-P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hay 3 ideas, hay 8 combinaciones posibles.</a:t>
            </a:r>
            <a:br>
              <a:rPr kumimoji="0" lang="es-PY" altLang="es-P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PY" altLang="es-P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 se multiplica por 2 cada vez.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Y" altLang="es-P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Tercero, añadimos las reglas que queremos analizar.</a:t>
            </a: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Y" altLang="es-P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ejemplo: ¿Qué pasa si digo "Está soleado Y voy al parque"?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Y" altLang="es-P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último, llenamos la tabla, evaluando paso a paso.</a:t>
            </a: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1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230DF-DEE5-2645-1B1E-502705196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4EE06E-D28C-2FA7-0147-A5EC5AD8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93" t="45900" r="16639" b="42073"/>
          <a:stretch/>
        </p:blipFill>
        <p:spPr>
          <a:xfrm>
            <a:off x="2533337" y="2496419"/>
            <a:ext cx="6610663" cy="12003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E844DF3-C111-DBE7-F0BC-52939C226694}"/>
              </a:ext>
            </a:extLst>
          </p:cNvPr>
          <p:cNvSpPr txBox="1"/>
          <p:nvPr/>
        </p:nvSpPr>
        <p:spPr>
          <a:xfrm>
            <a:off x="2226041" y="1296090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Ejemplo 1: Idea sencilla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Supongamos que solo tenemos una idea: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p: "Está soleado."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tabla sería así: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1AF9AC-938F-EBCE-38E2-A9730E2D8270}"/>
              </a:ext>
            </a:extLst>
          </p:cNvPr>
          <p:cNvSpPr txBox="1"/>
          <p:nvPr/>
        </p:nvSpPr>
        <p:spPr>
          <a:xfrm>
            <a:off x="2226040" y="3851595"/>
            <a:ext cx="6610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Esto simplemente muestra que </a:t>
            </a:r>
            <a:r>
              <a:rPr lang="es-PY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puede ser verdadero o falso.</a:t>
            </a:r>
            <a:endParaRPr lang="es-P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1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1EBC7-4FF1-FAEE-4FAE-FE8F94947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B63B7B-988E-E6DB-9A07-73D50CDD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47" t="45025" r="16762" b="35512"/>
          <a:stretch/>
        </p:blipFill>
        <p:spPr>
          <a:xfrm>
            <a:off x="1973705" y="3429000"/>
            <a:ext cx="8244590" cy="17838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400280-682A-4075-4B6F-D1002E112266}"/>
              </a:ext>
            </a:extLst>
          </p:cNvPr>
          <p:cNvSpPr txBox="1"/>
          <p:nvPr/>
        </p:nvSpPr>
        <p:spPr>
          <a:xfrm>
            <a:off x="1317885" y="1120676"/>
            <a:ext cx="89004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Ejemplo 2: Dos ideas juntas con "Y"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Ahora tenemos dos ideas: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p: "Está soleado."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q: "Voy al parque."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Queremos analizar qué pasa si decimos: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"Está soleado Y voy al parque."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Regla de la palabra "Y":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frase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"Y"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solo será verdadera si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las dos cosas son ciertas al mismo tiempo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Si alguna es falsa, el resultado será falso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95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D99FE-8BB4-473C-7D3C-DF61250A6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EB4C7BE-FD51-B7B3-6CE3-0F9FAD5D2544}"/>
              </a:ext>
            </a:extLst>
          </p:cNvPr>
          <p:cNvSpPr txBox="1"/>
          <p:nvPr/>
        </p:nvSpPr>
        <p:spPr>
          <a:xfrm>
            <a:off x="1364104" y="1466487"/>
            <a:ext cx="88292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Paso a paso para completar la tabla: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Primero, escribimos todas las combinaciones posibles de p y q.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 tienes dudas, simplemente alterna V y F en p, y en q haz grupos de dos: VV, FF.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Luego, evaluamos la frase "soleado Y parque" (p ∧ q):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Fila 1: Soleado = V, Parque = V →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Ambas son verdaderas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así que el resultado es V.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Fila 2: Soleado = V, Parque = F →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Una falla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así que el resultado es F.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Fila 3: Soleado = F, Parque = V →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Una falla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así que el resultado es F.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Fila 4: Soleado = F, Parque = F →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Ambas fallan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así que el resultado es F.</a:t>
            </a:r>
          </a:p>
        </p:txBody>
      </p:sp>
    </p:spTree>
    <p:extLst>
      <p:ext uri="{BB962C8B-B14F-4D97-AF65-F5344CB8AC3E}">
        <p14:creationId xmlns:p14="http://schemas.microsoft.com/office/powerpoint/2010/main" val="284191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FE944-F7BC-7454-9568-8DC140163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48A1E4-A047-4FAE-6EE3-01273C19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48" t="37590" r="16639" b="43166"/>
          <a:stretch/>
        </p:blipFill>
        <p:spPr>
          <a:xfrm>
            <a:off x="1783830" y="2773180"/>
            <a:ext cx="8379501" cy="27432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21E299-0A25-3952-6418-84BDADEF0998}"/>
              </a:ext>
            </a:extLst>
          </p:cNvPr>
          <p:cNvSpPr txBox="1"/>
          <p:nvPr/>
        </p:nvSpPr>
        <p:spPr>
          <a:xfrm>
            <a:off x="1652665" y="1341620"/>
            <a:ext cx="8379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Ejemplo 3: Agregamos la palabra "O"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Ahora queremos analizar: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"Está soleado O voy al parque."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Regla de la palabra "O":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frase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"O"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será verdadera si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al menos una de las dos cosas es verdadera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4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F5192-ABF5-26F4-743F-1EDE9F609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0B694A7-CDAF-C932-CE35-0DD7F0CE8A60}"/>
              </a:ext>
            </a:extLst>
          </p:cNvPr>
          <p:cNvSpPr txBox="1"/>
          <p:nvPr/>
        </p:nvSpPr>
        <p:spPr>
          <a:xfrm>
            <a:off x="1304144" y="1747073"/>
            <a:ext cx="98035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Paso a paso para completar la tabla: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Usamos las mismas combinaciones de p y q que antes.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Evaluamos "soleado O parque" (p ∨ q):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Fila 1: Soleado = V, Parque = V →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Ambas son verdaderas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así que el resultado es V.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Fila 2: Soleado = V, Parque = F →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Una es verdadera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así que el resultado es V.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Fila 3: Soleado = F, Parque = V →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Una es verdadera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así que el resultado es V.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Fila 4: Soleado = F, Parque = F →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Ninguna es verdadera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así que el resultado es F.</a:t>
            </a:r>
          </a:p>
        </p:txBody>
      </p:sp>
    </p:spTree>
    <p:extLst>
      <p:ext uri="{BB962C8B-B14F-4D97-AF65-F5344CB8AC3E}">
        <p14:creationId xmlns:p14="http://schemas.microsoft.com/office/powerpoint/2010/main" val="387040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50C78-AE49-E2A1-0647-8989CF22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C8FAFB6-7D7F-AB59-39EB-32C8E4FD40C8}"/>
              </a:ext>
            </a:extLst>
          </p:cNvPr>
          <p:cNvSpPr txBox="1"/>
          <p:nvPr/>
        </p:nvSpPr>
        <p:spPr>
          <a:xfrm>
            <a:off x="1367851" y="1247774"/>
            <a:ext cx="90353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Ejemplo 4: Negación ("NO")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Ahora analizamos qué pasa si usamos la palabra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"NO"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Por ejemplo: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"NO está soleado."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Regla de la palabra "NO":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Cambia el valor de algo: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 es verdadero, lo convierte en falso.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 es falso, lo convierte en verdadero.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B5F8AD-A753-CDE0-54FC-0B6A7E4A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71" t="52187" r="16639" b="36605"/>
          <a:stretch/>
        </p:blipFill>
        <p:spPr>
          <a:xfrm>
            <a:off x="1858781" y="3578902"/>
            <a:ext cx="8544393" cy="16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1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4D47C-0DED-A796-1C10-45CE09F9F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753BD78-D8E5-D905-D1EE-5A1FC988EC61}"/>
              </a:ext>
            </a:extLst>
          </p:cNvPr>
          <p:cNvSpPr txBox="1"/>
          <p:nvPr/>
        </p:nvSpPr>
        <p:spPr>
          <a:xfrm>
            <a:off x="1457793" y="1308132"/>
            <a:ext cx="99347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Combinando todo</a:t>
            </a:r>
          </a:p>
          <a:p>
            <a:r>
              <a:rPr lang="es-ES" dirty="0"/>
              <a:t>Supongamos que queremos analizar algo más complicado:</a:t>
            </a:r>
            <a:br>
              <a:rPr lang="es-ES" dirty="0"/>
            </a:br>
            <a:r>
              <a:rPr lang="es-ES" b="1" dirty="0"/>
              <a:t>"NO está soleado O voy al parque."</a:t>
            </a:r>
            <a:endParaRPr lang="es-ES" dirty="0"/>
          </a:p>
          <a:p>
            <a:r>
              <a:rPr lang="es-ES" b="1" dirty="0"/>
              <a:t>Paso a paso para resolver:</a:t>
            </a:r>
          </a:p>
          <a:p>
            <a:pPr>
              <a:buFont typeface="+mj-lt"/>
              <a:buAutoNum type="arabicPeriod"/>
            </a:pPr>
            <a:r>
              <a:rPr lang="es-ES" dirty="0"/>
              <a:t>Escribimos todas las combinaciones de p (soleado) y q (parque).</a:t>
            </a:r>
          </a:p>
          <a:p>
            <a:pPr>
              <a:buFont typeface="+mj-lt"/>
              <a:buAutoNum type="arabicPeriod"/>
            </a:pPr>
            <a:r>
              <a:rPr lang="es-ES" dirty="0"/>
              <a:t>Añadimos una columna para ¬p ("NO soleado").</a:t>
            </a:r>
          </a:p>
          <a:p>
            <a:pPr>
              <a:buFont typeface="+mj-lt"/>
              <a:buAutoNum type="arabicPeriod"/>
            </a:pPr>
            <a:r>
              <a:rPr lang="es-ES" dirty="0"/>
              <a:t>Finalmente, evaluamos ¬p ∨ q ("NO soleado O parque").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7E52FB-C9A5-3117-58CC-5FD89E00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93" t="40214" r="17254" b="40542"/>
          <a:stretch/>
        </p:blipFill>
        <p:spPr>
          <a:xfrm>
            <a:off x="1457793" y="3339456"/>
            <a:ext cx="9485027" cy="221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8256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31</TotalTime>
  <Words>985</Words>
  <Application>Microsoft Office PowerPoint</Application>
  <PresentationFormat>Panorámica</PresentationFormat>
  <Paragraphs>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8</cp:revision>
  <dcterms:created xsi:type="dcterms:W3CDTF">2024-11-18T12:38:12Z</dcterms:created>
  <dcterms:modified xsi:type="dcterms:W3CDTF">2024-11-18T13:10:01Z</dcterms:modified>
</cp:coreProperties>
</file>