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4C7CB-630B-4975-A02A-D18308B45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85A0C-EDD5-4FEC-8916-E0354781D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BFA2FE-4908-4328-8276-8D958B2C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DF8B3-D67D-468D-85DD-42737B25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25787-B796-4ECA-86A0-ADE12193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221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BDC47-B944-46CA-8E9B-4CC2609B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BADB3-D56E-4681-A239-B8B3A0AD2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5E955-70CF-4437-9EE3-66001156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B2B2B-9F87-4CB3-8799-93394F04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A8BD9-7867-4D1A-B1DB-04AC8210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9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266346-2D09-4AAA-9FA0-ED72B024B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943EC-F665-4EFD-B0FD-B2BCB7FD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E8EC2-845A-4D8D-980F-03598EDF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1DCF5E-5E79-4267-9A8F-4B81C8C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47FFF-1679-4447-A2E0-15FCFA26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17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CBAD-2EE5-4A31-BC53-5A1A8F2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408F-B7E0-4DA6-8C80-E4238462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41DCC-ABEF-46B1-BB51-C1EE876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FBEDD-11C4-4BFE-B777-3C3CA6C9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58023-E5B8-4299-8C5B-D0644B6B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228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89C1-DEE4-42C3-B63C-A95EB95A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11AB6-582D-4BA3-A1E8-D27644AA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9F976-1840-45F3-BC87-A9479B6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3718-5F5F-4AAE-8633-3D99E11A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DA9AB-9611-4EAC-BAD2-BC33C37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3230-F208-407A-A45C-434A06BB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780C1-9004-4D4E-8AD2-0C7DD1742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7C942E-96CE-456D-9BF5-F76722A8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B9627-9DD9-4233-BD24-6257F9D2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BC892-1EF2-414C-A08E-C7B74DF1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091C9-8AE0-4AB2-97CD-3E17B09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6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B816F-E26B-4EE3-A57A-880E0976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850BC-DD16-4F0E-977A-525D8D55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D212F7-C7BE-4330-AFF5-9369346BC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FF881-AC3D-4C88-B41D-2A516297F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075BEC-C881-4A7A-8CE1-88D72DC1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78DEEE-F44D-4D13-9E91-A59C92C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E5A0F8-788E-45D8-BF3F-925B9A35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B3AB70-33A9-49D5-8D05-7F2A13FC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8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46B3D-F4EB-4461-99F8-A02FE51A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A552C-0D30-4A69-BE6A-AE9F5805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914536-5998-481A-8DB4-44F6844E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CD492-9957-4C50-851E-94EBB00E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245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09AB8A-A09C-46DA-A42C-66E6C75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23BBD0-6FC5-4563-9DA4-0E1DC9A6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E04DCE-AD7F-407D-8156-C0314DF9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15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2FD3-A153-4F5F-9E97-7354A1B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9F81C-8D14-48E4-A39E-BB660325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A97E73-C77C-479F-9A9A-CBDF0E8C2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EA3ECE-F582-4DC0-A1CB-949410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CFC58-6DFF-47D2-988C-B58C6897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0FCF7-E45F-4182-B90E-0DABE8EC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69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7CA2-5A1D-45C0-8C1B-37AFF2A2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7412EE-BA0B-4E64-B6E1-98B464004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7894F8-F959-426D-B272-3C91004B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E2641-40DF-4D44-A9F0-99749963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42F63-CF7C-4F4A-864F-D385BBFD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9F3E4E-B24C-4013-96CA-053B2437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681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3EA902-D907-4076-805C-A1447ECD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5F3043-975C-4FF9-A0C0-B14F4D01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1040E-F7DC-4D25-B7EA-74337666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BA86-A145-4A3C-9A63-4D46CDC35197}" type="datetimeFigureOut">
              <a:rPr lang="es-CL" smtClean="0"/>
              <a:t>14-07-2019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4EAC7-57FA-4886-BF42-EC9CF8FCA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AD11-AE30-43EF-A321-2327C37EA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36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3CD51F5-F2FE-419A-896C-81986E67AD54}"/>
              </a:ext>
            </a:extLst>
          </p:cNvPr>
          <p:cNvCxnSpPr>
            <a:cxnSpLocks/>
          </p:cNvCxnSpPr>
          <p:nvPr/>
        </p:nvCxnSpPr>
        <p:spPr>
          <a:xfrm>
            <a:off x="4762500" y="5181669"/>
            <a:ext cx="3916680" cy="11633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ECE12B39-8253-41BC-82F7-76BCC95989D0}"/>
              </a:ext>
            </a:extLst>
          </p:cNvPr>
          <p:cNvCxnSpPr>
            <a:cxnSpLocks/>
          </p:cNvCxnSpPr>
          <p:nvPr/>
        </p:nvCxnSpPr>
        <p:spPr>
          <a:xfrm>
            <a:off x="4762500" y="5058507"/>
            <a:ext cx="3916680" cy="122177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FFD314E-6454-4D90-8DB3-FC0ED8123527}"/>
              </a:ext>
            </a:extLst>
          </p:cNvPr>
          <p:cNvCxnSpPr>
            <a:cxnSpLocks/>
          </p:cNvCxnSpPr>
          <p:nvPr/>
        </p:nvCxnSpPr>
        <p:spPr>
          <a:xfrm>
            <a:off x="4808220" y="4983098"/>
            <a:ext cx="3939540" cy="12442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A45B6E2A-AF04-4B6F-836E-6D11A2883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1504" y="1285794"/>
            <a:ext cx="2098734" cy="1574051"/>
          </a:xfrm>
          <a:prstGeom prst="rect">
            <a:avLst/>
          </a:prstGeom>
        </p:spPr>
      </p:pic>
      <p:pic>
        <p:nvPicPr>
          <p:cNvPr id="9" name="Imagen 8" descr="Imagen que contiene tarta&#10;&#10;Descripción generada automáticamente">
            <a:extLst>
              <a:ext uri="{FF2B5EF4-FFF2-40B4-BE49-F238E27FC236}">
                <a16:creationId xmlns:a16="http://schemas.microsoft.com/office/drawing/2014/main" id="{B05DA91B-2C75-43FD-99BF-74A0D9DDC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5" r="22441"/>
          <a:stretch/>
        </p:blipFill>
        <p:spPr>
          <a:xfrm rot="5400000">
            <a:off x="3924453" y="2046919"/>
            <a:ext cx="3373763" cy="1332895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79571E3-BF21-4906-A249-3553043E2EB0}"/>
              </a:ext>
            </a:extLst>
          </p:cNvPr>
          <p:cNvSpPr/>
          <p:nvPr/>
        </p:nvSpPr>
        <p:spPr>
          <a:xfrm>
            <a:off x="4988800" y="1058964"/>
            <a:ext cx="1169670" cy="301393"/>
          </a:xfrm>
          <a:custGeom>
            <a:avLst/>
            <a:gdLst>
              <a:gd name="connsiteX0" fmla="*/ 0 w 1169670"/>
              <a:gd name="connsiteY0" fmla="*/ 346710 h 346710"/>
              <a:gd name="connsiteX1" fmla="*/ 628650 w 1169670"/>
              <a:gd name="connsiteY1" fmla="*/ 0 h 346710"/>
              <a:gd name="connsiteX2" fmla="*/ 1169670 w 1169670"/>
              <a:gd name="connsiteY2" fmla="*/ 34671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670" h="346710">
                <a:moveTo>
                  <a:pt x="0" y="346710"/>
                </a:moveTo>
                <a:cubicBezTo>
                  <a:pt x="216852" y="173355"/>
                  <a:pt x="433705" y="0"/>
                  <a:pt x="628650" y="0"/>
                </a:cubicBezTo>
                <a:cubicBezTo>
                  <a:pt x="823595" y="0"/>
                  <a:pt x="1084580" y="262255"/>
                  <a:pt x="1169670" y="3467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C0995A7-5F58-4A6D-8844-7C9F47D78E36}"/>
              </a:ext>
            </a:extLst>
          </p:cNvPr>
          <p:cNvSpPr/>
          <p:nvPr/>
        </p:nvSpPr>
        <p:spPr>
          <a:xfrm>
            <a:off x="5061190" y="1097459"/>
            <a:ext cx="1158240" cy="270519"/>
          </a:xfrm>
          <a:custGeom>
            <a:avLst/>
            <a:gdLst>
              <a:gd name="connsiteX0" fmla="*/ 0 w 1158240"/>
              <a:gd name="connsiteY0" fmla="*/ 262899 h 270519"/>
              <a:gd name="connsiteX1" fmla="*/ 590550 w 1158240"/>
              <a:gd name="connsiteY1" fmla="*/ 9 h 270519"/>
              <a:gd name="connsiteX2" fmla="*/ 1158240 w 1158240"/>
              <a:gd name="connsiteY2" fmla="*/ 270519 h 27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270519">
                <a:moveTo>
                  <a:pt x="0" y="262899"/>
                </a:moveTo>
                <a:cubicBezTo>
                  <a:pt x="198755" y="130819"/>
                  <a:pt x="397510" y="-1261"/>
                  <a:pt x="590550" y="9"/>
                </a:cubicBezTo>
                <a:cubicBezTo>
                  <a:pt x="783590" y="1279"/>
                  <a:pt x="1033780" y="227339"/>
                  <a:pt x="1158240" y="2705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1C48806-B502-47DC-A6B7-A2998386AA51}"/>
              </a:ext>
            </a:extLst>
          </p:cNvPr>
          <p:cNvCxnSpPr>
            <a:cxnSpLocks/>
          </p:cNvCxnSpPr>
          <p:nvPr/>
        </p:nvCxnSpPr>
        <p:spPr>
          <a:xfrm flipH="1">
            <a:off x="6219430" y="2530028"/>
            <a:ext cx="556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B7C16CC-7049-4FAF-8E91-4D5285EE8219}"/>
              </a:ext>
            </a:extLst>
          </p:cNvPr>
          <p:cNvCxnSpPr>
            <a:cxnSpLocks/>
          </p:cNvCxnSpPr>
          <p:nvPr/>
        </p:nvCxnSpPr>
        <p:spPr>
          <a:xfrm flipH="1">
            <a:off x="6219431" y="2581463"/>
            <a:ext cx="549880" cy="13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97E8A3C8-1DBD-406F-9A1F-666CB877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706" l="536" r="97855">
                        <a14:foregroundMark x1="93298" y1="72059" x2="93298" y2="72059"/>
                        <a14:foregroundMark x1="95442" y1="57353" x2="95442" y2="57353"/>
                        <a14:foregroundMark x1="16354" y1="82353" x2="16354" y2="82353"/>
                        <a14:foregroundMark x1="4021" y1="85784" x2="4021" y2="85784"/>
                        <a14:foregroundMark x1="2145" y1="74510" x2="2145" y2="74510"/>
                        <a14:foregroundMark x1="1609" y1="67647" x2="1609" y2="67647"/>
                        <a14:foregroundMark x1="1072" y1="85294" x2="1072" y2="85294"/>
                        <a14:foregroundMark x1="32976" y1="90196" x2="32976" y2="90196"/>
                        <a14:foregroundMark x1="97855" y1="72059" x2="97855" y2="7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81" y="2592893"/>
            <a:ext cx="814378" cy="445397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6C3BD49-CDEF-4E50-B814-0034A24A240E}"/>
              </a:ext>
            </a:extLst>
          </p:cNvPr>
          <p:cNvCxnSpPr>
            <a:cxnSpLocks/>
          </p:cNvCxnSpPr>
          <p:nvPr/>
        </p:nvCxnSpPr>
        <p:spPr>
          <a:xfrm flipH="1">
            <a:off x="6219430" y="2920562"/>
            <a:ext cx="556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219E817-DB11-450B-89E2-D9C469556487}"/>
              </a:ext>
            </a:extLst>
          </p:cNvPr>
          <p:cNvCxnSpPr>
            <a:cxnSpLocks/>
          </p:cNvCxnSpPr>
          <p:nvPr/>
        </p:nvCxnSpPr>
        <p:spPr>
          <a:xfrm flipH="1">
            <a:off x="6219431" y="2971997"/>
            <a:ext cx="549880" cy="13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4BFE76A4-67F5-4E64-8230-11A461841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706" l="536" r="97855">
                        <a14:foregroundMark x1="93298" y1="72059" x2="93298" y2="72059"/>
                        <a14:foregroundMark x1="95442" y1="57353" x2="95442" y2="57353"/>
                        <a14:foregroundMark x1="16354" y1="82353" x2="16354" y2="82353"/>
                        <a14:foregroundMark x1="4021" y1="85784" x2="4021" y2="85784"/>
                        <a14:foregroundMark x1="2145" y1="74510" x2="2145" y2="74510"/>
                        <a14:foregroundMark x1="1609" y1="67647" x2="1609" y2="67647"/>
                        <a14:foregroundMark x1="1072" y1="85294" x2="1072" y2="85294"/>
                        <a14:foregroundMark x1="32976" y1="90196" x2="32976" y2="90196"/>
                        <a14:foregroundMark x1="97855" y1="72059" x2="97855" y2="7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03" y="2202359"/>
            <a:ext cx="814378" cy="445397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2D041C2-DEBF-43D1-A158-592AEE6617D0}"/>
              </a:ext>
            </a:extLst>
          </p:cNvPr>
          <p:cNvCxnSpPr>
            <a:cxnSpLocks/>
          </p:cNvCxnSpPr>
          <p:nvPr/>
        </p:nvCxnSpPr>
        <p:spPr>
          <a:xfrm flipH="1" flipV="1">
            <a:off x="5514580" y="2477070"/>
            <a:ext cx="1243302" cy="1485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B650AFE-4218-4CB4-A723-B26B9643C137}"/>
              </a:ext>
            </a:extLst>
          </p:cNvPr>
          <p:cNvCxnSpPr>
            <a:cxnSpLocks/>
          </p:cNvCxnSpPr>
          <p:nvPr/>
        </p:nvCxnSpPr>
        <p:spPr>
          <a:xfrm flipH="1" flipV="1">
            <a:off x="5514580" y="2864061"/>
            <a:ext cx="1246764" cy="194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91B731B-DEA1-4158-B084-33A22EF5AF4B}"/>
              </a:ext>
            </a:extLst>
          </p:cNvPr>
          <p:cNvCxnSpPr>
            <a:cxnSpLocks/>
          </p:cNvCxnSpPr>
          <p:nvPr/>
        </p:nvCxnSpPr>
        <p:spPr>
          <a:xfrm flipH="1">
            <a:off x="4680734" y="2469449"/>
            <a:ext cx="770347" cy="15646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A0AD14-D633-4AC3-9B76-73AC05364123}"/>
              </a:ext>
            </a:extLst>
          </p:cNvPr>
          <p:cNvCxnSpPr>
            <a:cxnSpLocks/>
          </p:cNvCxnSpPr>
          <p:nvPr/>
        </p:nvCxnSpPr>
        <p:spPr>
          <a:xfrm flipH="1" flipV="1">
            <a:off x="4680734" y="2695991"/>
            <a:ext cx="770346" cy="1680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25C2AD21-FF6B-4BB7-9F63-3B039A208C07}"/>
              </a:ext>
            </a:extLst>
          </p:cNvPr>
          <p:cNvSpPr/>
          <p:nvPr/>
        </p:nvSpPr>
        <p:spPr>
          <a:xfrm>
            <a:off x="3019773" y="1499893"/>
            <a:ext cx="1975426" cy="671365"/>
          </a:xfrm>
          <a:custGeom>
            <a:avLst/>
            <a:gdLst>
              <a:gd name="connsiteX0" fmla="*/ 382846 w 1975426"/>
              <a:gd name="connsiteY0" fmla="*/ 671365 h 671365"/>
              <a:gd name="connsiteX1" fmla="*/ 17086 w 1975426"/>
              <a:gd name="connsiteY1" fmla="*/ 202735 h 671365"/>
              <a:gd name="connsiteX2" fmla="*/ 264736 w 1975426"/>
              <a:gd name="connsiteY2" fmla="*/ 54145 h 671365"/>
              <a:gd name="connsiteX3" fmla="*/ 1975426 w 1975426"/>
              <a:gd name="connsiteY3" fmla="*/ 805 h 67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426" h="671365">
                <a:moveTo>
                  <a:pt x="382846" y="671365"/>
                </a:moveTo>
                <a:cubicBezTo>
                  <a:pt x="209808" y="488485"/>
                  <a:pt x="36771" y="305605"/>
                  <a:pt x="17086" y="202735"/>
                </a:cubicBezTo>
                <a:cubicBezTo>
                  <a:pt x="-2599" y="99865"/>
                  <a:pt x="-61654" y="87800"/>
                  <a:pt x="264736" y="54145"/>
                </a:cubicBezTo>
                <a:cubicBezTo>
                  <a:pt x="591126" y="20490"/>
                  <a:pt x="1694121" y="-4910"/>
                  <a:pt x="1975426" y="80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5D43D3D-3860-42D5-8B05-870EEBD57336}"/>
              </a:ext>
            </a:extLst>
          </p:cNvPr>
          <p:cNvCxnSpPr>
            <a:cxnSpLocks/>
          </p:cNvCxnSpPr>
          <p:nvPr/>
        </p:nvCxnSpPr>
        <p:spPr>
          <a:xfrm>
            <a:off x="4762500" y="4865370"/>
            <a:ext cx="3589020" cy="1169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33B5C00-0EF8-43BE-BF5B-13654D5CBE31}"/>
              </a:ext>
            </a:extLst>
          </p:cNvPr>
          <p:cNvCxnSpPr>
            <a:cxnSpLocks/>
          </p:cNvCxnSpPr>
          <p:nvPr/>
        </p:nvCxnSpPr>
        <p:spPr>
          <a:xfrm flipV="1">
            <a:off x="4680734" y="1816928"/>
            <a:ext cx="380456" cy="22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 descr="Imagen que contiene electrónica&#10;&#10;Descripción generada automáticamente">
            <a:extLst>
              <a:ext uri="{FF2B5EF4-FFF2-40B4-BE49-F238E27FC236}">
                <a16:creationId xmlns:a16="http://schemas.microsoft.com/office/drawing/2014/main" id="{67F3C197-52CE-46C7-89E4-EE7C6ACCA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574" y1="38394" x2="49574" y2="38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78" y="3819711"/>
            <a:ext cx="2643344" cy="3084652"/>
          </a:xfrm>
          <a:prstGeom prst="rect">
            <a:avLst/>
          </a:prstGeom>
        </p:spPr>
      </p:pic>
      <p:pic>
        <p:nvPicPr>
          <p:cNvPr id="3" name="Imagen 2" descr="Imagen que contiene objeto, máquina de escribir&#10;&#10;Descripción generada automáticamente">
            <a:extLst>
              <a:ext uri="{FF2B5EF4-FFF2-40B4-BE49-F238E27FC236}">
                <a16:creationId xmlns:a16="http://schemas.microsoft.com/office/drawing/2014/main" id="{73B8EB53-5E0A-4843-81C8-6C129A58E9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3" t="26473" r="8324" b="17525"/>
          <a:stretch/>
        </p:blipFill>
        <p:spPr>
          <a:xfrm rot="16200000">
            <a:off x="6346416" y="3812548"/>
            <a:ext cx="1800417" cy="744687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3BE43C5-581F-4B0C-9F64-4D719EAC95FE}"/>
              </a:ext>
            </a:extLst>
          </p:cNvPr>
          <p:cNvCxnSpPr>
            <a:cxnSpLocks/>
          </p:cNvCxnSpPr>
          <p:nvPr/>
        </p:nvCxnSpPr>
        <p:spPr>
          <a:xfrm flipH="1" flipV="1">
            <a:off x="6219430" y="3883495"/>
            <a:ext cx="1201603" cy="58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5081CD-39E5-4838-88E2-B1AF9312F76F}"/>
              </a:ext>
            </a:extLst>
          </p:cNvPr>
          <p:cNvCxnSpPr>
            <a:cxnSpLocks/>
          </p:cNvCxnSpPr>
          <p:nvPr/>
        </p:nvCxnSpPr>
        <p:spPr>
          <a:xfrm flipH="1" flipV="1">
            <a:off x="6219430" y="3758185"/>
            <a:ext cx="1235472" cy="34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740DD-D2F6-481D-90F0-F3D906DFA271}"/>
              </a:ext>
            </a:extLst>
          </p:cNvPr>
          <p:cNvCxnSpPr>
            <a:cxnSpLocks/>
          </p:cNvCxnSpPr>
          <p:nvPr/>
        </p:nvCxnSpPr>
        <p:spPr>
          <a:xfrm flipH="1" flipV="1">
            <a:off x="4717960" y="4055275"/>
            <a:ext cx="1511070" cy="2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6E35C33-83E8-4D8E-B5D4-DD789193CA2D}"/>
              </a:ext>
            </a:extLst>
          </p:cNvPr>
          <p:cNvCxnSpPr>
            <a:cxnSpLocks/>
          </p:cNvCxnSpPr>
          <p:nvPr/>
        </p:nvCxnSpPr>
        <p:spPr>
          <a:xfrm flipH="1" flipV="1">
            <a:off x="4725765" y="3805842"/>
            <a:ext cx="1511070" cy="2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291AC34-8A95-47E3-AA53-FF3C41486EF7}"/>
              </a:ext>
            </a:extLst>
          </p:cNvPr>
          <p:cNvCxnSpPr>
            <a:cxnSpLocks/>
          </p:cNvCxnSpPr>
          <p:nvPr/>
        </p:nvCxnSpPr>
        <p:spPr>
          <a:xfrm flipH="1">
            <a:off x="4725765" y="3560596"/>
            <a:ext cx="1503265" cy="3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B9D97DB-17D4-436F-AF04-39DADE9A0E01}"/>
              </a:ext>
            </a:extLst>
          </p:cNvPr>
          <p:cNvCxnSpPr>
            <a:cxnSpLocks/>
          </p:cNvCxnSpPr>
          <p:nvPr/>
        </p:nvCxnSpPr>
        <p:spPr>
          <a:xfrm flipH="1">
            <a:off x="4703573" y="4243475"/>
            <a:ext cx="2717460" cy="41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7F274E89-92BA-43EF-9C91-E00FB51DF8ED}"/>
              </a:ext>
            </a:extLst>
          </p:cNvPr>
          <p:cNvCxnSpPr>
            <a:cxnSpLocks/>
          </p:cNvCxnSpPr>
          <p:nvPr/>
        </p:nvCxnSpPr>
        <p:spPr>
          <a:xfrm flipH="1">
            <a:off x="4678923" y="4730120"/>
            <a:ext cx="2742110" cy="32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28DA357-A946-4FD9-BE87-855102C6CB70}"/>
              </a:ext>
            </a:extLst>
          </p:cNvPr>
          <p:cNvSpPr txBox="1"/>
          <p:nvPr/>
        </p:nvSpPr>
        <p:spPr>
          <a:xfrm>
            <a:off x="7846466" y="3387379"/>
            <a:ext cx="431801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L" sz="1200" dirty="0"/>
              <a:t>Red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B2C25A9-A2EC-4D28-93ED-0B19398301B0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>
          <a:xfrm flipV="1">
            <a:off x="7595667" y="3525879"/>
            <a:ext cx="250799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CCFFC150-14F8-4360-8846-54C5A49A3BB0}"/>
              </a:ext>
            </a:extLst>
          </p:cNvPr>
          <p:cNvSpPr/>
          <p:nvPr/>
        </p:nvSpPr>
        <p:spPr>
          <a:xfrm>
            <a:off x="7234767" y="3307063"/>
            <a:ext cx="360900" cy="43763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0AADDBE6-6D96-472A-BD2B-179CCAF789E5}"/>
              </a:ext>
            </a:extLst>
          </p:cNvPr>
          <p:cNvCxnSpPr>
            <a:cxnSpLocks/>
          </p:cNvCxnSpPr>
          <p:nvPr/>
        </p:nvCxnSpPr>
        <p:spPr>
          <a:xfrm flipH="1">
            <a:off x="4762501" y="3427253"/>
            <a:ext cx="688579" cy="2720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C325556-0120-4760-AB82-1379E297F19E}"/>
              </a:ext>
            </a:extLst>
          </p:cNvPr>
          <p:cNvCxnSpPr>
            <a:cxnSpLocks/>
          </p:cNvCxnSpPr>
          <p:nvPr/>
        </p:nvCxnSpPr>
        <p:spPr>
          <a:xfrm flipH="1">
            <a:off x="4740530" y="3952039"/>
            <a:ext cx="320660" cy="2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832AC02-BDF2-4985-A7A8-6FE1C1C8A4B5}"/>
              </a:ext>
            </a:extLst>
          </p:cNvPr>
          <p:cNvCxnSpPr>
            <a:cxnSpLocks/>
          </p:cNvCxnSpPr>
          <p:nvPr/>
        </p:nvCxnSpPr>
        <p:spPr>
          <a:xfrm flipH="1" flipV="1">
            <a:off x="4681293" y="2119908"/>
            <a:ext cx="833286" cy="13147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1B52CB2D-D708-42AA-A755-190BCA7C0AB7}"/>
              </a:ext>
            </a:extLst>
          </p:cNvPr>
          <p:cNvCxnSpPr>
            <a:cxnSpLocks/>
          </p:cNvCxnSpPr>
          <p:nvPr/>
        </p:nvCxnSpPr>
        <p:spPr>
          <a:xfrm flipH="1">
            <a:off x="4770969" y="3175017"/>
            <a:ext cx="680111" cy="2999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3E5F38BB-A3D6-457B-BBA9-726A30A6D118}"/>
              </a:ext>
            </a:extLst>
          </p:cNvPr>
          <p:cNvCxnSpPr>
            <a:cxnSpLocks/>
          </p:cNvCxnSpPr>
          <p:nvPr/>
        </p:nvCxnSpPr>
        <p:spPr>
          <a:xfrm flipH="1" flipV="1">
            <a:off x="4679713" y="2055138"/>
            <a:ext cx="842365" cy="11268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 descr="Imagen que contiene batería&#10;&#10;Descripción generada automáticamente">
            <a:extLst>
              <a:ext uri="{FF2B5EF4-FFF2-40B4-BE49-F238E27FC236}">
                <a16:creationId xmlns:a16="http://schemas.microsoft.com/office/drawing/2014/main" id="{4D8F5D3B-7B4F-4026-A706-AB84A01AF7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18" y="2920562"/>
            <a:ext cx="2904203" cy="27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41F8BD9E-E388-4F64-8F23-3AA34AD5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487425"/>
            <a:ext cx="7742591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tarta&#10;&#10;Descripción generada automáticamente">
            <a:extLst>
              <a:ext uri="{FF2B5EF4-FFF2-40B4-BE49-F238E27FC236}">
                <a16:creationId xmlns:a16="http://schemas.microsoft.com/office/drawing/2014/main" id="{B05DA91B-2C75-43FD-99BF-74A0D9DDC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5" r="49857"/>
          <a:stretch/>
        </p:blipFill>
        <p:spPr>
          <a:xfrm rot="5400000">
            <a:off x="4502510" y="2478677"/>
            <a:ext cx="2217647" cy="1332895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79571E3-BF21-4906-A249-3553043E2EB0}"/>
              </a:ext>
            </a:extLst>
          </p:cNvPr>
          <p:cNvSpPr/>
          <p:nvPr/>
        </p:nvSpPr>
        <p:spPr>
          <a:xfrm>
            <a:off x="4988800" y="2068780"/>
            <a:ext cx="1169670" cy="301393"/>
          </a:xfrm>
          <a:custGeom>
            <a:avLst/>
            <a:gdLst>
              <a:gd name="connsiteX0" fmla="*/ 0 w 1169670"/>
              <a:gd name="connsiteY0" fmla="*/ 346710 h 346710"/>
              <a:gd name="connsiteX1" fmla="*/ 628650 w 1169670"/>
              <a:gd name="connsiteY1" fmla="*/ 0 h 346710"/>
              <a:gd name="connsiteX2" fmla="*/ 1169670 w 1169670"/>
              <a:gd name="connsiteY2" fmla="*/ 34671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670" h="346710">
                <a:moveTo>
                  <a:pt x="0" y="346710"/>
                </a:moveTo>
                <a:cubicBezTo>
                  <a:pt x="216852" y="173355"/>
                  <a:pt x="433705" y="0"/>
                  <a:pt x="628650" y="0"/>
                </a:cubicBezTo>
                <a:cubicBezTo>
                  <a:pt x="823595" y="0"/>
                  <a:pt x="1084580" y="262255"/>
                  <a:pt x="1169670" y="3467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6343E7D0-02A8-4E15-BB20-A84761860F83}"/>
              </a:ext>
            </a:extLst>
          </p:cNvPr>
          <p:cNvCxnSpPr>
            <a:endCxn id="34" idx="3"/>
          </p:cNvCxnSpPr>
          <p:nvPr/>
        </p:nvCxnSpPr>
        <p:spPr>
          <a:xfrm rot="10800000">
            <a:off x="3068302" y="1471285"/>
            <a:ext cx="1336792" cy="565016"/>
          </a:xfrm>
          <a:prstGeom prst="bentConnector3">
            <a:avLst>
              <a:gd name="adj1" fmla="val 3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C0995A7-5F58-4A6D-8844-7C9F47D78E36}"/>
              </a:ext>
            </a:extLst>
          </p:cNvPr>
          <p:cNvSpPr/>
          <p:nvPr/>
        </p:nvSpPr>
        <p:spPr>
          <a:xfrm>
            <a:off x="5061190" y="2107275"/>
            <a:ext cx="1158240" cy="270519"/>
          </a:xfrm>
          <a:custGeom>
            <a:avLst/>
            <a:gdLst>
              <a:gd name="connsiteX0" fmla="*/ 0 w 1158240"/>
              <a:gd name="connsiteY0" fmla="*/ 262899 h 270519"/>
              <a:gd name="connsiteX1" fmla="*/ 590550 w 1158240"/>
              <a:gd name="connsiteY1" fmla="*/ 9 h 270519"/>
              <a:gd name="connsiteX2" fmla="*/ 1158240 w 1158240"/>
              <a:gd name="connsiteY2" fmla="*/ 270519 h 27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270519">
                <a:moveTo>
                  <a:pt x="0" y="262899"/>
                </a:moveTo>
                <a:cubicBezTo>
                  <a:pt x="198755" y="130819"/>
                  <a:pt x="397510" y="-1261"/>
                  <a:pt x="590550" y="9"/>
                </a:cubicBezTo>
                <a:cubicBezTo>
                  <a:pt x="783590" y="1279"/>
                  <a:pt x="1033780" y="227339"/>
                  <a:pt x="1158240" y="2705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1C48806-B502-47DC-A6B7-A2998386AA51}"/>
              </a:ext>
            </a:extLst>
          </p:cNvPr>
          <p:cNvCxnSpPr>
            <a:cxnSpLocks/>
          </p:cNvCxnSpPr>
          <p:nvPr/>
        </p:nvCxnSpPr>
        <p:spPr>
          <a:xfrm flipH="1" flipV="1">
            <a:off x="6219431" y="2958136"/>
            <a:ext cx="650601" cy="863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B7C16CC-7049-4FAF-8E91-4D5285EE8219}"/>
              </a:ext>
            </a:extLst>
          </p:cNvPr>
          <p:cNvCxnSpPr>
            <a:cxnSpLocks/>
          </p:cNvCxnSpPr>
          <p:nvPr/>
        </p:nvCxnSpPr>
        <p:spPr>
          <a:xfrm flipH="1" flipV="1">
            <a:off x="6141319" y="2826744"/>
            <a:ext cx="760797" cy="1146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2D041C2-DEBF-43D1-A158-592AEE6617D0}"/>
              </a:ext>
            </a:extLst>
          </p:cNvPr>
          <p:cNvCxnSpPr>
            <a:cxnSpLocks/>
          </p:cNvCxnSpPr>
          <p:nvPr/>
        </p:nvCxnSpPr>
        <p:spPr>
          <a:xfrm flipH="1" flipV="1">
            <a:off x="5972571" y="2705044"/>
            <a:ext cx="894551" cy="20843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91B731B-DEA1-4158-B084-33A22EF5AF4B}"/>
              </a:ext>
            </a:extLst>
          </p:cNvPr>
          <p:cNvCxnSpPr>
            <a:cxnSpLocks/>
          </p:cNvCxnSpPr>
          <p:nvPr/>
        </p:nvCxnSpPr>
        <p:spPr>
          <a:xfrm flipH="1">
            <a:off x="4733925" y="2680542"/>
            <a:ext cx="1185875" cy="4113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A0AD14-D633-4AC3-9B76-73AC05364123}"/>
              </a:ext>
            </a:extLst>
          </p:cNvPr>
          <p:cNvCxnSpPr>
            <a:cxnSpLocks/>
          </p:cNvCxnSpPr>
          <p:nvPr/>
        </p:nvCxnSpPr>
        <p:spPr>
          <a:xfrm flipH="1" flipV="1">
            <a:off x="4712368" y="3164873"/>
            <a:ext cx="1182888" cy="38346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33B5C00-0EF8-43BE-BF5B-13654D5CBE31}"/>
              </a:ext>
            </a:extLst>
          </p:cNvPr>
          <p:cNvCxnSpPr>
            <a:cxnSpLocks/>
          </p:cNvCxnSpPr>
          <p:nvPr/>
        </p:nvCxnSpPr>
        <p:spPr>
          <a:xfrm flipV="1">
            <a:off x="4680734" y="2826744"/>
            <a:ext cx="380456" cy="22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757BC4F5-10FA-4BC2-8FA4-0B783D381D8E}"/>
              </a:ext>
            </a:extLst>
          </p:cNvPr>
          <p:cNvSpPr/>
          <p:nvPr/>
        </p:nvSpPr>
        <p:spPr>
          <a:xfrm>
            <a:off x="3068302" y="2443318"/>
            <a:ext cx="1940116" cy="523453"/>
          </a:xfrm>
          <a:custGeom>
            <a:avLst/>
            <a:gdLst>
              <a:gd name="connsiteX0" fmla="*/ 513098 w 1940116"/>
              <a:gd name="connsiteY0" fmla="*/ 523453 h 523453"/>
              <a:gd name="connsiteX1" fmla="*/ 80143 w 1940116"/>
              <a:gd name="connsiteY1" fmla="*/ 76643 h 523453"/>
              <a:gd name="connsiteX2" fmla="*/ 1940116 w 1940116"/>
              <a:gd name="connsiteY2" fmla="*/ 443 h 523453"/>
              <a:gd name="connsiteX3" fmla="*/ 1940116 w 1940116"/>
              <a:gd name="connsiteY3" fmla="*/ 443 h 52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116" h="523453">
                <a:moveTo>
                  <a:pt x="513098" y="523453"/>
                </a:moveTo>
                <a:cubicBezTo>
                  <a:pt x="177702" y="343632"/>
                  <a:pt x="-157693" y="163811"/>
                  <a:pt x="80143" y="76643"/>
                </a:cubicBezTo>
                <a:cubicBezTo>
                  <a:pt x="317979" y="-10525"/>
                  <a:pt x="1940116" y="443"/>
                  <a:pt x="1940116" y="443"/>
                </a:cubicBezTo>
                <a:lnTo>
                  <a:pt x="1940116" y="44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250149-3834-459D-8E03-D3A44E91D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795" y1="29039" x2="42795" y2="29039"/>
                        <a14:foregroundMark x1="43668" y1="29039" x2="43668" y2="29039"/>
                        <a14:foregroundMark x1="43668" y1="29039" x2="44760" y2="29039"/>
                        <a14:foregroundMark x1="44760" y1="29039" x2="44760" y2="29039"/>
                        <a14:foregroundMark x1="24672" y1="49563" x2="24672" y2="49563"/>
                        <a14:foregroundMark x1="13537" y1="51092" x2="13537" y2="51092"/>
                        <a14:foregroundMark x1="27511" y1="51747" x2="27511" y2="51747"/>
                        <a14:foregroundMark x1="11790" y1="50218" x2="11790" y2="50218"/>
                        <a14:foregroundMark x1="14629" y1="50873" x2="14629" y2="50873"/>
                        <a14:foregroundMark x1="17249" y1="51747" x2="17249" y2="51747"/>
                        <a14:foregroundMark x1="19214" y1="51747" x2="19214" y2="51747"/>
                        <a14:foregroundMark x1="21616" y1="52183" x2="21616" y2="52183"/>
                        <a14:foregroundMark x1="12664" y1="47817" x2="12664" y2="47817"/>
                        <a14:foregroundMark x1="68996" y1="62882" x2="68996" y2="62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27" y="1963395"/>
            <a:ext cx="2031753" cy="2031753"/>
          </a:xfrm>
          <a:prstGeom prst="rect">
            <a:avLst/>
          </a:prstGeom>
        </p:spPr>
      </p:pic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BBA780CC-E29F-491C-818C-D27812C3F314}"/>
              </a:ext>
            </a:extLst>
          </p:cNvPr>
          <p:cNvCxnSpPr>
            <a:cxnSpLocks/>
          </p:cNvCxnSpPr>
          <p:nvPr/>
        </p:nvCxnSpPr>
        <p:spPr>
          <a:xfrm flipH="1" flipV="1">
            <a:off x="6214138" y="3801430"/>
            <a:ext cx="650601" cy="863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F83BF43-9F84-4E00-9844-11F6A4AAE1D8}"/>
              </a:ext>
            </a:extLst>
          </p:cNvPr>
          <p:cNvCxnSpPr>
            <a:cxnSpLocks/>
          </p:cNvCxnSpPr>
          <p:nvPr/>
        </p:nvCxnSpPr>
        <p:spPr>
          <a:xfrm flipH="1" flipV="1">
            <a:off x="6158470" y="3655128"/>
            <a:ext cx="738353" cy="1295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AFBD3F5-13AD-452D-AE9D-00DE64376F80}"/>
              </a:ext>
            </a:extLst>
          </p:cNvPr>
          <p:cNvCxnSpPr>
            <a:cxnSpLocks/>
          </p:cNvCxnSpPr>
          <p:nvPr/>
        </p:nvCxnSpPr>
        <p:spPr>
          <a:xfrm flipH="1" flipV="1">
            <a:off x="5967278" y="3548338"/>
            <a:ext cx="894551" cy="20843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n 60">
            <a:extLst>
              <a:ext uri="{FF2B5EF4-FFF2-40B4-BE49-F238E27FC236}">
                <a16:creationId xmlns:a16="http://schemas.microsoft.com/office/drawing/2014/main" id="{33F16D7A-C67C-4D4A-8925-3A2A6FAB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795" y1="29039" x2="42795" y2="29039"/>
                        <a14:foregroundMark x1="43668" y1="29039" x2="43668" y2="29039"/>
                        <a14:foregroundMark x1="43668" y1="29039" x2="44760" y2="29039"/>
                        <a14:foregroundMark x1="44760" y1="29039" x2="44760" y2="29039"/>
                        <a14:foregroundMark x1="24672" y1="49563" x2="24672" y2="49563"/>
                        <a14:foregroundMark x1="13537" y1="51092" x2="13537" y2="51092"/>
                        <a14:foregroundMark x1="27511" y1="51747" x2="27511" y2="51747"/>
                        <a14:foregroundMark x1="11790" y1="50218" x2="11790" y2="50218"/>
                        <a14:foregroundMark x1="14629" y1="50873" x2="14629" y2="50873"/>
                        <a14:foregroundMark x1="17249" y1="51747" x2="17249" y2="51747"/>
                        <a14:foregroundMark x1="19214" y1="51747" x2="19214" y2="51747"/>
                        <a14:foregroundMark x1="21616" y1="52183" x2="21616" y2="52183"/>
                        <a14:foregroundMark x1="12664" y1="47817" x2="12664" y2="47817"/>
                        <a14:foregroundMark x1="68996" y1="62882" x2="68996" y2="62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34" y="2806689"/>
            <a:ext cx="2031753" cy="203175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FB30424-053C-4B15-990A-212BD4992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69" y="906268"/>
            <a:ext cx="1130033" cy="1130033"/>
          </a:xfrm>
          <a:prstGeom prst="rect">
            <a:avLst/>
          </a:prstGeom>
        </p:spPr>
      </p:pic>
      <p:pic>
        <p:nvPicPr>
          <p:cNvPr id="4" name="Imagen 3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FF8BA5B3-885F-4D7C-8E58-4431181BE4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067" b="74000" l="15375" r="86750">
                        <a14:foregroundMark x1="20375" y1="38933" x2="20375" y2="38933"/>
                        <a14:foregroundMark x1="36750" y1="37600" x2="36750" y2="37600"/>
                        <a14:foregroundMark x1="36750" y1="37600" x2="41000" y2="44000"/>
                        <a14:foregroundMark x1="41000" y1="44000" x2="38000" y2="59467"/>
                        <a14:foregroundMark x1="38000" y1="59467" x2="26625" y2="68800"/>
                        <a14:foregroundMark x1="26625" y1="68800" x2="37625" y2="70400"/>
                        <a14:foregroundMark x1="37625" y1="70400" x2="58000" y2="68000"/>
                        <a14:foregroundMark x1="58000" y1="68000" x2="64875" y2="68400"/>
                        <a14:foregroundMark x1="64875" y1="68400" x2="71625" y2="68400"/>
                        <a14:foregroundMark x1="71625" y1="68400" x2="78500" y2="68400"/>
                        <a14:foregroundMark x1="26250" y1="50133" x2="24625" y2="36133"/>
                        <a14:foregroundMark x1="24625" y1="36133" x2="17750" y2="39200"/>
                        <a14:foregroundMark x1="17750" y1="39200" x2="24375" y2="40933"/>
                        <a14:foregroundMark x1="24375" y1="40933" x2="23125" y2="34000"/>
                        <a14:foregroundMark x1="23125" y1="34000" x2="30250" y2="34000"/>
                        <a14:foregroundMark x1="30250" y1="34000" x2="34250" y2="27200"/>
                        <a14:foregroundMark x1="34250" y1="27200" x2="43375" y2="26667"/>
                        <a14:foregroundMark x1="43375" y1="26667" x2="62250" y2="26933"/>
                        <a14:foregroundMark x1="62250" y1="26933" x2="71500" y2="26800"/>
                        <a14:foregroundMark x1="71500" y1="26800" x2="79375" y2="27600"/>
                        <a14:foregroundMark x1="79375" y1="27600" x2="78500" y2="69333"/>
                        <a14:foregroundMark x1="20375" y1="44267" x2="13500" y2="44133"/>
                        <a14:foregroundMark x1="13500" y1="44133" x2="13375" y2="36800"/>
                        <a14:foregroundMark x1="13375" y1="36800" x2="20125" y2="34000"/>
                        <a14:foregroundMark x1="20125" y1="34000" x2="21500" y2="33867"/>
                        <a14:foregroundMark x1="16250" y1="38533" x2="16250" y2="38533"/>
                        <a14:foregroundMark x1="16250" y1="40400" x2="16250" y2="40400"/>
                        <a14:foregroundMark x1="15375" y1="34400" x2="15375" y2="34400"/>
                        <a14:foregroundMark x1="29500" y1="26533" x2="29500" y2="26533"/>
                        <a14:foregroundMark x1="26375" y1="27200" x2="26375" y2="27200"/>
                        <a14:foregroundMark x1="26375" y1="27200" x2="26625" y2="27200"/>
                        <a14:foregroundMark x1="26625" y1="27200" x2="26625" y2="27200"/>
                        <a14:foregroundMark x1="26625" y1="27200" x2="26625" y2="27200"/>
                        <a14:foregroundMark x1="26625" y1="27200" x2="27500" y2="27200"/>
                        <a14:foregroundMark x1="27500" y1="27200" x2="27500" y2="27200"/>
                        <a14:foregroundMark x1="27500" y1="27200" x2="27500" y2="27200"/>
                        <a14:foregroundMark x1="27500" y1="27200" x2="27500" y2="27200"/>
                        <a14:foregroundMark x1="77250" y1="25067" x2="77250" y2="25067"/>
                        <a14:foregroundMark x1="82500" y1="25867" x2="82500" y2="25867"/>
                        <a14:foregroundMark x1="82500" y1="27600" x2="84000" y2="58000"/>
                        <a14:foregroundMark x1="85000" y1="64000" x2="81750" y2="70267"/>
                        <a14:foregroundMark x1="81750" y1="70267" x2="75625" y2="73467"/>
                        <a14:foregroundMark x1="75625" y1="73467" x2="70125" y2="74000"/>
                        <a14:foregroundMark x1="86750" y1="43200" x2="86750" y2="43200"/>
                        <a14:foregroundMark x1="86375" y1="59733" x2="86375" y2="59733"/>
                        <a14:foregroundMark x1="70000" y1="38000" x2="70000" y2="38000"/>
                        <a14:foregroundMark x1="65500" y1="37867" x2="65500" y2="37867"/>
                        <a14:foregroundMark x1="70875" y1="40133" x2="70875" y2="40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24121" r="12581" b="24444"/>
          <a:stretch/>
        </p:blipFill>
        <p:spPr>
          <a:xfrm rot="5400000">
            <a:off x="3227644" y="2336545"/>
            <a:ext cx="1860177" cy="12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3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Lara Aravena</dc:creator>
  <cp:lastModifiedBy>Tomas Lara Aravena</cp:lastModifiedBy>
  <cp:revision>12</cp:revision>
  <dcterms:created xsi:type="dcterms:W3CDTF">2019-07-09T15:11:50Z</dcterms:created>
  <dcterms:modified xsi:type="dcterms:W3CDTF">2019-07-14T15:46:31Z</dcterms:modified>
</cp:coreProperties>
</file>