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73" r:id="rId4"/>
    <p:sldId id="265" r:id="rId5"/>
    <p:sldId id="266" r:id="rId6"/>
    <p:sldId id="278" r:id="rId7"/>
    <p:sldId id="267" r:id="rId8"/>
    <p:sldId id="268" r:id="rId9"/>
    <p:sldId id="280" r:id="rId10"/>
    <p:sldId id="281" r:id="rId11"/>
    <p:sldId id="279" r:id="rId12"/>
    <p:sldId id="269" r:id="rId13"/>
    <p:sldId id="270" r:id="rId14"/>
    <p:sldId id="271" r:id="rId15"/>
    <p:sldId id="274" r:id="rId16"/>
    <p:sldId id="275" r:id="rId17"/>
    <p:sldId id="282" r:id="rId18"/>
    <p:sldId id="283" r:id="rId19"/>
    <p:sldId id="272" r:id="rId20"/>
    <p:sldId id="263" r:id="rId21"/>
    <p:sldId id="264" r:id="rId22"/>
    <p:sldId id="277" r:id="rId23"/>
    <p:sldId id="25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io Sarabia" userId="ce484714dad153d1" providerId="LiveId" clId="{D4BC96F7-4B62-485F-9E4C-D867E28D9961}"/>
    <pc:docChg chg="undo custSel addSld delSld modSld sldOrd">
      <pc:chgData name="Emilio Sarabia" userId="ce484714dad153d1" providerId="LiveId" clId="{D4BC96F7-4B62-485F-9E4C-D867E28D9961}" dt="2019-10-16T10:57:32.101" v="6837" actId="20577"/>
      <pc:docMkLst>
        <pc:docMk/>
      </pc:docMkLst>
      <pc:sldChg chg="modSp add">
        <pc:chgData name="Emilio Sarabia" userId="ce484714dad153d1" providerId="LiveId" clId="{D4BC96F7-4B62-485F-9E4C-D867E28D9961}" dt="2019-10-13T16:32:06.341" v="54" actId="20577"/>
        <pc:sldMkLst>
          <pc:docMk/>
          <pc:sldMk cId="3663843431" sldId="256"/>
        </pc:sldMkLst>
        <pc:spChg chg="mod">
          <ac:chgData name="Emilio Sarabia" userId="ce484714dad153d1" providerId="LiveId" clId="{D4BC96F7-4B62-485F-9E4C-D867E28D9961}" dt="2019-10-13T16:32:00.122" v="40" actId="20577"/>
          <ac:spMkLst>
            <pc:docMk/>
            <pc:sldMk cId="3663843431" sldId="256"/>
            <ac:spMk id="2" creationId="{2A8DBF70-1EE4-4609-ADF2-473ECB665FAB}"/>
          </ac:spMkLst>
        </pc:spChg>
        <pc:spChg chg="mod">
          <ac:chgData name="Emilio Sarabia" userId="ce484714dad153d1" providerId="LiveId" clId="{D4BC96F7-4B62-485F-9E4C-D867E28D9961}" dt="2019-10-13T16:32:06.341" v="54" actId="20577"/>
          <ac:spMkLst>
            <pc:docMk/>
            <pc:sldMk cId="3663843431" sldId="256"/>
            <ac:spMk id="3" creationId="{4EA1BE54-2E65-4E24-9C80-BAE6DB7D9CC8}"/>
          </ac:spMkLst>
        </pc:spChg>
      </pc:sldChg>
      <pc:sldChg chg="modSp add del">
        <pc:chgData name="Emilio Sarabia" userId="ce484714dad153d1" providerId="LiveId" clId="{D4BC96F7-4B62-485F-9E4C-D867E28D9961}" dt="2019-10-14T17:19:04.810" v="172" actId="47"/>
        <pc:sldMkLst>
          <pc:docMk/>
          <pc:sldMk cId="2259739297" sldId="257"/>
        </pc:sldMkLst>
        <pc:spChg chg="mod">
          <ac:chgData name="Emilio Sarabia" userId="ce484714dad153d1" providerId="LiveId" clId="{D4BC96F7-4B62-485F-9E4C-D867E28D9961}" dt="2019-10-13T16:32:53.078" v="67"/>
          <ac:spMkLst>
            <pc:docMk/>
            <pc:sldMk cId="2259739297" sldId="257"/>
            <ac:spMk id="2" creationId="{139B4898-ECA2-4027-BBD7-620766184090}"/>
          </ac:spMkLst>
        </pc:spChg>
      </pc:sldChg>
      <pc:sldChg chg="addSp delSp modSp add">
        <pc:chgData name="Emilio Sarabia" userId="ce484714dad153d1" providerId="LiveId" clId="{D4BC96F7-4B62-485F-9E4C-D867E28D9961}" dt="2019-10-13T16:32:33.604" v="66" actId="20577"/>
        <pc:sldMkLst>
          <pc:docMk/>
          <pc:sldMk cId="3803759174" sldId="258"/>
        </pc:sldMkLst>
        <pc:spChg chg="del">
          <ac:chgData name="Emilio Sarabia" userId="ce484714dad153d1" providerId="LiveId" clId="{D4BC96F7-4B62-485F-9E4C-D867E28D9961}" dt="2019-10-13T16:32:29.854" v="57"/>
          <ac:spMkLst>
            <pc:docMk/>
            <pc:sldMk cId="3803759174" sldId="258"/>
            <ac:spMk id="2" creationId="{DD17F23E-A50F-4303-94A0-23B8D21F400D}"/>
          </ac:spMkLst>
        </pc:spChg>
        <pc:spChg chg="del">
          <ac:chgData name="Emilio Sarabia" userId="ce484714dad153d1" providerId="LiveId" clId="{D4BC96F7-4B62-485F-9E4C-D867E28D9961}" dt="2019-10-13T16:32:29.854" v="57"/>
          <ac:spMkLst>
            <pc:docMk/>
            <pc:sldMk cId="3803759174" sldId="258"/>
            <ac:spMk id="3" creationId="{721CF888-8BDB-479A-B5DF-95C05C2DBBE7}"/>
          </ac:spMkLst>
        </pc:spChg>
        <pc:spChg chg="add mod">
          <ac:chgData name="Emilio Sarabia" userId="ce484714dad153d1" providerId="LiveId" clId="{D4BC96F7-4B62-485F-9E4C-D867E28D9961}" dt="2019-10-13T16:32:33.604" v="66" actId="20577"/>
          <ac:spMkLst>
            <pc:docMk/>
            <pc:sldMk cId="3803759174" sldId="258"/>
            <ac:spMk id="4" creationId="{016AF67D-D80A-465C-80EE-5A9A0863CDA4}"/>
          </ac:spMkLst>
        </pc:spChg>
        <pc:spChg chg="add mod">
          <ac:chgData name="Emilio Sarabia" userId="ce484714dad153d1" providerId="LiveId" clId="{D4BC96F7-4B62-485F-9E4C-D867E28D9961}" dt="2019-10-13T16:32:29.854" v="57"/>
          <ac:spMkLst>
            <pc:docMk/>
            <pc:sldMk cId="3803759174" sldId="258"/>
            <ac:spMk id="5" creationId="{D9305F5D-580D-4B86-9D9D-63F42FA30BB5}"/>
          </ac:spMkLst>
        </pc:spChg>
      </pc:sldChg>
      <pc:sldChg chg="modSp add ord">
        <pc:chgData name="Emilio Sarabia" userId="ce484714dad153d1" providerId="LiveId" clId="{D4BC96F7-4B62-485F-9E4C-D867E28D9961}" dt="2019-10-14T17:17:21.169" v="170" actId="20577"/>
        <pc:sldMkLst>
          <pc:docMk/>
          <pc:sldMk cId="2908508110" sldId="259"/>
        </pc:sldMkLst>
        <pc:spChg chg="mod">
          <ac:chgData name="Emilio Sarabia" userId="ce484714dad153d1" providerId="LiveId" clId="{D4BC96F7-4B62-485F-9E4C-D867E28D9961}" dt="2019-10-13T16:33:44.453" v="87" actId="313"/>
          <ac:spMkLst>
            <pc:docMk/>
            <pc:sldMk cId="2908508110" sldId="259"/>
            <ac:spMk id="2" creationId="{1A2CFBAE-12E3-4737-BF7B-F9680F23B86B}"/>
          </ac:spMkLst>
        </pc:spChg>
        <pc:spChg chg="mod">
          <ac:chgData name="Emilio Sarabia" userId="ce484714dad153d1" providerId="LiveId" clId="{D4BC96F7-4B62-485F-9E4C-D867E28D9961}" dt="2019-10-14T17:17:21.169" v="170" actId="20577"/>
          <ac:spMkLst>
            <pc:docMk/>
            <pc:sldMk cId="2908508110" sldId="259"/>
            <ac:spMk id="3" creationId="{0A6E4D4D-95A5-441A-9378-422F2B6174D6}"/>
          </ac:spMkLst>
        </pc:spChg>
      </pc:sldChg>
      <pc:sldChg chg="modSp add del">
        <pc:chgData name="Emilio Sarabia" userId="ce484714dad153d1" providerId="LiveId" clId="{D4BC96F7-4B62-485F-9E4C-D867E28D9961}" dt="2019-10-14T17:21:46.520" v="175" actId="47"/>
        <pc:sldMkLst>
          <pc:docMk/>
          <pc:sldMk cId="3657193409" sldId="260"/>
        </pc:sldMkLst>
        <pc:spChg chg="mod">
          <ac:chgData name="Emilio Sarabia" userId="ce484714dad153d1" providerId="LiveId" clId="{D4BC96F7-4B62-485F-9E4C-D867E28D9961}" dt="2019-10-13T16:34:13.501" v="93" actId="27636"/>
          <ac:spMkLst>
            <pc:docMk/>
            <pc:sldMk cId="3657193409" sldId="260"/>
            <ac:spMk id="2" creationId="{CD731E6C-B221-4EFE-B740-CB9FAA430562}"/>
          </ac:spMkLst>
        </pc:spChg>
      </pc:sldChg>
      <pc:sldChg chg="modSp add del">
        <pc:chgData name="Emilio Sarabia" userId="ce484714dad153d1" providerId="LiveId" clId="{D4BC96F7-4B62-485F-9E4C-D867E28D9961}" dt="2019-10-14T17:22:20.878" v="177" actId="47"/>
        <pc:sldMkLst>
          <pc:docMk/>
          <pc:sldMk cId="1345394570" sldId="261"/>
        </pc:sldMkLst>
        <pc:spChg chg="mod">
          <ac:chgData name="Emilio Sarabia" userId="ce484714dad153d1" providerId="LiveId" clId="{D4BC96F7-4B62-485F-9E4C-D867E28D9961}" dt="2019-10-13T16:34:30.885" v="97" actId="20577"/>
          <ac:spMkLst>
            <pc:docMk/>
            <pc:sldMk cId="1345394570" sldId="261"/>
            <ac:spMk id="2" creationId="{BBF2353D-0DD3-48B4-8C80-0176CE7168CC}"/>
          </ac:spMkLst>
        </pc:spChg>
      </pc:sldChg>
      <pc:sldChg chg="modSp add del">
        <pc:chgData name="Emilio Sarabia" userId="ce484714dad153d1" providerId="LiveId" clId="{D4BC96F7-4B62-485F-9E4C-D867E28D9961}" dt="2019-10-14T17:22:59.276" v="179" actId="47"/>
        <pc:sldMkLst>
          <pc:docMk/>
          <pc:sldMk cId="1677643513" sldId="262"/>
        </pc:sldMkLst>
        <pc:spChg chg="mod">
          <ac:chgData name="Emilio Sarabia" userId="ce484714dad153d1" providerId="LiveId" clId="{D4BC96F7-4B62-485F-9E4C-D867E28D9961}" dt="2019-10-13T16:34:50.667" v="100" actId="20577"/>
          <ac:spMkLst>
            <pc:docMk/>
            <pc:sldMk cId="1677643513" sldId="262"/>
            <ac:spMk id="2" creationId="{1B28D9D5-76F6-44D2-9F96-7B4C825A000F}"/>
          </ac:spMkLst>
        </pc:spChg>
      </pc:sldChg>
      <pc:sldChg chg="addSp delSp modSp add">
        <pc:chgData name="Emilio Sarabia" userId="ce484714dad153d1" providerId="LiveId" clId="{D4BC96F7-4B62-485F-9E4C-D867E28D9961}" dt="2019-10-14T19:27:46.120" v="3302" actId="1076"/>
        <pc:sldMkLst>
          <pc:docMk/>
          <pc:sldMk cId="2156534556" sldId="263"/>
        </pc:sldMkLst>
        <pc:spChg chg="mod">
          <ac:chgData name="Emilio Sarabia" userId="ce484714dad153d1" providerId="LiveId" clId="{D4BC96F7-4B62-485F-9E4C-D867E28D9961}" dt="2019-10-14T17:15:56.470" v="168" actId="20577"/>
          <ac:spMkLst>
            <pc:docMk/>
            <pc:sldMk cId="2156534556" sldId="263"/>
            <ac:spMk id="2" creationId="{0EB45194-D6D1-4B5A-BF4E-F0A72A9C2E71}"/>
          </ac:spMkLst>
        </pc:spChg>
        <pc:spChg chg="add del mod">
          <ac:chgData name="Emilio Sarabia" userId="ce484714dad153d1" providerId="LiveId" clId="{D4BC96F7-4B62-485F-9E4C-D867E28D9961}" dt="2019-10-14T18:42:40.211" v="2215" actId="931"/>
          <ac:spMkLst>
            <pc:docMk/>
            <pc:sldMk cId="2156534556" sldId="263"/>
            <ac:spMk id="3" creationId="{064262DD-87D3-4DFE-93CE-928F7B65D20E}"/>
          </ac:spMkLst>
        </pc:spChg>
        <pc:spChg chg="add mod">
          <ac:chgData name="Emilio Sarabia" userId="ce484714dad153d1" providerId="LiveId" clId="{D4BC96F7-4B62-485F-9E4C-D867E28D9961}" dt="2019-10-14T18:50:31.535" v="2436" actId="20577"/>
          <ac:spMkLst>
            <pc:docMk/>
            <pc:sldMk cId="2156534556" sldId="263"/>
            <ac:spMk id="10" creationId="{9D6EB639-5B8F-486E-A4BE-21E9FDDA727C}"/>
          </ac:spMkLst>
        </pc:spChg>
        <pc:spChg chg="add mod">
          <ac:chgData name="Emilio Sarabia" userId="ce484714dad153d1" providerId="LiveId" clId="{D4BC96F7-4B62-485F-9E4C-D867E28D9961}" dt="2019-10-14T18:48:42.572" v="2307" actId="1076"/>
          <ac:spMkLst>
            <pc:docMk/>
            <pc:sldMk cId="2156534556" sldId="263"/>
            <ac:spMk id="50" creationId="{643EA00E-B63B-4FE0-9B5A-4AB2F1E1517B}"/>
          </ac:spMkLst>
        </pc:spChg>
        <pc:spChg chg="add mod">
          <ac:chgData name="Emilio Sarabia" userId="ce484714dad153d1" providerId="LiveId" clId="{D4BC96F7-4B62-485F-9E4C-D867E28D9961}" dt="2019-10-14T18:48:56.506" v="2314" actId="1076"/>
          <ac:spMkLst>
            <pc:docMk/>
            <pc:sldMk cId="2156534556" sldId="263"/>
            <ac:spMk id="51" creationId="{B2CDC462-4A6D-45DC-B16B-C906C1859C6E}"/>
          </ac:spMkLst>
        </pc:spChg>
        <pc:spChg chg="add mod">
          <ac:chgData name="Emilio Sarabia" userId="ce484714dad153d1" providerId="LiveId" clId="{D4BC96F7-4B62-485F-9E4C-D867E28D9961}" dt="2019-10-14T18:49:04.933" v="2316" actId="1076"/>
          <ac:spMkLst>
            <pc:docMk/>
            <pc:sldMk cId="2156534556" sldId="263"/>
            <ac:spMk id="52" creationId="{ABA1E22A-5D6D-4312-BD7E-6915940DD6F3}"/>
          </ac:spMkLst>
        </pc:spChg>
        <pc:spChg chg="add mod">
          <ac:chgData name="Emilio Sarabia" userId="ce484714dad153d1" providerId="LiveId" clId="{D4BC96F7-4B62-485F-9E4C-D867E28D9961}" dt="2019-10-14T19:27:22.519" v="3294" actId="20577"/>
          <ac:spMkLst>
            <pc:docMk/>
            <pc:sldMk cId="2156534556" sldId="263"/>
            <ac:spMk id="53" creationId="{255869B0-34AB-435F-8109-DB20C3672837}"/>
          </ac:spMkLst>
        </pc:spChg>
        <pc:spChg chg="add mod">
          <ac:chgData name="Emilio Sarabia" userId="ce484714dad153d1" providerId="LiveId" clId="{D4BC96F7-4B62-485F-9E4C-D867E28D9961}" dt="2019-10-14T19:27:31.538" v="3296" actId="1076"/>
          <ac:spMkLst>
            <pc:docMk/>
            <pc:sldMk cId="2156534556" sldId="263"/>
            <ac:spMk id="54" creationId="{A782BA8B-AD7C-4428-9406-08004B4620AF}"/>
          </ac:spMkLst>
        </pc:spChg>
        <pc:spChg chg="add mod">
          <ac:chgData name="Emilio Sarabia" userId="ce484714dad153d1" providerId="LiveId" clId="{D4BC96F7-4B62-485F-9E4C-D867E28D9961}" dt="2019-10-14T19:27:36.338" v="3298" actId="1076"/>
          <ac:spMkLst>
            <pc:docMk/>
            <pc:sldMk cId="2156534556" sldId="263"/>
            <ac:spMk id="55" creationId="{72B8D04B-5738-41BA-9A96-497764B9DFD8}"/>
          </ac:spMkLst>
        </pc:spChg>
        <pc:spChg chg="add mod">
          <ac:chgData name="Emilio Sarabia" userId="ce484714dad153d1" providerId="LiveId" clId="{D4BC96F7-4B62-485F-9E4C-D867E28D9961}" dt="2019-10-14T19:27:41.176" v="3300" actId="1076"/>
          <ac:spMkLst>
            <pc:docMk/>
            <pc:sldMk cId="2156534556" sldId="263"/>
            <ac:spMk id="56" creationId="{9C6359E9-7EAC-4E88-81C4-DD345EA9AB8C}"/>
          </ac:spMkLst>
        </pc:spChg>
        <pc:spChg chg="add mod">
          <ac:chgData name="Emilio Sarabia" userId="ce484714dad153d1" providerId="LiveId" clId="{D4BC96F7-4B62-485F-9E4C-D867E28D9961}" dt="2019-10-14T19:27:46.120" v="3302" actId="1076"/>
          <ac:spMkLst>
            <pc:docMk/>
            <pc:sldMk cId="2156534556" sldId="263"/>
            <ac:spMk id="57" creationId="{FF13D946-9D93-4675-97BE-0BAA3C9075C8}"/>
          </ac:spMkLst>
        </pc:spChg>
        <pc:picChg chg="add del mod">
          <ac:chgData name="Emilio Sarabia" userId="ce484714dad153d1" providerId="LiveId" clId="{D4BC96F7-4B62-485F-9E4C-D867E28D9961}" dt="2019-10-14T18:43:06.304" v="2226" actId="1076"/>
          <ac:picMkLst>
            <pc:docMk/>
            <pc:sldMk cId="2156534556" sldId="263"/>
            <ac:picMk id="4" creationId="{63F36381-DFC2-45F1-A741-94613A7970F1}"/>
          </ac:picMkLst>
        </pc:picChg>
        <pc:picChg chg="add del mod">
          <ac:chgData name="Emilio Sarabia" userId="ce484714dad153d1" providerId="LiveId" clId="{D4BC96F7-4B62-485F-9E4C-D867E28D9961}" dt="2019-10-14T18:41:17.561" v="2204" actId="931"/>
          <ac:picMkLst>
            <pc:docMk/>
            <pc:sldMk cId="2156534556" sldId="263"/>
            <ac:picMk id="6" creationId="{0F8DC43C-B92C-49B7-975C-C5BF83D0219C}"/>
          </ac:picMkLst>
        </pc:picChg>
        <pc:picChg chg="add del">
          <ac:chgData name="Emilio Sarabia" userId="ce484714dad153d1" providerId="LiveId" clId="{D4BC96F7-4B62-485F-9E4C-D867E28D9961}" dt="2019-10-14T18:41:59.466" v="2210"/>
          <ac:picMkLst>
            <pc:docMk/>
            <pc:sldMk cId="2156534556" sldId="263"/>
            <ac:picMk id="7" creationId="{74176A1A-47A3-4577-946E-EA57D6F6FBCB}"/>
          </ac:picMkLst>
        </pc:picChg>
        <pc:picChg chg="add del mod">
          <ac:chgData name="Emilio Sarabia" userId="ce484714dad153d1" providerId="LiveId" clId="{D4BC96F7-4B62-485F-9E4C-D867E28D9961}" dt="2019-10-14T18:42:45.620" v="2218"/>
          <ac:picMkLst>
            <pc:docMk/>
            <pc:sldMk cId="2156534556" sldId="263"/>
            <ac:picMk id="9" creationId="{DE9F7B48-151B-4D35-8BD0-B45E87CE6082}"/>
          </ac:picMkLst>
        </pc:picChg>
        <pc:picChg chg="add mod">
          <ac:chgData name="Emilio Sarabia" userId="ce484714dad153d1" providerId="LiveId" clId="{D4BC96F7-4B62-485F-9E4C-D867E28D9961}" dt="2019-10-14T18:45:23.831" v="2249" actId="14100"/>
          <ac:picMkLst>
            <pc:docMk/>
            <pc:sldMk cId="2156534556" sldId="263"/>
            <ac:picMk id="11" creationId="{4D628476-936A-4D14-9690-7398B48C25C2}"/>
          </ac:picMkLst>
        </pc:picChg>
        <pc:picChg chg="add mod">
          <ac:chgData name="Emilio Sarabia" userId="ce484714dad153d1" providerId="LiveId" clId="{D4BC96F7-4B62-485F-9E4C-D867E28D9961}" dt="2019-10-14T18:43:34.831" v="2230" actId="1076"/>
          <ac:picMkLst>
            <pc:docMk/>
            <pc:sldMk cId="2156534556" sldId="263"/>
            <ac:picMk id="12" creationId="{BD57F01A-1DF9-4020-86EB-8F333047863B}"/>
          </ac:picMkLst>
        </pc:picChg>
        <pc:picChg chg="add mod">
          <ac:chgData name="Emilio Sarabia" userId="ce484714dad153d1" providerId="LiveId" clId="{D4BC96F7-4B62-485F-9E4C-D867E28D9961}" dt="2019-10-14T18:45:44.191" v="2251" actId="1076"/>
          <ac:picMkLst>
            <pc:docMk/>
            <pc:sldMk cId="2156534556" sldId="263"/>
            <ac:picMk id="20" creationId="{7C06B0B8-7A41-48D6-8A78-2DAFEE4D82A5}"/>
          </ac:picMkLst>
        </pc:picChg>
        <pc:picChg chg="add mod">
          <ac:chgData name="Emilio Sarabia" userId="ce484714dad153d1" providerId="LiveId" clId="{D4BC96F7-4B62-485F-9E4C-D867E28D9961}" dt="2019-10-14T18:46:12.854" v="2254"/>
          <ac:picMkLst>
            <pc:docMk/>
            <pc:sldMk cId="2156534556" sldId="263"/>
            <ac:picMk id="25" creationId="{F4181203-07F9-4A9D-A882-D19192F0645F}"/>
          </ac:picMkLst>
        </pc:picChg>
        <pc:picChg chg="add mod">
          <ac:chgData name="Emilio Sarabia" userId="ce484714dad153d1" providerId="LiveId" clId="{D4BC96F7-4B62-485F-9E4C-D867E28D9961}" dt="2019-10-14T18:46:23.728" v="2256" actId="1076"/>
          <ac:picMkLst>
            <pc:docMk/>
            <pc:sldMk cId="2156534556" sldId="263"/>
            <ac:picMk id="31" creationId="{1DA6C61C-74D5-4D3F-963F-9215DCF4C272}"/>
          </ac:picMkLst>
        </pc:picChg>
        <pc:picChg chg="add mod">
          <ac:chgData name="Emilio Sarabia" userId="ce484714dad153d1" providerId="LiveId" clId="{D4BC96F7-4B62-485F-9E4C-D867E28D9961}" dt="2019-10-14T18:46:28.394" v="2258" actId="1076"/>
          <ac:picMkLst>
            <pc:docMk/>
            <pc:sldMk cId="2156534556" sldId="263"/>
            <ac:picMk id="32" creationId="{4BEC2BAC-D6A3-4B62-B2B8-A06860CA2520}"/>
          </ac:picMkLst>
        </pc:picChg>
        <pc:picChg chg="add mod">
          <ac:chgData name="Emilio Sarabia" userId="ce484714dad153d1" providerId="LiveId" clId="{D4BC96F7-4B62-485F-9E4C-D867E28D9961}" dt="2019-10-14T18:46:32.743" v="2260" actId="1076"/>
          <ac:picMkLst>
            <pc:docMk/>
            <pc:sldMk cId="2156534556" sldId="263"/>
            <ac:picMk id="33" creationId="{719DCB3C-270D-4F5A-A384-85A0FD5FB349}"/>
          </ac:picMkLst>
        </pc:picChg>
        <pc:picChg chg="add mod">
          <ac:chgData name="Emilio Sarabia" userId="ce484714dad153d1" providerId="LiveId" clId="{D4BC96F7-4B62-485F-9E4C-D867E28D9961}" dt="2019-10-14T18:46:37.599" v="2262" actId="1076"/>
          <ac:picMkLst>
            <pc:docMk/>
            <pc:sldMk cId="2156534556" sldId="263"/>
            <ac:picMk id="34" creationId="{B60315AA-1D94-4130-9732-04F62982609A}"/>
          </ac:picMkLst>
        </pc:picChg>
        <pc:cxnChg chg="add mod">
          <ac:chgData name="Emilio Sarabia" userId="ce484714dad153d1" providerId="LiveId" clId="{D4BC96F7-4B62-485F-9E4C-D867E28D9961}" dt="2019-10-14T18:43:56.094" v="2233" actId="14100"/>
          <ac:cxnSpMkLst>
            <pc:docMk/>
            <pc:sldMk cId="2156534556" sldId="263"/>
            <ac:cxnSpMk id="13" creationId="{7D1C702D-8DBF-4DC4-8E6D-E8A239CC2BB1}"/>
          </ac:cxnSpMkLst>
        </pc:cxnChg>
        <pc:cxnChg chg="add mod">
          <ac:chgData name="Emilio Sarabia" userId="ce484714dad153d1" providerId="LiveId" clId="{D4BC96F7-4B62-485F-9E4C-D867E28D9961}" dt="2019-10-14T18:45:23.831" v="2249" actId="14100"/>
          <ac:cxnSpMkLst>
            <pc:docMk/>
            <pc:sldMk cId="2156534556" sldId="263"/>
            <ac:cxnSpMk id="16" creationId="{F58DEB59-9B6D-4257-ADDC-7B5B9391AB31}"/>
          </ac:cxnSpMkLst>
        </pc:cxnChg>
        <pc:cxnChg chg="add mod">
          <ac:chgData name="Emilio Sarabia" userId="ce484714dad153d1" providerId="LiveId" clId="{D4BC96F7-4B62-485F-9E4C-D867E28D9961}" dt="2019-10-14T18:46:01.384" v="2253" actId="14100"/>
          <ac:cxnSpMkLst>
            <pc:docMk/>
            <pc:sldMk cId="2156534556" sldId="263"/>
            <ac:cxnSpMk id="21" creationId="{EB7681A4-6705-4611-90D0-97A41D1A6102}"/>
          </ac:cxnSpMkLst>
        </pc:cxnChg>
        <pc:cxnChg chg="add del">
          <ac:chgData name="Emilio Sarabia" userId="ce484714dad153d1" providerId="LiveId" clId="{D4BC96F7-4B62-485F-9E4C-D867E28D9961}" dt="2019-10-14T18:46:55.645" v="2264" actId="478"/>
          <ac:cxnSpMkLst>
            <pc:docMk/>
            <pc:sldMk cId="2156534556" sldId="263"/>
            <ac:cxnSpMk id="35" creationId="{C65F9874-F7AF-4760-B1AD-33756164D52A}"/>
          </ac:cxnSpMkLst>
        </pc:cxnChg>
        <pc:cxnChg chg="add mod">
          <ac:chgData name="Emilio Sarabia" userId="ce484714dad153d1" providerId="LiveId" clId="{D4BC96F7-4B62-485F-9E4C-D867E28D9961}" dt="2019-10-14T18:47:04.443" v="2265" actId="11529"/>
          <ac:cxnSpMkLst>
            <pc:docMk/>
            <pc:sldMk cId="2156534556" sldId="263"/>
            <ac:cxnSpMk id="37" creationId="{628AAEF9-628F-4690-BC93-621C066B11D3}"/>
          </ac:cxnSpMkLst>
        </pc:cxnChg>
        <pc:cxnChg chg="add mod">
          <ac:chgData name="Emilio Sarabia" userId="ce484714dad153d1" providerId="LiveId" clId="{D4BC96F7-4B62-485F-9E4C-D867E28D9961}" dt="2019-10-14T18:47:16.761" v="2268" actId="14100"/>
          <ac:cxnSpMkLst>
            <pc:docMk/>
            <pc:sldMk cId="2156534556" sldId="263"/>
            <ac:cxnSpMk id="38" creationId="{7CD1B27D-94C0-4B1A-9CEF-DE889E30DC45}"/>
          </ac:cxnSpMkLst>
        </pc:cxnChg>
        <pc:cxnChg chg="add mod">
          <ac:chgData name="Emilio Sarabia" userId="ce484714dad153d1" providerId="LiveId" clId="{D4BC96F7-4B62-485F-9E4C-D867E28D9961}" dt="2019-10-14T18:47:26.059" v="2271" actId="14100"/>
          <ac:cxnSpMkLst>
            <pc:docMk/>
            <pc:sldMk cId="2156534556" sldId="263"/>
            <ac:cxnSpMk id="41" creationId="{462B0B8E-3816-4198-9AA9-78F373C4BEB9}"/>
          </ac:cxnSpMkLst>
        </pc:cxnChg>
        <pc:cxnChg chg="add mod">
          <ac:chgData name="Emilio Sarabia" userId="ce484714dad153d1" providerId="LiveId" clId="{D4BC96F7-4B62-485F-9E4C-D867E28D9961}" dt="2019-10-14T18:47:39.137" v="2274" actId="14100"/>
          <ac:cxnSpMkLst>
            <pc:docMk/>
            <pc:sldMk cId="2156534556" sldId="263"/>
            <ac:cxnSpMk id="44" creationId="{5B4161B8-2079-4E48-A471-227E361ABD55}"/>
          </ac:cxnSpMkLst>
        </pc:cxnChg>
        <pc:cxnChg chg="add mod">
          <ac:chgData name="Emilio Sarabia" userId="ce484714dad153d1" providerId="LiveId" clId="{D4BC96F7-4B62-485F-9E4C-D867E28D9961}" dt="2019-10-14T18:47:53.092" v="2277" actId="14100"/>
          <ac:cxnSpMkLst>
            <pc:docMk/>
            <pc:sldMk cId="2156534556" sldId="263"/>
            <ac:cxnSpMk id="47" creationId="{E932AEDE-E0A0-42D7-8764-856AF1ECCD2D}"/>
          </ac:cxnSpMkLst>
        </pc:cxnChg>
      </pc:sldChg>
      <pc:sldChg chg="addSp delSp modSp add">
        <pc:chgData name="Emilio Sarabia" userId="ce484714dad153d1" providerId="LiveId" clId="{D4BC96F7-4B62-485F-9E4C-D867E28D9961}" dt="2019-10-14T19:01:45.127" v="3144" actId="6549"/>
        <pc:sldMkLst>
          <pc:docMk/>
          <pc:sldMk cId="2727789487" sldId="264"/>
        </pc:sldMkLst>
        <pc:spChg chg="mod">
          <ac:chgData name="Emilio Sarabia" userId="ce484714dad153d1" providerId="LiveId" clId="{D4BC96F7-4B62-485F-9E4C-D867E28D9961}" dt="2019-10-14T17:15:40.808" v="135" actId="20577"/>
          <ac:spMkLst>
            <pc:docMk/>
            <pc:sldMk cId="2727789487" sldId="264"/>
            <ac:spMk id="2" creationId="{2EBE31D5-D9A1-4DB0-8156-5E2630755D60}"/>
          </ac:spMkLst>
        </pc:spChg>
        <pc:spChg chg="add del mod">
          <ac:chgData name="Emilio Sarabia" userId="ce484714dad153d1" providerId="LiveId" clId="{D4BC96F7-4B62-485F-9E4C-D867E28D9961}" dt="2019-10-14T19:01:45.127" v="3144" actId="6549"/>
          <ac:spMkLst>
            <pc:docMk/>
            <pc:sldMk cId="2727789487" sldId="264"/>
            <ac:spMk id="3" creationId="{B8A1DAC7-A2D5-47B5-9F19-527A33FEF293}"/>
          </ac:spMkLst>
        </pc:spChg>
        <pc:spChg chg="add mod">
          <ac:chgData name="Emilio Sarabia" userId="ce484714dad153d1" providerId="LiveId" clId="{D4BC96F7-4B62-485F-9E4C-D867E28D9961}" dt="2019-10-14T18:31:33.889" v="2084" actId="1076"/>
          <ac:spMkLst>
            <pc:docMk/>
            <pc:sldMk cId="2727789487" sldId="264"/>
            <ac:spMk id="25" creationId="{1BF5F0B9-9091-4BC4-AEA1-57B618B4B558}"/>
          </ac:spMkLst>
        </pc:spChg>
        <pc:spChg chg="add mod">
          <ac:chgData name="Emilio Sarabia" userId="ce484714dad153d1" providerId="LiveId" clId="{D4BC96F7-4B62-485F-9E4C-D867E28D9961}" dt="2019-10-14T18:31:45.250" v="2088" actId="20577"/>
          <ac:spMkLst>
            <pc:docMk/>
            <pc:sldMk cId="2727789487" sldId="264"/>
            <ac:spMk id="26" creationId="{CE7A1F1F-7A9E-4316-B86F-D8F870C8619E}"/>
          </ac:spMkLst>
        </pc:spChg>
        <pc:spChg chg="add mod">
          <ac:chgData name="Emilio Sarabia" userId="ce484714dad153d1" providerId="LiveId" clId="{D4BC96F7-4B62-485F-9E4C-D867E28D9961}" dt="2019-10-14T18:31:53.891" v="2092" actId="20577"/>
          <ac:spMkLst>
            <pc:docMk/>
            <pc:sldMk cId="2727789487" sldId="264"/>
            <ac:spMk id="27" creationId="{55E18CAF-36C0-45FA-BFAC-81623BDF1A8A}"/>
          </ac:spMkLst>
        </pc:spChg>
        <pc:picChg chg="add del mod">
          <ac:chgData name="Emilio Sarabia" userId="ce484714dad153d1" providerId="LiveId" clId="{D4BC96F7-4B62-485F-9E4C-D867E28D9961}" dt="2019-10-14T18:27:31.199" v="2018" actId="931"/>
          <ac:picMkLst>
            <pc:docMk/>
            <pc:sldMk cId="2727789487" sldId="264"/>
            <ac:picMk id="5" creationId="{5EEE21CA-9433-42A8-933F-5776D8BD1758}"/>
          </ac:picMkLst>
        </pc:picChg>
        <pc:picChg chg="add del mod">
          <ac:chgData name="Emilio Sarabia" userId="ce484714dad153d1" providerId="LiveId" clId="{D4BC96F7-4B62-485F-9E4C-D867E28D9961}" dt="2019-10-14T18:27:29.218" v="2015"/>
          <ac:picMkLst>
            <pc:docMk/>
            <pc:sldMk cId="2727789487" sldId="264"/>
            <ac:picMk id="6" creationId="{8E2C59FC-9A4D-4B9A-9CD8-695E876C7893}"/>
          </ac:picMkLst>
        </pc:picChg>
        <pc:picChg chg="add del mod">
          <ac:chgData name="Emilio Sarabia" userId="ce484714dad153d1" providerId="LiveId" clId="{D4BC96F7-4B62-485F-9E4C-D867E28D9961}" dt="2019-10-14T18:27:27.987" v="2013"/>
          <ac:picMkLst>
            <pc:docMk/>
            <pc:sldMk cId="2727789487" sldId="264"/>
            <ac:picMk id="7" creationId="{C158EBE1-8166-4D15-81F3-0C3C24C6C5CC}"/>
          </ac:picMkLst>
        </pc:picChg>
        <pc:picChg chg="add mod">
          <ac:chgData name="Emilio Sarabia" userId="ce484714dad153d1" providerId="LiveId" clId="{D4BC96F7-4B62-485F-9E4C-D867E28D9961}" dt="2019-10-14T18:28:10.711" v="2034" actId="1076"/>
          <ac:picMkLst>
            <pc:docMk/>
            <pc:sldMk cId="2727789487" sldId="264"/>
            <ac:picMk id="8" creationId="{C4BE1B06-D2C1-4534-B3B0-FC26CF0561DB}"/>
          </ac:picMkLst>
        </pc:picChg>
        <pc:picChg chg="add mod">
          <ac:chgData name="Emilio Sarabia" userId="ce484714dad153d1" providerId="LiveId" clId="{D4BC96F7-4B62-485F-9E4C-D867E28D9961}" dt="2019-10-14T18:28:16.629" v="2036" actId="1076"/>
          <ac:picMkLst>
            <pc:docMk/>
            <pc:sldMk cId="2727789487" sldId="264"/>
            <ac:picMk id="9" creationId="{23FD602D-34CC-42F4-BB20-C885F237F579}"/>
          </ac:picMkLst>
        </pc:picChg>
        <pc:picChg chg="add mod">
          <ac:chgData name="Emilio Sarabia" userId="ce484714dad153d1" providerId="LiveId" clId="{D4BC96F7-4B62-485F-9E4C-D867E28D9961}" dt="2019-10-14T18:28:21.908" v="2038" actId="1076"/>
          <ac:picMkLst>
            <pc:docMk/>
            <pc:sldMk cId="2727789487" sldId="264"/>
            <ac:picMk id="10" creationId="{EDF89B12-CC41-4A42-9A6E-709D9F4A9DEC}"/>
          </ac:picMkLst>
        </pc:picChg>
        <pc:picChg chg="add mod">
          <ac:chgData name="Emilio Sarabia" userId="ce484714dad153d1" providerId="LiveId" clId="{D4BC96F7-4B62-485F-9E4C-D867E28D9961}" dt="2019-10-14T18:29:13.259" v="2043" actId="1076"/>
          <ac:picMkLst>
            <pc:docMk/>
            <pc:sldMk cId="2727789487" sldId="264"/>
            <ac:picMk id="12" creationId="{DB455134-2F0E-4355-B2DC-07194881FCFD}"/>
          </ac:picMkLst>
        </pc:picChg>
        <pc:cxnChg chg="add mod">
          <ac:chgData name="Emilio Sarabia" userId="ce484714dad153d1" providerId="LiveId" clId="{D4BC96F7-4B62-485F-9E4C-D867E28D9961}" dt="2019-10-14T18:29:24.828" v="2044" actId="11529"/>
          <ac:cxnSpMkLst>
            <pc:docMk/>
            <pc:sldMk cId="2727789487" sldId="264"/>
            <ac:cxnSpMk id="14" creationId="{1632C22F-8D65-49BD-81D1-8A7AF75F78D3}"/>
          </ac:cxnSpMkLst>
        </pc:cxnChg>
        <pc:cxnChg chg="add mod">
          <ac:chgData name="Emilio Sarabia" userId="ce484714dad153d1" providerId="LiveId" clId="{D4BC96F7-4B62-485F-9E4C-D867E28D9961}" dt="2019-10-14T18:30:22.390" v="2055" actId="14100"/>
          <ac:cxnSpMkLst>
            <pc:docMk/>
            <pc:sldMk cId="2727789487" sldId="264"/>
            <ac:cxnSpMk id="16" creationId="{E7829AB1-F126-470C-9BDE-5C07835A4858}"/>
          </ac:cxnSpMkLst>
        </pc:cxnChg>
        <pc:cxnChg chg="add mod">
          <ac:chgData name="Emilio Sarabia" userId="ce484714dad153d1" providerId="LiveId" clId="{D4BC96F7-4B62-485F-9E4C-D867E28D9961}" dt="2019-10-14T18:30:55.075" v="2062" actId="14100"/>
          <ac:cxnSpMkLst>
            <pc:docMk/>
            <pc:sldMk cId="2727789487" sldId="264"/>
            <ac:cxnSpMk id="18" creationId="{95BB6F42-55BE-4A8A-9522-0CE672701E64}"/>
          </ac:cxnSpMkLst>
        </pc:cxnChg>
        <pc:cxnChg chg="add mod">
          <ac:chgData name="Emilio Sarabia" userId="ce484714dad153d1" providerId="LiveId" clId="{D4BC96F7-4B62-485F-9E4C-D867E28D9961}" dt="2019-10-14T18:30:49.288" v="2061" actId="14100"/>
          <ac:cxnSpMkLst>
            <pc:docMk/>
            <pc:sldMk cId="2727789487" sldId="264"/>
            <ac:cxnSpMk id="21" creationId="{11B913E0-8472-49D2-8418-D1B1AF4CEDC1}"/>
          </ac:cxnSpMkLst>
        </pc:cxnChg>
      </pc:sldChg>
      <pc:sldChg chg="add">
        <pc:chgData name="Emilio Sarabia" userId="ce484714dad153d1" providerId="LiveId" clId="{D4BC96F7-4B62-485F-9E4C-D867E28D9961}" dt="2019-10-14T17:18:57.003" v="171"/>
        <pc:sldMkLst>
          <pc:docMk/>
          <pc:sldMk cId="665595441" sldId="265"/>
        </pc:sldMkLst>
      </pc:sldChg>
      <pc:sldChg chg="add">
        <pc:chgData name="Emilio Sarabia" userId="ce484714dad153d1" providerId="LiveId" clId="{D4BC96F7-4B62-485F-9E4C-D867E28D9961}" dt="2019-10-14T17:20:48.515" v="173"/>
        <pc:sldMkLst>
          <pc:docMk/>
          <pc:sldMk cId="1904129026" sldId="266"/>
        </pc:sldMkLst>
      </pc:sldChg>
      <pc:sldChg chg="add">
        <pc:chgData name="Emilio Sarabia" userId="ce484714dad153d1" providerId="LiveId" clId="{D4BC96F7-4B62-485F-9E4C-D867E28D9961}" dt="2019-10-14T17:21:43.888" v="174"/>
        <pc:sldMkLst>
          <pc:docMk/>
          <pc:sldMk cId="2974256391" sldId="267"/>
        </pc:sldMkLst>
      </pc:sldChg>
      <pc:sldChg chg="add">
        <pc:chgData name="Emilio Sarabia" userId="ce484714dad153d1" providerId="LiveId" clId="{D4BC96F7-4B62-485F-9E4C-D867E28D9961}" dt="2019-10-14T17:21:43.888" v="174"/>
        <pc:sldMkLst>
          <pc:docMk/>
          <pc:sldMk cId="3080953171" sldId="268"/>
        </pc:sldMkLst>
      </pc:sldChg>
      <pc:sldChg chg="modSp add">
        <pc:chgData name="Emilio Sarabia" userId="ce484714dad153d1" providerId="LiveId" clId="{D4BC96F7-4B62-485F-9E4C-D867E28D9961}" dt="2019-10-16T10:46:56.078" v="6806" actId="20577"/>
        <pc:sldMkLst>
          <pc:docMk/>
          <pc:sldMk cId="193413941" sldId="269"/>
        </pc:sldMkLst>
        <pc:spChg chg="mod">
          <ac:chgData name="Emilio Sarabia" userId="ce484714dad153d1" providerId="LiveId" clId="{D4BC96F7-4B62-485F-9E4C-D867E28D9961}" dt="2019-10-16T10:46:56.078" v="6806" actId="20577"/>
          <ac:spMkLst>
            <pc:docMk/>
            <pc:sldMk cId="193413941" sldId="269"/>
            <ac:spMk id="3" creationId="{FCAC0340-964D-43CC-A927-9343740F08DD}"/>
          </ac:spMkLst>
        </pc:spChg>
      </pc:sldChg>
      <pc:sldChg chg="add ord">
        <pc:chgData name="Emilio Sarabia" userId="ce484714dad153d1" providerId="LiveId" clId="{D4BC96F7-4B62-485F-9E4C-D867E28D9961}" dt="2019-10-15T20:12:56.806" v="5543"/>
        <pc:sldMkLst>
          <pc:docMk/>
          <pc:sldMk cId="2993977505" sldId="270"/>
        </pc:sldMkLst>
      </pc:sldChg>
      <pc:sldChg chg="modSp add ord">
        <pc:chgData name="Emilio Sarabia" userId="ce484714dad153d1" providerId="LiveId" clId="{D4BC96F7-4B62-485F-9E4C-D867E28D9961}" dt="2019-10-16T10:45:39.957" v="6784" actId="20577"/>
        <pc:sldMkLst>
          <pc:docMk/>
          <pc:sldMk cId="1063933381" sldId="271"/>
        </pc:sldMkLst>
        <pc:spChg chg="mod">
          <ac:chgData name="Emilio Sarabia" userId="ce484714dad153d1" providerId="LiveId" clId="{D4BC96F7-4B62-485F-9E4C-D867E28D9961}" dt="2019-10-16T10:45:39.957" v="6784" actId="20577"/>
          <ac:spMkLst>
            <pc:docMk/>
            <pc:sldMk cId="1063933381" sldId="271"/>
            <ac:spMk id="6" creationId="{8E62480B-B0CC-4AE2-9653-E9E607BF19F4}"/>
          </ac:spMkLst>
        </pc:spChg>
      </pc:sldChg>
      <pc:sldChg chg="modSp add">
        <pc:chgData name="Emilio Sarabia" userId="ce484714dad153d1" providerId="LiveId" clId="{D4BC96F7-4B62-485F-9E4C-D867E28D9961}" dt="2019-10-14T19:10:26.803" v="3267" actId="20577"/>
        <pc:sldMkLst>
          <pc:docMk/>
          <pc:sldMk cId="2815886922" sldId="272"/>
        </pc:sldMkLst>
        <pc:spChg chg="mod">
          <ac:chgData name="Emilio Sarabia" userId="ce484714dad153d1" providerId="LiveId" clId="{D4BC96F7-4B62-485F-9E4C-D867E28D9961}" dt="2019-10-14T19:10:26.803" v="3267" actId="20577"/>
          <ac:spMkLst>
            <pc:docMk/>
            <pc:sldMk cId="2815886922" sldId="272"/>
            <ac:spMk id="4" creationId="{394CAE96-073C-4C9F-B6E4-7D7A62FD78B6}"/>
          </ac:spMkLst>
        </pc:spChg>
        <pc:spChg chg="mod">
          <ac:chgData name="Emilio Sarabia" userId="ce484714dad153d1" providerId="LiveId" clId="{D4BC96F7-4B62-485F-9E4C-D867E28D9961}" dt="2019-10-14T19:08:13.142" v="3201" actId="20577"/>
          <ac:spMkLst>
            <pc:docMk/>
            <pc:sldMk cId="2815886922" sldId="272"/>
            <ac:spMk id="5" creationId="{2FBA2A15-4D30-4E3A-AAF8-F2292C54E918}"/>
          </ac:spMkLst>
        </pc:spChg>
      </pc:sldChg>
      <pc:sldChg chg="modSp add">
        <pc:chgData name="Emilio Sarabia" userId="ce484714dad153d1" providerId="LiveId" clId="{D4BC96F7-4B62-485F-9E4C-D867E28D9961}" dt="2019-10-16T10:57:32.101" v="6837" actId="20577"/>
        <pc:sldMkLst>
          <pc:docMk/>
          <pc:sldMk cId="982554265" sldId="273"/>
        </pc:sldMkLst>
        <pc:spChg chg="mod">
          <ac:chgData name="Emilio Sarabia" userId="ce484714dad153d1" providerId="LiveId" clId="{D4BC96F7-4B62-485F-9E4C-D867E28D9961}" dt="2019-10-14T17:32:52.266" v="226" actId="20577"/>
          <ac:spMkLst>
            <pc:docMk/>
            <pc:sldMk cId="982554265" sldId="273"/>
            <ac:spMk id="2" creationId="{FDF8B6C7-1A4F-44F2-99E5-9F530D6483CB}"/>
          </ac:spMkLst>
        </pc:spChg>
        <pc:spChg chg="mod">
          <ac:chgData name="Emilio Sarabia" userId="ce484714dad153d1" providerId="LiveId" clId="{D4BC96F7-4B62-485F-9E4C-D867E28D9961}" dt="2019-10-16T10:57:32.101" v="6837" actId="20577"/>
          <ac:spMkLst>
            <pc:docMk/>
            <pc:sldMk cId="982554265" sldId="273"/>
            <ac:spMk id="3" creationId="{73C980BE-C1DB-4940-A90F-4B357A019F8E}"/>
          </ac:spMkLst>
        </pc:spChg>
      </pc:sldChg>
      <pc:sldChg chg="modSp add ord">
        <pc:chgData name="Emilio Sarabia" userId="ce484714dad153d1" providerId="LiveId" clId="{D4BC96F7-4B62-485F-9E4C-D867E28D9961}" dt="2019-10-15T20:14:44.113" v="5562" actId="6549"/>
        <pc:sldMkLst>
          <pc:docMk/>
          <pc:sldMk cId="992114447" sldId="274"/>
        </pc:sldMkLst>
        <pc:spChg chg="mod">
          <ac:chgData name="Emilio Sarabia" userId="ce484714dad153d1" providerId="LiveId" clId="{D4BC96F7-4B62-485F-9E4C-D867E28D9961}" dt="2019-10-15T20:14:44.113" v="5562" actId="6549"/>
          <ac:spMkLst>
            <pc:docMk/>
            <pc:sldMk cId="992114447" sldId="274"/>
            <ac:spMk id="2" creationId="{3BCF9AF4-A322-4809-9F00-732FAC1500F7}"/>
          </ac:spMkLst>
        </pc:spChg>
        <pc:spChg chg="mod">
          <ac:chgData name="Emilio Sarabia" userId="ce484714dad153d1" providerId="LiveId" clId="{D4BC96F7-4B62-485F-9E4C-D867E28D9961}" dt="2019-10-14T18:07:20.929" v="1592" actId="20577"/>
          <ac:spMkLst>
            <pc:docMk/>
            <pc:sldMk cId="992114447" sldId="274"/>
            <ac:spMk id="3" creationId="{D8C53970-6A16-4817-B4B4-635DBC65E56F}"/>
          </ac:spMkLst>
        </pc:spChg>
      </pc:sldChg>
      <pc:sldChg chg="addSp delSp modSp add">
        <pc:chgData name="Emilio Sarabia" userId="ce484714dad153d1" providerId="LiveId" clId="{D4BC96F7-4B62-485F-9E4C-D867E28D9961}" dt="2019-10-14T18:10:47.380" v="1731" actId="3064"/>
        <pc:sldMkLst>
          <pc:docMk/>
          <pc:sldMk cId="1312601154" sldId="275"/>
        </pc:sldMkLst>
        <pc:spChg chg="del">
          <ac:chgData name="Emilio Sarabia" userId="ce484714dad153d1" providerId="LiveId" clId="{D4BC96F7-4B62-485F-9E4C-D867E28D9961}" dt="2019-10-14T18:08:05.505" v="1594"/>
          <ac:spMkLst>
            <pc:docMk/>
            <pc:sldMk cId="1312601154" sldId="275"/>
            <ac:spMk id="2" creationId="{398C751E-F8EC-434D-AE4A-C8BFA4915D1C}"/>
          </ac:spMkLst>
        </pc:spChg>
        <pc:spChg chg="del">
          <ac:chgData name="Emilio Sarabia" userId="ce484714dad153d1" providerId="LiveId" clId="{D4BC96F7-4B62-485F-9E4C-D867E28D9961}" dt="2019-10-14T18:08:05.505" v="1594"/>
          <ac:spMkLst>
            <pc:docMk/>
            <pc:sldMk cId="1312601154" sldId="275"/>
            <ac:spMk id="3" creationId="{D1FEF446-361F-428B-8C6F-1DC6A81D078C}"/>
          </ac:spMkLst>
        </pc:spChg>
        <pc:spChg chg="add mod">
          <ac:chgData name="Emilio Sarabia" userId="ce484714dad153d1" providerId="LiveId" clId="{D4BC96F7-4B62-485F-9E4C-D867E28D9961}" dt="2019-10-14T18:10:47.380" v="1731" actId="3064"/>
          <ac:spMkLst>
            <pc:docMk/>
            <pc:sldMk cId="1312601154" sldId="275"/>
            <ac:spMk id="4" creationId="{D22AC90D-B182-4B61-918D-1222A9FFE75D}"/>
          </ac:spMkLst>
        </pc:spChg>
        <pc:spChg chg="add del mod">
          <ac:chgData name="Emilio Sarabia" userId="ce484714dad153d1" providerId="LiveId" clId="{D4BC96F7-4B62-485F-9E4C-D867E28D9961}" dt="2019-10-14T18:08:47.170" v="1695" actId="478"/>
          <ac:spMkLst>
            <pc:docMk/>
            <pc:sldMk cId="1312601154" sldId="275"/>
            <ac:spMk id="5" creationId="{F7165780-739A-4C56-873B-AAD5FC55C0D1}"/>
          </ac:spMkLst>
        </pc:spChg>
      </pc:sldChg>
      <pc:sldChg chg="addSp delSp modSp add del">
        <pc:chgData name="Emilio Sarabia" userId="ce484714dad153d1" providerId="LiveId" clId="{D4BC96F7-4B62-485F-9E4C-D867E28D9961}" dt="2019-10-14T19:04:47.830" v="3145" actId="2696"/>
        <pc:sldMkLst>
          <pc:docMk/>
          <pc:sldMk cId="4207847411" sldId="276"/>
        </pc:sldMkLst>
        <pc:spChg chg="del">
          <ac:chgData name="Emilio Sarabia" userId="ce484714dad153d1" providerId="LiveId" clId="{D4BC96F7-4B62-485F-9E4C-D867E28D9961}" dt="2019-10-14T18:12:56.807" v="1733"/>
          <ac:spMkLst>
            <pc:docMk/>
            <pc:sldMk cId="4207847411" sldId="276"/>
            <ac:spMk id="2" creationId="{C4C83FF0-3A9F-46FF-B83B-66F2FAA87F52}"/>
          </ac:spMkLst>
        </pc:spChg>
        <pc:spChg chg="del">
          <ac:chgData name="Emilio Sarabia" userId="ce484714dad153d1" providerId="LiveId" clId="{D4BC96F7-4B62-485F-9E4C-D867E28D9961}" dt="2019-10-14T18:12:56.807" v="1733"/>
          <ac:spMkLst>
            <pc:docMk/>
            <pc:sldMk cId="4207847411" sldId="276"/>
            <ac:spMk id="3" creationId="{1A956D61-492B-4707-AEC3-63B016160ABC}"/>
          </ac:spMkLst>
        </pc:spChg>
        <pc:spChg chg="del">
          <ac:chgData name="Emilio Sarabia" userId="ce484714dad153d1" providerId="LiveId" clId="{D4BC96F7-4B62-485F-9E4C-D867E28D9961}" dt="2019-10-14T18:12:56.807" v="1733"/>
          <ac:spMkLst>
            <pc:docMk/>
            <pc:sldMk cId="4207847411" sldId="276"/>
            <ac:spMk id="4" creationId="{B7B23C2F-E96F-4AAB-B990-38D603AA1794}"/>
          </ac:spMkLst>
        </pc:spChg>
        <pc:spChg chg="add mod">
          <ac:chgData name="Emilio Sarabia" userId="ce484714dad153d1" providerId="LiveId" clId="{D4BC96F7-4B62-485F-9E4C-D867E28D9961}" dt="2019-10-14T18:13:08.963" v="1749" actId="20577"/>
          <ac:spMkLst>
            <pc:docMk/>
            <pc:sldMk cId="4207847411" sldId="276"/>
            <ac:spMk id="5" creationId="{FF694495-E2AC-400A-A608-08ED28B089C4}"/>
          </ac:spMkLst>
        </pc:spChg>
        <pc:spChg chg="add mod">
          <ac:chgData name="Emilio Sarabia" userId="ce484714dad153d1" providerId="LiveId" clId="{D4BC96F7-4B62-485F-9E4C-D867E28D9961}" dt="2019-10-14T18:15:18.603" v="1996" actId="20577"/>
          <ac:spMkLst>
            <pc:docMk/>
            <pc:sldMk cId="4207847411" sldId="276"/>
            <ac:spMk id="6" creationId="{13E8CB86-FE7D-4332-8D40-E36719373AE6}"/>
          </ac:spMkLst>
        </pc:spChg>
      </pc:sldChg>
      <pc:sldChg chg="addSp delSp modSp add">
        <pc:chgData name="Emilio Sarabia" userId="ce484714dad153d1" providerId="LiveId" clId="{D4BC96F7-4B62-485F-9E4C-D867E28D9961}" dt="2019-10-14T19:00:53.491" v="3126" actId="20577"/>
        <pc:sldMkLst>
          <pc:docMk/>
          <pc:sldMk cId="1415823525" sldId="277"/>
        </pc:sldMkLst>
        <pc:spChg chg="del">
          <ac:chgData name="Emilio Sarabia" userId="ce484714dad153d1" providerId="LiveId" clId="{D4BC96F7-4B62-485F-9E4C-D867E28D9961}" dt="2019-10-14T18:52:14.094" v="2439"/>
          <ac:spMkLst>
            <pc:docMk/>
            <pc:sldMk cId="1415823525" sldId="277"/>
            <ac:spMk id="2" creationId="{AAC4623D-6AB9-46AD-99C2-5DC6729F7219}"/>
          </ac:spMkLst>
        </pc:spChg>
        <pc:spChg chg="del">
          <ac:chgData name="Emilio Sarabia" userId="ce484714dad153d1" providerId="LiveId" clId="{D4BC96F7-4B62-485F-9E4C-D867E28D9961}" dt="2019-10-14T18:52:14.094" v="2439"/>
          <ac:spMkLst>
            <pc:docMk/>
            <pc:sldMk cId="1415823525" sldId="277"/>
            <ac:spMk id="3" creationId="{6B7C8AF0-45B2-4119-8B0F-FB6C9BFE11ED}"/>
          </ac:spMkLst>
        </pc:spChg>
        <pc:spChg chg="add mod">
          <ac:chgData name="Emilio Sarabia" userId="ce484714dad153d1" providerId="LiveId" clId="{D4BC96F7-4B62-485F-9E4C-D867E28D9961}" dt="2019-10-14T18:52:24.055" v="2466" actId="20577"/>
          <ac:spMkLst>
            <pc:docMk/>
            <pc:sldMk cId="1415823525" sldId="277"/>
            <ac:spMk id="4" creationId="{C48C5794-2FD6-4814-A49C-A1B801F44C04}"/>
          </ac:spMkLst>
        </pc:spChg>
        <pc:spChg chg="add mod">
          <ac:chgData name="Emilio Sarabia" userId="ce484714dad153d1" providerId="LiveId" clId="{D4BC96F7-4B62-485F-9E4C-D867E28D9961}" dt="2019-10-14T19:00:53.491" v="3126" actId="20577"/>
          <ac:spMkLst>
            <pc:docMk/>
            <pc:sldMk cId="1415823525" sldId="277"/>
            <ac:spMk id="5" creationId="{9A8A90EA-DBAF-4E72-93FC-03987C5AC690}"/>
          </ac:spMkLst>
        </pc:spChg>
        <pc:spChg chg="add mod">
          <ac:chgData name="Emilio Sarabia" userId="ce484714dad153d1" providerId="LiveId" clId="{D4BC96F7-4B62-485F-9E4C-D867E28D9961}" dt="2019-10-14T18:59:52.092" v="3090" actId="20577"/>
          <ac:spMkLst>
            <pc:docMk/>
            <pc:sldMk cId="1415823525" sldId="277"/>
            <ac:spMk id="6" creationId="{F4763DEF-104E-413D-BCE6-C56EDC9C3675}"/>
          </ac:spMkLst>
        </pc:spChg>
      </pc:sldChg>
      <pc:sldChg chg="add del">
        <pc:chgData name="Emilio Sarabia" userId="ce484714dad153d1" providerId="LiveId" clId="{D4BC96F7-4B62-485F-9E4C-D867E28D9961}" dt="2019-10-14T18:52:27.457" v="2467" actId="47"/>
        <pc:sldMkLst>
          <pc:docMk/>
          <pc:sldMk cId="468202659" sldId="278"/>
        </pc:sldMkLst>
      </pc:sldChg>
      <pc:sldChg chg="modSp add">
        <pc:chgData name="Emilio Sarabia" userId="ce484714dad153d1" providerId="LiveId" clId="{D4BC96F7-4B62-485F-9E4C-D867E28D9961}" dt="2019-10-15T20:52:18.137" v="6745" actId="20577"/>
        <pc:sldMkLst>
          <pc:docMk/>
          <pc:sldMk cId="3419852617" sldId="278"/>
        </pc:sldMkLst>
        <pc:spChg chg="mod">
          <ac:chgData name="Emilio Sarabia" userId="ce484714dad153d1" providerId="LiveId" clId="{D4BC96F7-4B62-485F-9E4C-D867E28D9961}" dt="2019-10-15T18:04:57.339" v="3322" actId="20577"/>
          <ac:spMkLst>
            <pc:docMk/>
            <pc:sldMk cId="3419852617" sldId="278"/>
            <ac:spMk id="2" creationId="{2CDAAF4F-0BBF-4136-83A3-86ABCDD8BF3C}"/>
          </ac:spMkLst>
        </pc:spChg>
        <pc:spChg chg="mod">
          <ac:chgData name="Emilio Sarabia" userId="ce484714dad153d1" providerId="LiveId" clId="{D4BC96F7-4B62-485F-9E4C-D867E28D9961}" dt="2019-10-15T20:52:18.137" v="6745" actId="20577"/>
          <ac:spMkLst>
            <pc:docMk/>
            <pc:sldMk cId="3419852617" sldId="278"/>
            <ac:spMk id="3" creationId="{F7AEA683-CD9B-4154-978D-CAEBE4DF317C}"/>
          </ac:spMkLst>
        </pc:spChg>
      </pc:sldChg>
      <pc:sldChg chg="modSp add">
        <pc:chgData name="Emilio Sarabia" userId="ce484714dad153d1" providerId="LiveId" clId="{D4BC96F7-4B62-485F-9E4C-D867E28D9961}" dt="2019-10-16T10:42:30.883" v="6746" actId="20577"/>
        <pc:sldMkLst>
          <pc:docMk/>
          <pc:sldMk cId="1330181263" sldId="279"/>
        </pc:sldMkLst>
        <pc:spChg chg="mod">
          <ac:chgData name="Emilio Sarabia" userId="ce484714dad153d1" providerId="LiveId" clId="{D4BC96F7-4B62-485F-9E4C-D867E28D9961}" dt="2019-10-15T18:23:34.841" v="3990" actId="20577"/>
          <ac:spMkLst>
            <pc:docMk/>
            <pc:sldMk cId="1330181263" sldId="279"/>
            <ac:spMk id="2" creationId="{EF50937D-C488-4085-8A4B-749E3800537A}"/>
          </ac:spMkLst>
        </pc:spChg>
        <pc:spChg chg="mod">
          <ac:chgData name="Emilio Sarabia" userId="ce484714dad153d1" providerId="LiveId" clId="{D4BC96F7-4B62-485F-9E4C-D867E28D9961}" dt="2019-10-16T10:42:30.883" v="6746" actId="20577"/>
          <ac:spMkLst>
            <pc:docMk/>
            <pc:sldMk cId="1330181263" sldId="279"/>
            <ac:spMk id="3" creationId="{BD109FC4-73C0-479A-AED7-7299E1A1E273}"/>
          </ac:spMkLst>
        </pc:spChg>
      </pc:sldChg>
      <pc:sldChg chg="addSp modSp add">
        <pc:chgData name="Emilio Sarabia" userId="ce484714dad153d1" providerId="LiveId" clId="{D4BC96F7-4B62-485F-9E4C-D867E28D9961}" dt="2019-10-15T19:14:15.877" v="4996" actId="122"/>
        <pc:sldMkLst>
          <pc:docMk/>
          <pc:sldMk cId="2980012979" sldId="280"/>
        </pc:sldMkLst>
        <pc:spChg chg="mod">
          <ac:chgData name="Emilio Sarabia" userId="ce484714dad153d1" providerId="LiveId" clId="{D4BC96F7-4B62-485F-9E4C-D867E28D9961}" dt="2019-10-15T18:26:17.234" v="4104" actId="20577"/>
          <ac:spMkLst>
            <pc:docMk/>
            <pc:sldMk cId="2980012979" sldId="280"/>
            <ac:spMk id="2" creationId="{AD3AD8D3-96B8-4175-930A-9B55E8879D8E}"/>
          </ac:spMkLst>
        </pc:spChg>
        <pc:spChg chg="mod">
          <ac:chgData name="Emilio Sarabia" userId="ce484714dad153d1" providerId="LiveId" clId="{D4BC96F7-4B62-485F-9E4C-D867E28D9961}" dt="2019-10-15T18:44:42.981" v="4414" actId="20577"/>
          <ac:spMkLst>
            <pc:docMk/>
            <pc:sldMk cId="2980012979" sldId="280"/>
            <ac:spMk id="3" creationId="{6260324B-2EA1-4DB6-8874-CBEC272BB33B}"/>
          </ac:spMkLst>
        </pc:spChg>
        <pc:spChg chg="add mod">
          <ac:chgData name="Emilio Sarabia" userId="ce484714dad153d1" providerId="LiveId" clId="{D4BC96F7-4B62-485F-9E4C-D867E28D9961}" dt="2019-10-15T18:51:30.304" v="4450" actId="113"/>
          <ac:spMkLst>
            <pc:docMk/>
            <pc:sldMk cId="2980012979" sldId="280"/>
            <ac:spMk id="5" creationId="{D618F04B-DFBE-48E8-856E-2B2ABAB76F98}"/>
          </ac:spMkLst>
        </pc:spChg>
        <pc:spChg chg="add mod">
          <ac:chgData name="Emilio Sarabia" userId="ce484714dad153d1" providerId="LiveId" clId="{D4BC96F7-4B62-485F-9E4C-D867E28D9961}" dt="2019-10-15T18:52:16.519" v="4475" actId="1076"/>
          <ac:spMkLst>
            <pc:docMk/>
            <pc:sldMk cId="2980012979" sldId="280"/>
            <ac:spMk id="6" creationId="{9B587DCA-5610-46B9-87AB-3CF75B73B759}"/>
          </ac:spMkLst>
        </pc:spChg>
        <pc:spChg chg="add mod">
          <ac:chgData name="Emilio Sarabia" userId="ce484714dad153d1" providerId="LiveId" clId="{D4BC96F7-4B62-485F-9E4C-D867E28D9961}" dt="2019-10-15T19:14:15.877" v="4996" actId="122"/>
          <ac:spMkLst>
            <pc:docMk/>
            <pc:sldMk cId="2980012979" sldId="280"/>
            <ac:spMk id="25" creationId="{8529BC34-0E46-4305-ADF5-EC228635204E}"/>
          </ac:spMkLst>
        </pc:spChg>
        <pc:picChg chg="add mod">
          <ac:chgData name="Emilio Sarabia" userId="ce484714dad153d1" providerId="LiveId" clId="{D4BC96F7-4B62-485F-9E4C-D867E28D9961}" dt="2019-10-15T18:51:20.562" v="4449" actId="1076"/>
          <ac:picMkLst>
            <pc:docMk/>
            <pc:sldMk cId="2980012979" sldId="280"/>
            <ac:picMk id="4" creationId="{640FB579-349E-4E78-A2A8-E84FCAA5E303}"/>
          </ac:picMkLst>
        </pc:picChg>
        <pc:cxnChg chg="add mod">
          <ac:chgData name="Emilio Sarabia" userId="ce484714dad153d1" providerId="LiveId" clId="{D4BC96F7-4B62-485F-9E4C-D867E28D9961}" dt="2019-10-15T18:53:19.864" v="4486" actId="692"/>
          <ac:cxnSpMkLst>
            <pc:docMk/>
            <pc:sldMk cId="2980012979" sldId="280"/>
            <ac:cxnSpMk id="8" creationId="{50EA908E-0EBB-4EAD-AFD5-8D337CFB1D4B}"/>
          </ac:cxnSpMkLst>
        </pc:cxnChg>
        <pc:cxnChg chg="add mod">
          <ac:chgData name="Emilio Sarabia" userId="ce484714dad153d1" providerId="LiveId" clId="{D4BC96F7-4B62-485F-9E4C-D867E28D9961}" dt="2019-10-15T18:53:32.311" v="4491" actId="692"/>
          <ac:cxnSpMkLst>
            <pc:docMk/>
            <pc:sldMk cId="2980012979" sldId="280"/>
            <ac:cxnSpMk id="12" creationId="{338DBBE6-EF78-4810-AC3D-A7A4657C161C}"/>
          </ac:cxnSpMkLst>
        </pc:cxnChg>
        <pc:cxnChg chg="add mod">
          <ac:chgData name="Emilio Sarabia" userId="ce484714dad153d1" providerId="LiveId" clId="{D4BC96F7-4B62-485F-9E4C-D867E28D9961}" dt="2019-10-15T18:53:58.706" v="4497" actId="14100"/>
          <ac:cxnSpMkLst>
            <pc:docMk/>
            <pc:sldMk cId="2980012979" sldId="280"/>
            <ac:cxnSpMk id="17" creationId="{DF0E04C8-6A07-4BC2-BB9F-C519A598B998}"/>
          </ac:cxnSpMkLst>
        </pc:cxnChg>
        <pc:cxnChg chg="add mod">
          <ac:chgData name="Emilio Sarabia" userId="ce484714dad153d1" providerId="LiveId" clId="{D4BC96F7-4B62-485F-9E4C-D867E28D9961}" dt="2019-10-15T18:54:34.391" v="4504" actId="692"/>
          <ac:cxnSpMkLst>
            <pc:docMk/>
            <pc:sldMk cId="2980012979" sldId="280"/>
            <ac:cxnSpMk id="19" creationId="{0C44B301-07A1-4531-8E8F-C7E1150A5A15}"/>
          </ac:cxnSpMkLst>
        </pc:cxnChg>
        <pc:cxnChg chg="add mod">
          <ac:chgData name="Emilio Sarabia" userId="ce484714dad153d1" providerId="LiveId" clId="{D4BC96F7-4B62-485F-9E4C-D867E28D9961}" dt="2019-10-15T19:14:04.361" v="4989" actId="20577"/>
          <ac:cxnSpMkLst>
            <pc:docMk/>
            <pc:sldMk cId="2980012979" sldId="280"/>
            <ac:cxnSpMk id="27" creationId="{54455D6D-7578-4A33-9E3D-38E8886A98DC}"/>
          </ac:cxnSpMkLst>
        </pc:cxnChg>
        <pc:cxnChg chg="add mod">
          <ac:chgData name="Emilio Sarabia" userId="ce484714dad153d1" providerId="LiveId" clId="{D4BC96F7-4B62-485F-9E4C-D867E28D9961}" dt="2019-10-15T19:14:04.361" v="4989" actId="20577"/>
          <ac:cxnSpMkLst>
            <pc:docMk/>
            <pc:sldMk cId="2980012979" sldId="280"/>
            <ac:cxnSpMk id="28" creationId="{99F81DB1-2C88-40AF-A518-54B770256145}"/>
          </ac:cxnSpMkLst>
        </pc:cxnChg>
        <pc:cxnChg chg="add mod">
          <ac:chgData name="Emilio Sarabia" userId="ce484714dad153d1" providerId="LiveId" clId="{D4BC96F7-4B62-485F-9E4C-D867E28D9961}" dt="2019-10-15T19:14:04.361" v="4989" actId="20577"/>
          <ac:cxnSpMkLst>
            <pc:docMk/>
            <pc:sldMk cId="2980012979" sldId="280"/>
            <ac:cxnSpMk id="31" creationId="{3172504D-8A78-4907-8DD5-4B345B4D423C}"/>
          </ac:cxnSpMkLst>
        </pc:cxnChg>
        <pc:cxnChg chg="add mod">
          <ac:chgData name="Emilio Sarabia" userId="ce484714dad153d1" providerId="LiveId" clId="{D4BC96F7-4B62-485F-9E4C-D867E28D9961}" dt="2019-10-15T19:14:04.361" v="4989" actId="20577"/>
          <ac:cxnSpMkLst>
            <pc:docMk/>
            <pc:sldMk cId="2980012979" sldId="280"/>
            <ac:cxnSpMk id="34" creationId="{AEC1975C-B0C8-4197-9AD9-56576646297C}"/>
          </ac:cxnSpMkLst>
        </pc:cxnChg>
        <pc:cxnChg chg="add mod">
          <ac:chgData name="Emilio Sarabia" userId="ce484714dad153d1" providerId="LiveId" clId="{D4BC96F7-4B62-485F-9E4C-D867E28D9961}" dt="2019-10-15T19:14:04.361" v="4989" actId="20577"/>
          <ac:cxnSpMkLst>
            <pc:docMk/>
            <pc:sldMk cId="2980012979" sldId="280"/>
            <ac:cxnSpMk id="37" creationId="{0022BE67-6781-4CFF-AD7F-3734D78F558E}"/>
          </ac:cxnSpMkLst>
        </pc:cxnChg>
      </pc:sldChg>
      <pc:sldChg chg="addSp delSp modSp add">
        <pc:chgData name="Emilio Sarabia" userId="ce484714dad153d1" providerId="LiveId" clId="{D4BC96F7-4B62-485F-9E4C-D867E28D9961}" dt="2019-10-15T19:07:08.990" v="4643" actId="1076"/>
        <pc:sldMkLst>
          <pc:docMk/>
          <pc:sldMk cId="2197711121" sldId="281"/>
        </pc:sldMkLst>
        <pc:spChg chg="mod">
          <ac:chgData name="Emilio Sarabia" userId="ce484714dad153d1" providerId="LiveId" clId="{D4BC96F7-4B62-485F-9E4C-D867E28D9961}" dt="2019-10-15T18:57:30.280" v="4554" actId="20577"/>
          <ac:spMkLst>
            <pc:docMk/>
            <pc:sldMk cId="2197711121" sldId="281"/>
            <ac:spMk id="2" creationId="{9507CC47-70B3-4869-A695-0718BDBD5962}"/>
          </ac:spMkLst>
        </pc:spChg>
        <pc:spChg chg="del">
          <ac:chgData name="Emilio Sarabia" userId="ce484714dad153d1" providerId="LiveId" clId="{D4BC96F7-4B62-485F-9E4C-D867E28D9961}" dt="2019-10-15T18:57:36.200" v="4555" actId="478"/>
          <ac:spMkLst>
            <pc:docMk/>
            <pc:sldMk cId="2197711121" sldId="281"/>
            <ac:spMk id="3" creationId="{5F985CE1-03CB-4E17-A2DB-6D0C5B94E718}"/>
          </ac:spMkLst>
        </pc:spChg>
        <pc:spChg chg="add del mod">
          <ac:chgData name="Emilio Sarabia" userId="ce484714dad153d1" providerId="LiveId" clId="{D4BC96F7-4B62-485F-9E4C-D867E28D9961}" dt="2019-10-15T19:03:31.391" v="4587" actId="11529"/>
          <ac:spMkLst>
            <pc:docMk/>
            <pc:sldMk cId="2197711121" sldId="281"/>
            <ac:spMk id="13" creationId="{17826708-87D6-4787-99C7-E6E630871759}"/>
          </ac:spMkLst>
        </pc:spChg>
        <pc:spChg chg="add mod">
          <ac:chgData name="Emilio Sarabia" userId="ce484714dad153d1" providerId="LiveId" clId="{D4BC96F7-4B62-485F-9E4C-D867E28D9961}" dt="2019-10-15T19:06:59.599" v="4640" actId="403"/>
          <ac:spMkLst>
            <pc:docMk/>
            <pc:sldMk cId="2197711121" sldId="281"/>
            <ac:spMk id="24" creationId="{1B55A97E-326D-44C7-BD90-1AC16629DBD0}"/>
          </ac:spMkLst>
        </pc:spChg>
        <pc:spChg chg="add mod">
          <ac:chgData name="Emilio Sarabia" userId="ce484714dad153d1" providerId="LiveId" clId="{D4BC96F7-4B62-485F-9E4C-D867E28D9961}" dt="2019-10-15T19:07:08.990" v="4643" actId="1076"/>
          <ac:spMkLst>
            <pc:docMk/>
            <pc:sldMk cId="2197711121" sldId="281"/>
            <ac:spMk id="25" creationId="{0356D33C-55A2-42B7-90EB-7288184E3EB9}"/>
          </ac:spMkLst>
        </pc:spChg>
        <pc:spChg chg="add mod">
          <ac:chgData name="Emilio Sarabia" userId="ce484714dad153d1" providerId="LiveId" clId="{D4BC96F7-4B62-485F-9E4C-D867E28D9961}" dt="2019-10-15T19:06:54.491" v="4638" actId="1076"/>
          <ac:spMkLst>
            <pc:docMk/>
            <pc:sldMk cId="2197711121" sldId="281"/>
            <ac:spMk id="26" creationId="{8957A51E-6817-41D5-BFE8-77B849B668DE}"/>
          </ac:spMkLst>
        </pc:spChg>
        <pc:picChg chg="add del mod">
          <ac:chgData name="Emilio Sarabia" userId="ce484714dad153d1" providerId="LiveId" clId="{D4BC96F7-4B62-485F-9E4C-D867E28D9961}" dt="2019-10-15T19:00:52.154" v="4562" actId="478"/>
          <ac:picMkLst>
            <pc:docMk/>
            <pc:sldMk cId="2197711121" sldId="281"/>
            <ac:picMk id="4" creationId="{1E8AA19A-F1E6-4173-9DAC-976867F1E7E3}"/>
          </ac:picMkLst>
        </pc:picChg>
        <pc:picChg chg="add mod">
          <ac:chgData name="Emilio Sarabia" userId="ce484714dad153d1" providerId="LiveId" clId="{D4BC96F7-4B62-485F-9E4C-D867E28D9961}" dt="2019-10-15T19:04:23.383" v="4594" actId="1076"/>
          <ac:picMkLst>
            <pc:docMk/>
            <pc:sldMk cId="2197711121" sldId="281"/>
            <ac:picMk id="5" creationId="{206C5B94-6DF7-443A-A380-C753BBA5F589}"/>
          </ac:picMkLst>
        </pc:picChg>
        <pc:picChg chg="add mod">
          <ac:chgData name="Emilio Sarabia" userId="ce484714dad153d1" providerId="LiveId" clId="{D4BC96F7-4B62-485F-9E4C-D867E28D9961}" dt="2019-10-15T19:01:00.498" v="4566" actId="1076"/>
          <ac:picMkLst>
            <pc:docMk/>
            <pc:sldMk cId="2197711121" sldId="281"/>
            <ac:picMk id="6" creationId="{C2776790-81D2-4120-B049-79FB883DFA0C}"/>
          </ac:picMkLst>
        </pc:picChg>
        <pc:picChg chg="add mod">
          <ac:chgData name="Emilio Sarabia" userId="ce484714dad153d1" providerId="LiveId" clId="{D4BC96F7-4B62-485F-9E4C-D867E28D9961}" dt="2019-10-15T19:02:00.024" v="4569" actId="1076"/>
          <ac:picMkLst>
            <pc:docMk/>
            <pc:sldMk cId="2197711121" sldId="281"/>
            <ac:picMk id="7" creationId="{8ABC068C-01F8-4DF9-B96C-8FA7F6EB681A}"/>
          </ac:picMkLst>
        </pc:picChg>
        <pc:cxnChg chg="add mod">
          <ac:chgData name="Emilio Sarabia" userId="ce484714dad153d1" providerId="LiveId" clId="{D4BC96F7-4B62-485F-9E4C-D867E28D9961}" dt="2019-10-15T19:02:40.623" v="4582" actId="692"/>
          <ac:cxnSpMkLst>
            <pc:docMk/>
            <pc:sldMk cId="2197711121" sldId="281"/>
            <ac:cxnSpMk id="9" creationId="{FE82FADB-94E2-49D9-B4EF-80B7FAE1BBC6}"/>
          </ac:cxnSpMkLst>
        </pc:cxnChg>
        <pc:cxnChg chg="add mod">
          <ac:chgData name="Emilio Sarabia" userId="ce484714dad153d1" providerId="LiveId" clId="{D4BC96F7-4B62-485F-9E4C-D867E28D9961}" dt="2019-10-15T19:04:20.983" v="4593" actId="14100"/>
          <ac:cxnSpMkLst>
            <pc:docMk/>
            <pc:sldMk cId="2197711121" sldId="281"/>
            <ac:cxnSpMk id="10" creationId="{8B9DB0D2-A032-4A56-AB15-743AE1CDF014}"/>
          </ac:cxnSpMkLst>
        </pc:cxnChg>
        <pc:cxnChg chg="add del mod">
          <ac:chgData name="Emilio Sarabia" userId="ce484714dad153d1" providerId="LiveId" clId="{D4BC96F7-4B62-485F-9E4C-D867E28D9961}" dt="2019-10-15T19:03:49.300" v="4590" actId="478"/>
          <ac:cxnSpMkLst>
            <pc:docMk/>
            <pc:sldMk cId="2197711121" sldId="281"/>
            <ac:cxnSpMk id="15" creationId="{4901BA0F-0EEF-44C0-B154-2632340E01EC}"/>
          </ac:cxnSpMkLst>
        </pc:cxnChg>
        <pc:cxnChg chg="add mod">
          <ac:chgData name="Emilio Sarabia" userId="ce484714dad153d1" providerId="LiveId" clId="{D4BC96F7-4B62-485F-9E4C-D867E28D9961}" dt="2019-10-15T19:04:52.884" v="4600" actId="14100"/>
          <ac:cxnSpMkLst>
            <pc:docMk/>
            <pc:sldMk cId="2197711121" sldId="281"/>
            <ac:cxnSpMk id="18" creationId="{B886C61B-9DA5-4454-B457-9D636A91F15D}"/>
          </ac:cxnSpMkLst>
        </pc:cxnChg>
      </pc:sldChg>
      <pc:sldChg chg="modSp add">
        <pc:chgData name="Emilio Sarabia" userId="ce484714dad153d1" providerId="LiveId" clId="{D4BC96F7-4B62-485F-9E4C-D867E28D9961}" dt="2019-10-15T20:24:13.695" v="6107" actId="20577"/>
        <pc:sldMkLst>
          <pc:docMk/>
          <pc:sldMk cId="2153687749" sldId="282"/>
        </pc:sldMkLst>
        <pc:spChg chg="mod">
          <ac:chgData name="Emilio Sarabia" userId="ce484714dad153d1" providerId="LiveId" clId="{D4BC96F7-4B62-485F-9E4C-D867E28D9961}" dt="2019-10-15T20:18:11.187" v="5585" actId="20577"/>
          <ac:spMkLst>
            <pc:docMk/>
            <pc:sldMk cId="2153687749" sldId="282"/>
            <ac:spMk id="2" creationId="{FBCD89ED-1C9C-4B7B-A07B-8F97C7A25D23}"/>
          </ac:spMkLst>
        </pc:spChg>
        <pc:spChg chg="mod">
          <ac:chgData name="Emilio Sarabia" userId="ce484714dad153d1" providerId="LiveId" clId="{D4BC96F7-4B62-485F-9E4C-D867E28D9961}" dt="2019-10-15T20:24:13.695" v="6107" actId="20577"/>
          <ac:spMkLst>
            <pc:docMk/>
            <pc:sldMk cId="2153687749" sldId="282"/>
            <ac:spMk id="3" creationId="{F5256615-DDD0-44DA-91D0-B4F13F0A788A}"/>
          </ac:spMkLst>
        </pc:spChg>
      </pc:sldChg>
      <pc:sldChg chg="addSp delSp modSp add">
        <pc:chgData name="Emilio Sarabia" userId="ce484714dad153d1" providerId="LiveId" clId="{D4BC96F7-4B62-485F-9E4C-D867E28D9961}" dt="2019-10-15T20:40:03.647" v="6340" actId="14100"/>
        <pc:sldMkLst>
          <pc:docMk/>
          <pc:sldMk cId="3486738899" sldId="283"/>
        </pc:sldMkLst>
        <pc:spChg chg="mod">
          <ac:chgData name="Emilio Sarabia" userId="ce484714dad153d1" providerId="LiveId" clId="{D4BC96F7-4B62-485F-9E4C-D867E28D9961}" dt="2019-10-15T20:27:12.806" v="6131" actId="20577"/>
          <ac:spMkLst>
            <pc:docMk/>
            <pc:sldMk cId="3486738899" sldId="283"/>
            <ac:spMk id="2" creationId="{F0F4B6E9-8B77-462E-9F74-D6091CA78B17}"/>
          </ac:spMkLst>
        </pc:spChg>
        <pc:spChg chg="del">
          <ac:chgData name="Emilio Sarabia" userId="ce484714dad153d1" providerId="LiveId" clId="{D4BC96F7-4B62-485F-9E4C-D867E28D9961}" dt="2019-10-15T20:29:23.047" v="6132" actId="478"/>
          <ac:spMkLst>
            <pc:docMk/>
            <pc:sldMk cId="3486738899" sldId="283"/>
            <ac:spMk id="3" creationId="{269F495B-AFA0-40DF-90FB-E5259C06A889}"/>
          </ac:spMkLst>
        </pc:spChg>
        <pc:spChg chg="add mod">
          <ac:chgData name="Emilio Sarabia" userId="ce484714dad153d1" providerId="LiveId" clId="{D4BC96F7-4B62-485F-9E4C-D867E28D9961}" dt="2019-10-15T20:34:42.347" v="6259" actId="113"/>
          <ac:spMkLst>
            <pc:docMk/>
            <pc:sldMk cId="3486738899" sldId="283"/>
            <ac:spMk id="8" creationId="{7634B8C3-BE55-48EC-BD6A-FB7C6C2A691E}"/>
          </ac:spMkLst>
        </pc:spChg>
        <pc:spChg chg="add mod">
          <ac:chgData name="Emilio Sarabia" userId="ce484714dad153d1" providerId="LiveId" clId="{D4BC96F7-4B62-485F-9E4C-D867E28D9961}" dt="2019-10-15T20:34:46.943" v="6260" actId="113"/>
          <ac:spMkLst>
            <pc:docMk/>
            <pc:sldMk cId="3486738899" sldId="283"/>
            <ac:spMk id="9" creationId="{D78D07B9-ADCF-4734-BF1F-CC802432268C}"/>
          </ac:spMkLst>
        </pc:spChg>
        <pc:spChg chg="add mod">
          <ac:chgData name="Emilio Sarabia" userId="ce484714dad153d1" providerId="LiveId" clId="{D4BC96F7-4B62-485F-9E4C-D867E28D9961}" dt="2019-10-15T20:35:20.972" v="6264" actId="113"/>
          <ac:spMkLst>
            <pc:docMk/>
            <pc:sldMk cId="3486738899" sldId="283"/>
            <ac:spMk id="10" creationId="{180EE661-750D-4258-AF9F-BC5277CBDF25}"/>
          </ac:spMkLst>
        </pc:spChg>
        <pc:spChg chg="add mod">
          <ac:chgData name="Emilio Sarabia" userId="ce484714dad153d1" providerId="LiveId" clId="{D4BC96F7-4B62-485F-9E4C-D867E28D9961}" dt="2019-10-15T20:35:24.404" v="6265" actId="113"/>
          <ac:spMkLst>
            <pc:docMk/>
            <pc:sldMk cId="3486738899" sldId="283"/>
            <ac:spMk id="11" creationId="{D4FF653C-DAA4-4A5E-845B-DD29F0F1C9B9}"/>
          </ac:spMkLst>
        </pc:spChg>
        <pc:spChg chg="add mod">
          <ac:chgData name="Emilio Sarabia" userId="ce484714dad153d1" providerId="LiveId" clId="{D4BC96F7-4B62-485F-9E4C-D867E28D9961}" dt="2019-10-15T20:35:27.508" v="6266" actId="113"/>
          <ac:spMkLst>
            <pc:docMk/>
            <pc:sldMk cId="3486738899" sldId="283"/>
            <ac:spMk id="12" creationId="{86F2B2C3-3ABF-4A72-A7A8-6885907DFF1B}"/>
          </ac:spMkLst>
        </pc:spChg>
        <pc:spChg chg="add mod">
          <ac:chgData name="Emilio Sarabia" userId="ce484714dad153d1" providerId="LiveId" clId="{D4BC96F7-4B62-485F-9E4C-D867E28D9961}" dt="2019-10-15T20:35:32.751" v="6267" actId="113"/>
          <ac:spMkLst>
            <pc:docMk/>
            <pc:sldMk cId="3486738899" sldId="283"/>
            <ac:spMk id="13" creationId="{DA130173-0DD3-438D-B077-A5D69EE59731}"/>
          </ac:spMkLst>
        </pc:spChg>
        <pc:spChg chg="add mod">
          <ac:chgData name="Emilio Sarabia" userId="ce484714dad153d1" providerId="LiveId" clId="{D4BC96F7-4B62-485F-9E4C-D867E28D9961}" dt="2019-10-15T20:35:37.327" v="6268" actId="113"/>
          <ac:spMkLst>
            <pc:docMk/>
            <pc:sldMk cId="3486738899" sldId="283"/>
            <ac:spMk id="14" creationId="{A50B9F9E-522D-40CA-A64B-60FFC94E7E2B}"/>
          </ac:spMkLst>
        </pc:spChg>
        <pc:spChg chg="add mod">
          <ac:chgData name="Emilio Sarabia" userId="ce484714dad153d1" providerId="LiveId" clId="{D4BC96F7-4B62-485F-9E4C-D867E28D9961}" dt="2019-10-15T20:35:40.194" v="6269" actId="113"/>
          <ac:spMkLst>
            <pc:docMk/>
            <pc:sldMk cId="3486738899" sldId="283"/>
            <ac:spMk id="15" creationId="{F564F612-B7AC-415D-A9F5-5D818D9B7854}"/>
          </ac:spMkLst>
        </pc:spChg>
        <pc:spChg chg="add mod">
          <ac:chgData name="Emilio Sarabia" userId="ce484714dad153d1" providerId="LiveId" clId="{D4BC96F7-4B62-485F-9E4C-D867E28D9961}" dt="2019-10-15T20:35:45.372" v="6270" actId="113"/>
          <ac:spMkLst>
            <pc:docMk/>
            <pc:sldMk cId="3486738899" sldId="283"/>
            <ac:spMk id="16" creationId="{1310A12C-D9F7-431A-8929-CE6619AEB76D}"/>
          </ac:spMkLst>
        </pc:spChg>
        <pc:spChg chg="add mod">
          <ac:chgData name="Emilio Sarabia" userId="ce484714dad153d1" providerId="LiveId" clId="{D4BC96F7-4B62-485F-9E4C-D867E28D9961}" dt="2019-10-15T20:36:46.972" v="6283" actId="113"/>
          <ac:spMkLst>
            <pc:docMk/>
            <pc:sldMk cId="3486738899" sldId="283"/>
            <ac:spMk id="17" creationId="{72FDD618-E6F7-4702-8A1D-66CBDABBE959}"/>
          </ac:spMkLst>
        </pc:spChg>
        <pc:picChg chg="add mod">
          <ac:chgData name="Emilio Sarabia" userId="ce484714dad153d1" providerId="LiveId" clId="{D4BC96F7-4B62-485F-9E4C-D867E28D9961}" dt="2019-10-15T20:30:02.240" v="6137" actId="1076"/>
          <ac:picMkLst>
            <pc:docMk/>
            <pc:sldMk cId="3486738899" sldId="283"/>
            <ac:picMk id="5" creationId="{259A3BA3-10B6-40F4-8C40-F1088FD55E73}"/>
          </ac:picMkLst>
        </pc:picChg>
        <pc:picChg chg="add mod">
          <ac:chgData name="Emilio Sarabia" userId="ce484714dad153d1" providerId="LiveId" clId="{D4BC96F7-4B62-485F-9E4C-D867E28D9961}" dt="2019-10-15T20:30:07.727" v="6139" actId="1076"/>
          <ac:picMkLst>
            <pc:docMk/>
            <pc:sldMk cId="3486738899" sldId="283"/>
            <ac:picMk id="6" creationId="{35BC72AC-0DC6-42F9-A124-214A19950F2D}"/>
          </ac:picMkLst>
        </pc:picChg>
        <pc:picChg chg="add mod">
          <ac:chgData name="Emilio Sarabia" userId="ce484714dad153d1" providerId="LiveId" clId="{D4BC96F7-4B62-485F-9E4C-D867E28D9961}" dt="2019-10-15T20:30:13.011" v="6141" actId="1076"/>
          <ac:picMkLst>
            <pc:docMk/>
            <pc:sldMk cId="3486738899" sldId="283"/>
            <ac:picMk id="7" creationId="{F5585F70-5AB5-41B0-85F0-705764449A91}"/>
          </ac:picMkLst>
        </pc:picChg>
        <pc:cxnChg chg="add mod">
          <ac:chgData name="Emilio Sarabia" userId="ce484714dad153d1" providerId="LiveId" clId="{D4BC96F7-4B62-485F-9E4C-D867E28D9961}" dt="2019-10-15T20:37:26.368" v="6294" actId="1076"/>
          <ac:cxnSpMkLst>
            <pc:docMk/>
            <pc:sldMk cId="3486738899" sldId="283"/>
            <ac:cxnSpMk id="19" creationId="{D9F9FED7-3D4D-4119-B717-B314ADDE43CE}"/>
          </ac:cxnSpMkLst>
        </pc:cxnChg>
        <pc:cxnChg chg="add mod">
          <ac:chgData name="Emilio Sarabia" userId="ce484714dad153d1" providerId="LiveId" clId="{D4BC96F7-4B62-485F-9E4C-D867E28D9961}" dt="2019-10-15T20:37:33.409" v="6296" actId="1076"/>
          <ac:cxnSpMkLst>
            <pc:docMk/>
            <pc:sldMk cId="3486738899" sldId="283"/>
            <ac:cxnSpMk id="20" creationId="{F757C446-E6D2-49E7-84C1-71C5305A5A64}"/>
          </ac:cxnSpMkLst>
        </pc:cxnChg>
        <pc:cxnChg chg="add mod">
          <ac:chgData name="Emilio Sarabia" userId="ce484714dad153d1" providerId="LiveId" clId="{D4BC96F7-4B62-485F-9E4C-D867E28D9961}" dt="2019-10-15T20:37:39.133" v="6298" actId="1076"/>
          <ac:cxnSpMkLst>
            <pc:docMk/>
            <pc:sldMk cId="3486738899" sldId="283"/>
            <ac:cxnSpMk id="21" creationId="{ADEBDEF8-FEB7-4497-8E3D-6527A748CD25}"/>
          </ac:cxnSpMkLst>
        </pc:cxnChg>
        <pc:cxnChg chg="add mod">
          <ac:chgData name="Emilio Sarabia" userId="ce484714dad153d1" providerId="LiveId" clId="{D4BC96F7-4B62-485F-9E4C-D867E28D9961}" dt="2019-10-15T20:37:46.222" v="6300" actId="1076"/>
          <ac:cxnSpMkLst>
            <pc:docMk/>
            <pc:sldMk cId="3486738899" sldId="283"/>
            <ac:cxnSpMk id="22" creationId="{CE4A8365-2EA0-4A0E-9DAF-DF3950DA9778}"/>
          </ac:cxnSpMkLst>
        </pc:cxnChg>
        <pc:cxnChg chg="add mod">
          <ac:chgData name="Emilio Sarabia" userId="ce484714dad153d1" providerId="LiveId" clId="{D4BC96F7-4B62-485F-9E4C-D867E28D9961}" dt="2019-10-15T20:37:51.016" v="6302" actId="1076"/>
          <ac:cxnSpMkLst>
            <pc:docMk/>
            <pc:sldMk cId="3486738899" sldId="283"/>
            <ac:cxnSpMk id="23" creationId="{F80A9130-A876-4E72-9D70-D8BBFCDBA7C6}"/>
          </ac:cxnSpMkLst>
        </pc:cxnChg>
        <pc:cxnChg chg="add mod">
          <ac:chgData name="Emilio Sarabia" userId="ce484714dad153d1" providerId="LiveId" clId="{D4BC96F7-4B62-485F-9E4C-D867E28D9961}" dt="2019-10-15T20:38:03.638" v="6304" actId="1076"/>
          <ac:cxnSpMkLst>
            <pc:docMk/>
            <pc:sldMk cId="3486738899" sldId="283"/>
            <ac:cxnSpMk id="24" creationId="{D77DA3B4-82A6-497B-93BC-9D476AFEC79A}"/>
          </ac:cxnSpMkLst>
        </pc:cxnChg>
        <pc:cxnChg chg="add mod">
          <ac:chgData name="Emilio Sarabia" userId="ce484714dad153d1" providerId="LiveId" clId="{D4BC96F7-4B62-485F-9E4C-D867E28D9961}" dt="2019-10-15T20:38:18.448" v="6307" actId="1076"/>
          <ac:cxnSpMkLst>
            <pc:docMk/>
            <pc:sldMk cId="3486738899" sldId="283"/>
            <ac:cxnSpMk id="25" creationId="{90A84BBB-DB51-4A20-986B-0EC1B5989DCF}"/>
          </ac:cxnSpMkLst>
        </pc:cxnChg>
        <pc:cxnChg chg="add mod">
          <ac:chgData name="Emilio Sarabia" userId="ce484714dad153d1" providerId="LiveId" clId="{D4BC96F7-4B62-485F-9E4C-D867E28D9961}" dt="2019-10-15T20:38:25.340" v="6309" actId="1076"/>
          <ac:cxnSpMkLst>
            <pc:docMk/>
            <pc:sldMk cId="3486738899" sldId="283"/>
            <ac:cxnSpMk id="26" creationId="{A11AC2ED-C191-4C2F-92FA-A09CDAEDE372}"/>
          </ac:cxnSpMkLst>
        </pc:cxnChg>
        <pc:cxnChg chg="add mod">
          <ac:chgData name="Emilio Sarabia" userId="ce484714dad153d1" providerId="LiveId" clId="{D4BC96F7-4B62-485F-9E4C-D867E28D9961}" dt="2019-10-15T20:38:33.299" v="6311" actId="1076"/>
          <ac:cxnSpMkLst>
            <pc:docMk/>
            <pc:sldMk cId="3486738899" sldId="283"/>
            <ac:cxnSpMk id="27" creationId="{E6940511-2772-41CF-AF70-42A7ED90681C}"/>
          </ac:cxnSpMkLst>
        </pc:cxnChg>
        <pc:cxnChg chg="add mod">
          <ac:chgData name="Emilio Sarabia" userId="ce484714dad153d1" providerId="LiveId" clId="{D4BC96F7-4B62-485F-9E4C-D867E28D9961}" dt="2019-10-15T20:38:42.334" v="6314" actId="14100"/>
          <ac:cxnSpMkLst>
            <pc:docMk/>
            <pc:sldMk cId="3486738899" sldId="283"/>
            <ac:cxnSpMk id="28" creationId="{835285C9-57E0-4003-A190-1FF4BA987275}"/>
          </ac:cxnSpMkLst>
        </pc:cxnChg>
        <pc:cxnChg chg="add mod">
          <ac:chgData name="Emilio Sarabia" userId="ce484714dad153d1" providerId="LiveId" clId="{D4BC96F7-4B62-485F-9E4C-D867E28D9961}" dt="2019-10-15T20:38:52.422" v="6317" actId="14100"/>
          <ac:cxnSpMkLst>
            <pc:docMk/>
            <pc:sldMk cId="3486738899" sldId="283"/>
            <ac:cxnSpMk id="30" creationId="{5A39196A-DC6F-48CD-8E84-6A658EAB650C}"/>
          </ac:cxnSpMkLst>
        </pc:cxnChg>
        <pc:cxnChg chg="add mod">
          <ac:chgData name="Emilio Sarabia" userId="ce484714dad153d1" providerId="LiveId" clId="{D4BC96F7-4B62-485F-9E4C-D867E28D9961}" dt="2019-10-15T20:38:59.512" v="6320" actId="14100"/>
          <ac:cxnSpMkLst>
            <pc:docMk/>
            <pc:sldMk cId="3486738899" sldId="283"/>
            <ac:cxnSpMk id="33" creationId="{FAD66A01-CD90-4051-AB21-044B72171470}"/>
          </ac:cxnSpMkLst>
        </pc:cxnChg>
        <pc:cxnChg chg="add mod">
          <ac:chgData name="Emilio Sarabia" userId="ce484714dad153d1" providerId="LiveId" clId="{D4BC96F7-4B62-485F-9E4C-D867E28D9961}" dt="2019-10-15T20:39:08.203" v="6323" actId="14100"/>
          <ac:cxnSpMkLst>
            <pc:docMk/>
            <pc:sldMk cId="3486738899" sldId="283"/>
            <ac:cxnSpMk id="36" creationId="{128CC728-6BE9-465F-B41E-60CAF5D8705A}"/>
          </ac:cxnSpMkLst>
        </pc:cxnChg>
        <pc:cxnChg chg="add mod">
          <ac:chgData name="Emilio Sarabia" userId="ce484714dad153d1" providerId="LiveId" clId="{D4BC96F7-4B62-485F-9E4C-D867E28D9961}" dt="2019-10-15T20:39:15.473" v="6326" actId="14100"/>
          <ac:cxnSpMkLst>
            <pc:docMk/>
            <pc:sldMk cId="3486738899" sldId="283"/>
            <ac:cxnSpMk id="39" creationId="{AF161C6E-294B-408F-9950-5FA6E8D9094D}"/>
          </ac:cxnSpMkLst>
        </pc:cxnChg>
        <pc:cxnChg chg="add mod">
          <ac:chgData name="Emilio Sarabia" userId="ce484714dad153d1" providerId="LiveId" clId="{D4BC96F7-4B62-485F-9E4C-D867E28D9961}" dt="2019-10-15T20:39:24.947" v="6329" actId="14100"/>
          <ac:cxnSpMkLst>
            <pc:docMk/>
            <pc:sldMk cId="3486738899" sldId="283"/>
            <ac:cxnSpMk id="42" creationId="{4EF08E3C-B9DE-46C3-B78E-450B93C36B90}"/>
          </ac:cxnSpMkLst>
        </pc:cxnChg>
        <pc:cxnChg chg="add mod">
          <ac:chgData name="Emilio Sarabia" userId="ce484714dad153d1" providerId="LiveId" clId="{D4BC96F7-4B62-485F-9E4C-D867E28D9961}" dt="2019-10-15T20:39:42.367" v="6334" actId="14100"/>
          <ac:cxnSpMkLst>
            <pc:docMk/>
            <pc:sldMk cId="3486738899" sldId="283"/>
            <ac:cxnSpMk id="45" creationId="{FF9E709D-B456-437C-8B1B-D185531499CC}"/>
          </ac:cxnSpMkLst>
        </pc:cxnChg>
        <pc:cxnChg chg="add mod">
          <ac:chgData name="Emilio Sarabia" userId="ce484714dad153d1" providerId="LiveId" clId="{D4BC96F7-4B62-485F-9E4C-D867E28D9961}" dt="2019-10-15T20:39:51.424" v="6337" actId="14100"/>
          <ac:cxnSpMkLst>
            <pc:docMk/>
            <pc:sldMk cId="3486738899" sldId="283"/>
            <ac:cxnSpMk id="48" creationId="{C9B61615-622D-4E03-8472-75AF03A29E0F}"/>
          </ac:cxnSpMkLst>
        </pc:cxnChg>
        <pc:cxnChg chg="add mod">
          <ac:chgData name="Emilio Sarabia" userId="ce484714dad153d1" providerId="LiveId" clId="{D4BC96F7-4B62-485F-9E4C-D867E28D9961}" dt="2019-10-15T20:40:03.647" v="6340" actId="14100"/>
          <ac:cxnSpMkLst>
            <pc:docMk/>
            <pc:sldMk cId="3486738899" sldId="283"/>
            <ac:cxnSpMk id="51" creationId="{00BE0824-F120-476E-A39F-8D90C1B5F0EA}"/>
          </ac:cxnSpMkLst>
        </pc:cxnChg>
      </pc:sldChg>
    </pc:docChg>
  </pc:docChgLst>
  <pc:docChgLst>
    <pc:chgData name="Emilio Sarabia" userId="ce484714dad153d1" providerId="LiveId" clId="{7AE02EDD-2735-41B3-97D6-AE1634769788}"/>
    <pc:docChg chg="custSel modSld">
      <pc:chgData name="Emilio Sarabia" userId="ce484714dad153d1" providerId="LiveId" clId="{7AE02EDD-2735-41B3-97D6-AE1634769788}" dt="2021-07-09T20:33:39.502" v="7" actId="27636"/>
      <pc:docMkLst>
        <pc:docMk/>
      </pc:docMkLst>
      <pc:sldChg chg="modSp mod">
        <pc:chgData name="Emilio Sarabia" userId="ce484714dad153d1" providerId="LiveId" clId="{7AE02EDD-2735-41B3-97D6-AE1634769788}" dt="2021-07-09T20:33:39.502" v="7" actId="27636"/>
        <pc:sldMkLst>
          <pc:docMk/>
          <pc:sldMk cId="3663843431" sldId="256"/>
        </pc:sldMkLst>
        <pc:spChg chg="mod">
          <ac:chgData name="Emilio Sarabia" userId="ce484714dad153d1" providerId="LiveId" clId="{7AE02EDD-2735-41B3-97D6-AE1634769788}" dt="2021-07-09T20:33:39.502" v="7" actId="27636"/>
          <ac:spMkLst>
            <pc:docMk/>
            <pc:sldMk cId="3663843431" sldId="256"/>
            <ac:spMk id="2" creationId="{2A8DBF70-1EE4-4609-ADF2-473ECB665FA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6523-48EF-4DB8-A510-0AFF864EBD79}" type="datetimeFigureOut">
              <a:rPr lang="es-ES" smtClean="0"/>
              <a:t>09/07/2021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11EE17A-9D63-4D83-BA7D-EB3F169012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2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6523-48EF-4DB8-A510-0AFF864EBD79}" type="datetimeFigureOut">
              <a:rPr lang="es-ES" smtClean="0"/>
              <a:t>09/07/2021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1EE17A-9D63-4D83-BA7D-EB3F169012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245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6523-48EF-4DB8-A510-0AFF864EBD79}" type="datetimeFigureOut">
              <a:rPr lang="es-ES" smtClean="0"/>
              <a:t>09/07/2021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1EE17A-9D63-4D83-BA7D-EB3F16901227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6856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6523-48EF-4DB8-A510-0AFF864EBD79}" type="datetimeFigureOut">
              <a:rPr lang="es-ES" smtClean="0"/>
              <a:t>09/07/2021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1EE17A-9D63-4D83-BA7D-EB3F169012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3540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6523-48EF-4DB8-A510-0AFF864EBD79}" type="datetimeFigureOut">
              <a:rPr lang="es-ES" smtClean="0"/>
              <a:t>09/07/2021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1EE17A-9D63-4D83-BA7D-EB3F16901227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2139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6523-48EF-4DB8-A510-0AFF864EBD79}" type="datetimeFigureOut">
              <a:rPr lang="es-ES" smtClean="0"/>
              <a:t>09/07/2021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1EE17A-9D63-4D83-BA7D-EB3F169012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922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6523-48EF-4DB8-A510-0AFF864EBD79}" type="datetimeFigureOut">
              <a:rPr lang="es-ES" smtClean="0"/>
              <a:t>09/07/2021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EE17A-9D63-4D83-BA7D-EB3F169012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7964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6523-48EF-4DB8-A510-0AFF864EBD79}" type="datetimeFigureOut">
              <a:rPr lang="es-ES" smtClean="0"/>
              <a:t>09/07/2021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EE17A-9D63-4D83-BA7D-EB3F169012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558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6523-48EF-4DB8-A510-0AFF864EBD79}" type="datetimeFigureOut">
              <a:rPr lang="es-ES" smtClean="0"/>
              <a:t>09/07/2021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EE17A-9D63-4D83-BA7D-EB3F169012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646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6523-48EF-4DB8-A510-0AFF864EBD79}" type="datetimeFigureOut">
              <a:rPr lang="es-ES" smtClean="0"/>
              <a:t>09/07/2021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1EE17A-9D63-4D83-BA7D-EB3F169012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120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6523-48EF-4DB8-A510-0AFF864EBD79}" type="datetimeFigureOut">
              <a:rPr lang="es-ES" smtClean="0"/>
              <a:t>09/07/2021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1EE17A-9D63-4D83-BA7D-EB3F169012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365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6523-48EF-4DB8-A510-0AFF864EBD79}" type="datetimeFigureOut">
              <a:rPr lang="es-ES" smtClean="0"/>
              <a:t>09/07/2021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1EE17A-9D63-4D83-BA7D-EB3F169012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688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6523-48EF-4DB8-A510-0AFF864EBD79}" type="datetimeFigureOut">
              <a:rPr lang="es-ES" smtClean="0"/>
              <a:t>09/07/2021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EE17A-9D63-4D83-BA7D-EB3F169012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179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6523-48EF-4DB8-A510-0AFF864EBD79}" type="datetimeFigureOut">
              <a:rPr lang="es-ES" smtClean="0"/>
              <a:t>09/07/2021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EE17A-9D63-4D83-BA7D-EB3F169012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697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6523-48EF-4DB8-A510-0AFF864EBD79}" type="datetimeFigureOut">
              <a:rPr lang="es-ES" smtClean="0"/>
              <a:t>09/07/2021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EE17A-9D63-4D83-BA7D-EB3F169012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781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6523-48EF-4DB8-A510-0AFF864EBD79}" type="datetimeFigureOut">
              <a:rPr lang="es-ES" smtClean="0"/>
              <a:t>09/07/2021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1EE17A-9D63-4D83-BA7D-EB3F169012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505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D6523-48EF-4DB8-A510-0AFF864EBD79}" type="datetimeFigureOut">
              <a:rPr lang="es-ES" smtClean="0"/>
              <a:t>09/07/2021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11EE17A-9D63-4D83-BA7D-EB3F169012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795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s/base-de-datos-almacenamiento-de-datos-14976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pixabay.com/es/equipo-base-de-datos-red-servidor-156948/" TargetMode="External"/><Relationship Id="rId7" Type="http://schemas.openxmlformats.org/officeDocument/2006/relationships/hyperlink" Target="https://pixabay.com/es/twitter-nube-social-internet-2237853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pixabay.com/es/servidor-web-red-computadora-567943/" TargetMode="External"/><Relationship Id="rId4" Type="http://schemas.openxmlformats.org/officeDocument/2006/relationships/image" Target="../media/image18.png"/><Relationship Id="rId9" Type="http://schemas.openxmlformats.org/officeDocument/2006/relationships/hyperlink" Target="https://pixabay.com/pt/local-de-trabalho-pc-tela-305110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s/equipo-base-de-datos-red-servidor-156948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s/twitter-nube-social-internet-2237853/" TargetMode="Externa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DBF70-1EE4-4609-ADF2-473ECB665F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/>
              <a:t>Almacenamiento </a:t>
            </a:r>
            <a:r>
              <a:rPr lang="es-ES" dirty="0"/>
              <a:t>de la Información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A1BE54-2E65-4E24-9C80-BAE6DB7D9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Bases de Datos</a:t>
            </a:r>
          </a:p>
        </p:txBody>
      </p:sp>
    </p:spTree>
    <p:extLst>
      <p:ext uri="{BB962C8B-B14F-4D97-AF65-F5344CB8AC3E}">
        <p14:creationId xmlns:p14="http://schemas.microsoft.com/office/powerpoint/2010/main" val="366384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7CC47-70B3-4869-A695-0718BDBD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Relaciones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06C5B94-6DF7-443A-A380-C753BBA5F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754" y="3268354"/>
            <a:ext cx="5317412" cy="139619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2776790-81D2-4120-B049-79FB883DF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502" y="5109490"/>
            <a:ext cx="5550507" cy="142638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ABC068C-01F8-4DF9-B96C-8FA7F6EB6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311" y="2330469"/>
            <a:ext cx="4449242" cy="1415667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E82FADB-94E2-49D9-B4EF-80B7FAE1BBC6}"/>
              </a:ext>
            </a:extLst>
          </p:cNvPr>
          <p:cNvCxnSpPr/>
          <p:nvPr/>
        </p:nvCxnSpPr>
        <p:spPr>
          <a:xfrm>
            <a:off x="2458065" y="3729717"/>
            <a:ext cx="3637935" cy="137977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B9DB0D2-A032-4A56-AB15-743AE1CDF014}"/>
              </a:ext>
            </a:extLst>
          </p:cNvPr>
          <p:cNvCxnSpPr>
            <a:cxnSpLocks/>
          </p:cNvCxnSpPr>
          <p:nvPr/>
        </p:nvCxnSpPr>
        <p:spPr>
          <a:xfrm flipH="1">
            <a:off x="6189554" y="4021394"/>
            <a:ext cx="624200" cy="116020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B886C61B-9DA5-4454-B457-9D636A91F15D}"/>
              </a:ext>
            </a:extLst>
          </p:cNvPr>
          <p:cNvCxnSpPr>
            <a:cxnSpLocks/>
          </p:cNvCxnSpPr>
          <p:nvPr/>
        </p:nvCxnSpPr>
        <p:spPr>
          <a:xfrm>
            <a:off x="2458065" y="3729717"/>
            <a:ext cx="4355689" cy="29167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B55A97E-326D-44C7-BD90-1AC16629DBD0}"/>
              </a:ext>
            </a:extLst>
          </p:cNvPr>
          <p:cNvSpPr txBox="1"/>
          <p:nvPr/>
        </p:nvSpPr>
        <p:spPr>
          <a:xfrm>
            <a:off x="6988813" y="2811120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/>
              <a:t>Countries</a:t>
            </a:r>
            <a:endParaRPr lang="es-ES" sz="2400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356D33C-55A2-42B7-90EB-7288184E3EB9}"/>
              </a:ext>
            </a:extLst>
          </p:cNvPr>
          <p:cNvSpPr txBox="1"/>
          <p:nvPr/>
        </p:nvSpPr>
        <p:spPr>
          <a:xfrm>
            <a:off x="1740311" y="1868804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/>
              <a:t>Languages</a:t>
            </a:r>
            <a:endParaRPr lang="es-ES" sz="2400" b="1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957A51E-6817-41D5-BFE8-77B849B668DE}"/>
              </a:ext>
            </a:extLst>
          </p:cNvPr>
          <p:cNvSpPr txBox="1"/>
          <p:nvPr/>
        </p:nvSpPr>
        <p:spPr>
          <a:xfrm>
            <a:off x="3778337" y="4668602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/>
              <a:t>Cities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2197711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0937D-C488-4085-8A4B-749E38005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o Modelos de Bases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109FC4-73C0-479A-AED7-7299E1A1E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Modelo </a:t>
            </a:r>
            <a:r>
              <a:rPr lang="es-ES" b="1" dirty="0"/>
              <a:t>Jerárquico</a:t>
            </a:r>
            <a:r>
              <a:rPr lang="es-ES" dirty="0"/>
              <a:t> (en desuso): Las relaciones son de entidades de categoría superior a otras de categoría inferior. Una entidad solo puede depender de una entidad de categoría superior.</a:t>
            </a:r>
          </a:p>
          <a:p>
            <a:r>
              <a:rPr lang="es-ES" dirty="0"/>
              <a:t>Modelo en </a:t>
            </a:r>
            <a:r>
              <a:rPr lang="es-ES" b="1" dirty="0"/>
              <a:t>Red</a:t>
            </a:r>
            <a:r>
              <a:rPr lang="es-ES" dirty="0"/>
              <a:t> (en desuso): Evolución del modelo jerárquico. Una entidad de categoría inferior puede depender de varias de categoría superior.</a:t>
            </a:r>
          </a:p>
          <a:p>
            <a:r>
              <a:rPr lang="es-ES" dirty="0"/>
              <a:t>Modelo </a:t>
            </a:r>
            <a:r>
              <a:rPr lang="es-ES" b="1" dirty="0"/>
              <a:t>Relacional</a:t>
            </a:r>
            <a:r>
              <a:rPr lang="es-ES" dirty="0"/>
              <a:t> (El más habitual): No hay jerarquías en las entidades o tablas. Las relaciones pueden ser de cualquier tipo. Dos entidades están relacionadas por que comparten un campo común presente en las dos.</a:t>
            </a:r>
          </a:p>
          <a:p>
            <a:r>
              <a:rPr lang="es-ES" dirty="0"/>
              <a:t>Modelo </a:t>
            </a:r>
            <a:r>
              <a:rPr lang="es-ES" b="1" dirty="0"/>
              <a:t>Orientado a Objetos</a:t>
            </a:r>
            <a:r>
              <a:rPr lang="es-ES" dirty="0"/>
              <a:t>: Los registros tienen objetos de una clase. Esto permite una gran complejidad ya que esta clase puede tener atributos y </a:t>
            </a:r>
            <a:r>
              <a:rPr lang="es-ES" dirty="0" err="1"/>
              <a:t>sub-atributos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30181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524B9-01BF-43AC-88A9-32BD8799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Sistemas Gestores de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AC0340-964D-43CC-A927-9343740F0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sz="2400" dirty="0"/>
              <a:t>SQL o Relacionales. RDBMS </a:t>
            </a:r>
            <a:r>
              <a:rPr lang="es-ES" sz="2400"/>
              <a:t>en Inglés</a:t>
            </a:r>
            <a:endParaRPr lang="es-ES" sz="2400" dirty="0"/>
          </a:p>
          <a:p>
            <a:pPr lvl="1"/>
            <a:r>
              <a:rPr lang="es-ES" sz="2000" dirty="0"/>
              <a:t>Datos almacenados de manera tabular.</a:t>
            </a:r>
          </a:p>
          <a:p>
            <a:pPr lvl="1"/>
            <a:r>
              <a:rPr lang="es-ES" sz="2000" dirty="0"/>
              <a:t>Uno o varios campos son clave: no admiten dos registros con el mismo valor en este campo.</a:t>
            </a:r>
          </a:p>
          <a:p>
            <a:pPr lvl="1"/>
            <a:r>
              <a:rPr lang="es-ES" sz="2000" dirty="0"/>
              <a:t>Lenguaje estándar SQL. </a:t>
            </a:r>
          </a:p>
          <a:p>
            <a:r>
              <a:rPr lang="es-ES" sz="2400" dirty="0"/>
              <a:t>NoSQL</a:t>
            </a:r>
          </a:p>
          <a:p>
            <a:pPr lvl="1"/>
            <a:r>
              <a:rPr lang="es-ES" sz="2000" dirty="0"/>
              <a:t>No cumplen ningún estándar, utilizan lenguajes y arquitectura propietarios. Se sale de los modelos tradicionales.</a:t>
            </a:r>
          </a:p>
          <a:p>
            <a:pPr lvl="1"/>
            <a:r>
              <a:rPr lang="es-ES" sz="2000" dirty="0"/>
              <a:t>Cada SGBD suele estar diseñado para un uso concreto aunque también los hay de propósito general</a:t>
            </a:r>
          </a:p>
          <a:p>
            <a:pPr lvl="1"/>
            <a:r>
              <a:rPr lang="es-ES" sz="2000" dirty="0"/>
              <a:t>Actualmente hay productos en el mercado utilizados ampliamente</a:t>
            </a:r>
          </a:p>
        </p:txBody>
      </p:sp>
    </p:spTree>
    <p:extLst>
      <p:ext uri="{BB962C8B-B14F-4D97-AF65-F5344CB8AC3E}">
        <p14:creationId xmlns:p14="http://schemas.microsoft.com/office/powerpoint/2010/main" val="193413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20844E66-DD21-4726-B91D-D195C5AD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de SGDB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8A54AFD7-F21F-417D-82BC-D6E6870F5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12700">
            <a:solidFill>
              <a:schemeClr val="accent1"/>
            </a:solidFill>
          </a:ln>
        </p:spPr>
        <p:txBody>
          <a:bodyPr/>
          <a:lstStyle/>
          <a:p>
            <a:r>
              <a:rPr lang="es-ES" dirty="0"/>
              <a:t>SQL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ED8E448D-B465-4555-BD4D-55B420BAF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12700">
            <a:solidFill>
              <a:schemeClr val="accent1"/>
            </a:solidFill>
          </a:ln>
        </p:spPr>
        <p:txBody>
          <a:bodyPr/>
          <a:lstStyle/>
          <a:p>
            <a:r>
              <a:rPr lang="es-ES" dirty="0"/>
              <a:t>NoSQL</a:t>
            </a:r>
          </a:p>
        </p:txBody>
      </p:sp>
      <p:pic>
        <p:nvPicPr>
          <p:cNvPr id="1026" name="Picture 2" descr="Resultado de imagen de mysql">
            <a:extLst>
              <a:ext uri="{FF2B5EF4-FFF2-40B4-BE49-F238E27FC236}">
                <a16:creationId xmlns:a16="http://schemas.microsoft.com/office/drawing/2014/main" id="{5F6FAFAA-A312-4627-84E1-82C70DDFF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775" y="2805446"/>
            <a:ext cx="1738211" cy="106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73AF097-3FB5-451C-9095-CBC2BDD70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202" y="3383454"/>
            <a:ext cx="2052404" cy="112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postgresql">
            <a:extLst>
              <a:ext uri="{FF2B5EF4-FFF2-40B4-BE49-F238E27FC236}">
                <a16:creationId xmlns:a16="http://schemas.microsoft.com/office/drawing/2014/main" id="{4EADA111-C363-495F-BFBD-6EC761B5B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629" y="2271295"/>
            <a:ext cx="1410988" cy="128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de mariadb">
            <a:extLst>
              <a:ext uri="{FF2B5EF4-FFF2-40B4-BE49-F238E27FC236}">
                <a16:creationId xmlns:a16="http://schemas.microsoft.com/office/drawing/2014/main" id="{4B6903DF-543F-4E57-896D-2B997140F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024" y="4524248"/>
            <a:ext cx="2349715" cy="120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de mongodb">
            <a:extLst>
              <a:ext uri="{FF2B5EF4-FFF2-40B4-BE49-F238E27FC236}">
                <a16:creationId xmlns:a16="http://schemas.microsoft.com/office/drawing/2014/main" id="{340E341A-3FDB-4B7B-8BF3-E6194FA17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828" y="2628089"/>
            <a:ext cx="2668159" cy="72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de cassandra">
            <a:extLst>
              <a:ext uri="{FF2B5EF4-FFF2-40B4-BE49-F238E27FC236}">
                <a16:creationId xmlns:a16="http://schemas.microsoft.com/office/drawing/2014/main" id="{8A275805-1053-42A9-8132-9B30027D7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828" y="4029753"/>
            <a:ext cx="1476159" cy="98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n de couchdb">
            <a:extLst>
              <a:ext uri="{FF2B5EF4-FFF2-40B4-BE49-F238E27FC236}">
                <a16:creationId xmlns:a16="http://schemas.microsoft.com/office/drawing/2014/main" id="{BD255E3D-DAF8-4EDB-AF6D-D42B25169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679" y="3218946"/>
            <a:ext cx="1849806" cy="140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n de apache hbase">
            <a:extLst>
              <a:ext uri="{FF2B5EF4-FFF2-40B4-BE49-F238E27FC236}">
                <a16:creationId xmlns:a16="http://schemas.microsoft.com/office/drawing/2014/main" id="{9C1C4A73-19F0-4092-9BAE-509882BCC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614" y="4162405"/>
            <a:ext cx="2355935" cy="171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n de apache hive">
            <a:extLst>
              <a:ext uri="{FF2B5EF4-FFF2-40B4-BE49-F238E27FC236}">
                <a16:creationId xmlns:a16="http://schemas.microsoft.com/office/drawing/2014/main" id="{24C8AB79-E2F4-482A-A871-4AAA88603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410" y="4323010"/>
            <a:ext cx="1685696" cy="151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977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AF49B8E-8AE9-48F2-B91E-99E24170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SGDB SQL vs NoSQL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E62480B-B0CC-4AE2-9653-E9E607BF19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SQL</a:t>
            </a:r>
          </a:p>
          <a:p>
            <a:r>
              <a:rPr lang="es-ES" dirty="0"/>
              <a:t>Lenguaje estandarizado</a:t>
            </a:r>
          </a:p>
          <a:p>
            <a:r>
              <a:rPr lang="es-ES" dirty="0"/>
              <a:t>Estructura estándar, habitualmente centralizada.</a:t>
            </a:r>
          </a:p>
          <a:p>
            <a:r>
              <a:rPr lang="es-ES" dirty="0"/>
              <a:t>Gran número de profesionales con experiencia</a:t>
            </a:r>
          </a:p>
          <a:p>
            <a:r>
              <a:rPr lang="es-ES" dirty="0"/>
              <a:t>Admiten solo determinados tipos de datos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4243C47F-73BD-44AB-B60F-BE73E28A7D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NoSQL</a:t>
            </a:r>
          </a:p>
          <a:p>
            <a:r>
              <a:rPr lang="es-ES" dirty="0"/>
              <a:t>Lenguaje propietario</a:t>
            </a:r>
          </a:p>
          <a:p>
            <a:r>
              <a:rPr lang="es-ES" dirty="0"/>
              <a:t>Estructura propietaria habitualmente distribuida</a:t>
            </a:r>
          </a:p>
          <a:p>
            <a:r>
              <a:rPr lang="es-ES" dirty="0"/>
              <a:t>Fácilmente escalables</a:t>
            </a:r>
          </a:p>
          <a:p>
            <a:r>
              <a:rPr lang="es-ES" dirty="0"/>
              <a:t>Abiertas y flexibles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3933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F9AF4-A322-4809-9F00-732FAC15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 de utilizar una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C53970-6A16-4817-B4B4-635DBC65E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Acceso múltiple: varios usuarios pueden acceder al mismo tiempo a la misma información.</a:t>
            </a:r>
          </a:p>
          <a:p>
            <a:r>
              <a:rPr lang="es-ES" dirty="0"/>
              <a:t>Flexibilidad: diversas maneras de acceder a la misma información.</a:t>
            </a:r>
          </a:p>
          <a:p>
            <a:r>
              <a:rPr lang="es-ES" dirty="0"/>
              <a:t>Confidencialidad y seguridad: control de acceso a los datos por usuario o aplicación. </a:t>
            </a:r>
          </a:p>
          <a:p>
            <a:r>
              <a:rPr lang="es-ES" dirty="0"/>
              <a:t>Protección frente a fallos: redundancia y mecanismos de recuperación. Robusto a fallos hardware.</a:t>
            </a:r>
          </a:p>
          <a:p>
            <a:r>
              <a:rPr lang="es-ES" dirty="0"/>
              <a:t>Independencia física: el modo de uso no depende de los elementos hardware empleados para almacenar la información.</a:t>
            </a:r>
          </a:p>
          <a:p>
            <a:r>
              <a:rPr lang="es-ES" dirty="0"/>
              <a:t>Interfaz de alto nivel: lenguaje de alto nivel para el uso y manejo de la base de datos.</a:t>
            </a:r>
          </a:p>
        </p:txBody>
      </p:sp>
    </p:spTree>
    <p:extLst>
      <p:ext uri="{BB962C8B-B14F-4D97-AF65-F5344CB8AC3E}">
        <p14:creationId xmlns:p14="http://schemas.microsoft.com/office/powerpoint/2010/main" val="992114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22AC90D-B182-4B61-918D-1222A9FFE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536971"/>
            <a:ext cx="8915399" cy="4239654"/>
          </a:xfrm>
          <a:solidFill>
            <a:schemeClr val="accent1"/>
          </a:solidFill>
        </p:spPr>
        <p:txBody>
          <a:bodyPr anchor="ctr" anchorCtr="0">
            <a:norm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EN LA MAYORÍA DE LOS PROYECTOS SE UTILIZA UNA BASE DE DATOS PARA ALMACENAR LOS DATOS</a:t>
            </a:r>
          </a:p>
        </p:txBody>
      </p:sp>
    </p:spTree>
    <p:extLst>
      <p:ext uri="{BB962C8B-B14F-4D97-AF65-F5344CB8AC3E}">
        <p14:creationId xmlns:p14="http://schemas.microsoft.com/office/powerpoint/2010/main" val="1312601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D89ED-1C9C-4B7B-A07B-8F97C7A25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de un SGBD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256615-DDD0-44DA-91D0-B4F13F0A7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Descripción o definición. DDL (Data </a:t>
            </a:r>
            <a:r>
              <a:rPr lang="es-ES" dirty="0" err="1"/>
              <a:t>Definition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Definición de entidades (tablas) y relaciones</a:t>
            </a:r>
          </a:p>
          <a:p>
            <a:pPr lvl="1"/>
            <a:r>
              <a:rPr lang="es-ES" dirty="0"/>
              <a:t>Estructura de la base de datos</a:t>
            </a:r>
          </a:p>
          <a:p>
            <a:r>
              <a:rPr lang="es-ES" dirty="0"/>
              <a:t>Manipulación (Data Management </a:t>
            </a:r>
            <a:r>
              <a:rPr lang="es-ES" dirty="0" err="1"/>
              <a:t>Language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Busquedas</a:t>
            </a:r>
            <a:r>
              <a:rPr lang="es-ES" dirty="0"/>
              <a:t> en la base de datos</a:t>
            </a:r>
          </a:p>
          <a:p>
            <a:pPr lvl="1"/>
            <a:r>
              <a:rPr lang="es-ES" dirty="0"/>
              <a:t>Inserción, Borrado, creación de registros</a:t>
            </a:r>
          </a:p>
          <a:p>
            <a:r>
              <a:rPr lang="es-ES" dirty="0"/>
              <a:t>Control. DCL (Data Control </a:t>
            </a:r>
            <a:r>
              <a:rPr lang="es-ES" dirty="0" err="1"/>
              <a:t>Language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Gestión de usuarios</a:t>
            </a:r>
          </a:p>
          <a:p>
            <a:pPr lvl="1"/>
            <a:r>
              <a:rPr lang="es-ES" dirty="0"/>
              <a:t>Copias de seguridad</a:t>
            </a:r>
          </a:p>
          <a:p>
            <a:r>
              <a:rPr lang="es-ES" dirty="0"/>
              <a:t>SQL (</a:t>
            </a:r>
            <a:r>
              <a:rPr lang="es-ES" dirty="0" err="1"/>
              <a:t>Structured</a:t>
            </a:r>
            <a:r>
              <a:rPr lang="es-ES" dirty="0"/>
              <a:t> </a:t>
            </a:r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) incluye DDL, DML y DCL</a:t>
            </a:r>
          </a:p>
        </p:txBody>
      </p:sp>
    </p:spTree>
    <p:extLst>
      <p:ext uri="{BB962C8B-B14F-4D97-AF65-F5344CB8AC3E}">
        <p14:creationId xmlns:p14="http://schemas.microsoft.com/office/powerpoint/2010/main" val="2153687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4B6E9-8B77-462E-9F74-D6091CA7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de un SGBD</a:t>
            </a:r>
          </a:p>
        </p:txBody>
      </p:sp>
      <p:pic>
        <p:nvPicPr>
          <p:cNvPr id="5" name="Imagen 4" descr="Imagen que contiene tabla, taza, computadora, mostrador&#10;&#10;Descripción generada automáticamente">
            <a:extLst>
              <a:ext uri="{FF2B5EF4-FFF2-40B4-BE49-F238E27FC236}">
                <a16:creationId xmlns:a16="http://schemas.microsoft.com/office/drawing/2014/main" id="{259A3BA3-10B6-40F4-8C40-F1088FD55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54162" y="5054600"/>
            <a:ext cx="1387687" cy="1676400"/>
          </a:xfrm>
          <a:prstGeom prst="rect">
            <a:avLst/>
          </a:prstGeom>
        </p:spPr>
      </p:pic>
      <p:pic>
        <p:nvPicPr>
          <p:cNvPr id="6" name="Imagen 5" descr="Imagen que contiene tabla, taza, computadora, mostrador&#10;&#10;Descripción generada automáticamente">
            <a:extLst>
              <a:ext uri="{FF2B5EF4-FFF2-40B4-BE49-F238E27FC236}">
                <a16:creationId xmlns:a16="http://schemas.microsoft.com/office/drawing/2014/main" id="{35BC72AC-0DC6-42F9-A124-214A19950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02156" y="5054600"/>
            <a:ext cx="1387687" cy="1676400"/>
          </a:xfrm>
          <a:prstGeom prst="rect">
            <a:avLst/>
          </a:prstGeom>
        </p:spPr>
      </p:pic>
      <p:pic>
        <p:nvPicPr>
          <p:cNvPr id="7" name="Imagen 6" descr="Imagen que contiene tabla, taza, computadora, mostrador&#10;&#10;Descripción generada automáticamente">
            <a:extLst>
              <a:ext uri="{FF2B5EF4-FFF2-40B4-BE49-F238E27FC236}">
                <a16:creationId xmlns:a16="http://schemas.microsoft.com/office/drawing/2014/main" id="{F5585F70-5AB5-41B0-85F0-705764449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50150" y="5054600"/>
            <a:ext cx="1387687" cy="1676400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7634B8C3-BE55-48EC-BD6A-FB7C6C2A691E}"/>
              </a:ext>
            </a:extLst>
          </p:cNvPr>
          <p:cNvSpPr/>
          <p:nvPr/>
        </p:nvSpPr>
        <p:spPr>
          <a:xfrm>
            <a:off x="2989006" y="4336026"/>
            <a:ext cx="6272981" cy="462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NIVEL FISICO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D78D07B9-ADCF-4734-BF1F-CC802432268C}"/>
              </a:ext>
            </a:extLst>
          </p:cNvPr>
          <p:cNvSpPr/>
          <p:nvPr/>
        </p:nvSpPr>
        <p:spPr>
          <a:xfrm>
            <a:off x="2989005" y="3514623"/>
            <a:ext cx="6272981" cy="46211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ESQUEMA CONCEPTUAL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80EE661-750D-4258-AF9F-BC5277CBDF25}"/>
              </a:ext>
            </a:extLst>
          </p:cNvPr>
          <p:cNvSpPr/>
          <p:nvPr/>
        </p:nvSpPr>
        <p:spPr>
          <a:xfrm>
            <a:off x="2592925" y="2693220"/>
            <a:ext cx="2588675" cy="46211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ESQUEMA EXTERNO 1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D4FF653C-DAA4-4A5E-845B-DD29F0F1C9B9}"/>
              </a:ext>
            </a:extLst>
          </p:cNvPr>
          <p:cNvSpPr/>
          <p:nvPr/>
        </p:nvSpPr>
        <p:spPr>
          <a:xfrm>
            <a:off x="5298025" y="2693220"/>
            <a:ext cx="2588675" cy="46211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ESQUEMA EXTERNO 2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86F2B2C3-3ABF-4A72-A7A8-6885907DFF1B}"/>
              </a:ext>
            </a:extLst>
          </p:cNvPr>
          <p:cNvSpPr/>
          <p:nvPr/>
        </p:nvSpPr>
        <p:spPr>
          <a:xfrm>
            <a:off x="8003125" y="2693220"/>
            <a:ext cx="2588675" cy="46211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ESQUEMA EXTERNO 3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DA130173-0DD3-438D-B077-A5D69EE59731}"/>
              </a:ext>
            </a:extLst>
          </p:cNvPr>
          <p:cNvSpPr/>
          <p:nvPr/>
        </p:nvSpPr>
        <p:spPr>
          <a:xfrm>
            <a:off x="2877137" y="1571113"/>
            <a:ext cx="1607600" cy="46211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USUARIO 1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A50B9F9E-522D-40CA-A64B-60FFC94E7E2B}"/>
              </a:ext>
            </a:extLst>
          </p:cNvPr>
          <p:cNvSpPr/>
          <p:nvPr/>
        </p:nvSpPr>
        <p:spPr>
          <a:xfrm>
            <a:off x="4772610" y="1571113"/>
            <a:ext cx="1607600" cy="46211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USUARIO 2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F564F612-B7AC-415D-A9F5-5D818D9B7854}"/>
              </a:ext>
            </a:extLst>
          </p:cNvPr>
          <p:cNvSpPr/>
          <p:nvPr/>
        </p:nvSpPr>
        <p:spPr>
          <a:xfrm>
            <a:off x="6668083" y="1571113"/>
            <a:ext cx="1607600" cy="46211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USUARIO 3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1310A12C-D9F7-431A-8929-CE6619AEB76D}"/>
              </a:ext>
            </a:extLst>
          </p:cNvPr>
          <p:cNvSpPr/>
          <p:nvPr/>
        </p:nvSpPr>
        <p:spPr>
          <a:xfrm>
            <a:off x="8528204" y="1571113"/>
            <a:ext cx="1607600" cy="46211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USUARIO 4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72FDD618-E6F7-4702-8A1D-66CBDABBE959}"/>
              </a:ext>
            </a:extLst>
          </p:cNvPr>
          <p:cNvSpPr/>
          <p:nvPr/>
        </p:nvSpPr>
        <p:spPr>
          <a:xfrm>
            <a:off x="10401300" y="3976739"/>
            <a:ext cx="1628775" cy="82140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SGBD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D9F9FED7-3D4D-4119-B717-B314ADDE43CE}"/>
              </a:ext>
            </a:extLst>
          </p:cNvPr>
          <p:cNvCxnSpPr/>
          <p:nvPr/>
        </p:nvCxnSpPr>
        <p:spPr>
          <a:xfrm>
            <a:off x="3995445" y="4743515"/>
            <a:ext cx="0" cy="3110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F757C446-E6D2-49E7-84C1-71C5305A5A64}"/>
              </a:ext>
            </a:extLst>
          </p:cNvPr>
          <p:cNvCxnSpPr/>
          <p:nvPr/>
        </p:nvCxnSpPr>
        <p:spPr>
          <a:xfrm>
            <a:off x="6114297" y="4743515"/>
            <a:ext cx="0" cy="3110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DEBDEF8-FEB7-4497-8E3D-6527A748CD25}"/>
              </a:ext>
            </a:extLst>
          </p:cNvPr>
          <p:cNvCxnSpPr/>
          <p:nvPr/>
        </p:nvCxnSpPr>
        <p:spPr>
          <a:xfrm>
            <a:off x="8254651" y="4743515"/>
            <a:ext cx="0" cy="3110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E4A8365-2EA0-4A0E-9DAF-DF3950DA9778}"/>
              </a:ext>
            </a:extLst>
          </p:cNvPr>
          <p:cNvCxnSpPr/>
          <p:nvPr/>
        </p:nvCxnSpPr>
        <p:spPr>
          <a:xfrm>
            <a:off x="3974413" y="4024941"/>
            <a:ext cx="0" cy="3110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F80A9130-A876-4E72-9D70-D8BBFCDBA7C6}"/>
              </a:ext>
            </a:extLst>
          </p:cNvPr>
          <p:cNvCxnSpPr/>
          <p:nvPr/>
        </p:nvCxnSpPr>
        <p:spPr>
          <a:xfrm>
            <a:off x="6096000" y="4024941"/>
            <a:ext cx="0" cy="3110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D77DA3B4-82A6-497B-93BC-9D476AFEC79A}"/>
              </a:ext>
            </a:extLst>
          </p:cNvPr>
          <p:cNvCxnSpPr/>
          <p:nvPr/>
        </p:nvCxnSpPr>
        <p:spPr>
          <a:xfrm>
            <a:off x="8254651" y="4024941"/>
            <a:ext cx="0" cy="3110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90A84BBB-DB51-4A20-986B-0EC1B5989DCF}"/>
              </a:ext>
            </a:extLst>
          </p:cNvPr>
          <p:cNvCxnSpPr/>
          <p:nvPr/>
        </p:nvCxnSpPr>
        <p:spPr>
          <a:xfrm>
            <a:off x="3852878" y="3203538"/>
            <a:ext cx="0" cy="3110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A11AC2ED-C191-4C2F-92FA-A09CDAEDE372}"/>
              </a:ext>
            </a:extLst>
          </p:cNvPr>
          <p:cNvCxnSpPr/>
          <p:nvPr/>
        </p:nvCxnSpPr>
        <p:spPr>
          <a:xfrm>
            <a:off x="6668083" y="3203538"/>
            <a:ext cx="0" cy="3110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E6940511-2772-41CF-AF70-42A7ED90681C}"/>
              </a:ext>
            </a:extLst>
          </p:cNvPr>
          <p:cNvCxnSpPr/>
          <p:nvPr/>
        </p:nvCxnSpPr>
        <p:spPr>
          <a:xfrm>
            <a:off x="8937837" y="3203538"/>
            <a:ext cx="0" cy="3110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35285C9-57E0-4003-A190-1FF4BA987275}"/>
              </a:ext>
            </a:extLst>
          </p:cNvPr>
          <p:cNvCxnSpPr>
            <a:cxnSpLocks/>
          </p:cNvCxnSpPr>
          <p:nvPr/>
        </p:nvCxnSpPr>
        <p:spPr>
          <a:xfrm>
            <a:off x="3666064" y="2033229"/>
            <a:ext cx="0" cy="659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A39196A-DC6F-48CD-8E84-6A658EAB650C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>
            <a:off x="3680937" y="2033229"/>
            <a:ext cx="2911426" cy="659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FAD66A01-CD90-4051-AB21-044B72171470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>
            <a:off x="5576410" y="2033229"/>
            <a:ext cx="1015953" cy="659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28CC728-6BE9-465F-B41E-60CAF5D8705A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 flipH="1">
            <a:off x="6592363" y="2033229"/>
            <a:ext cx="879520" cy="659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AF161C6E-294B-408F-9950-5FA6E8D9094D}"/>
              </a:ext>
            </a:extLst>
          </p:cNvPr>
          <p:cNvCxnSpPr>
            <a:cxnSpLocks/>
            <a:stCxn id="16" idx="2"/>
            <a:endCxn id="12" idx="0"/>
          </p:cNvCxnSpPr>
          <p:nvPr/>
        </p:nvCxnSpPr>
        <p:spPr>
          <a:xfrm flipH="1">
            <a:off x="9297463" y="2033229"/>
            <a:ext cx="34541" cy="659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4EF08E3C-B9DE-46C3-B78E-450B93C36B90}"/>
              </a:ext>
            </a:extLst>
          </p:cNvPr>
          <p:cNvCxnSpPr>
            <a:cxnSpLocks/>
            <a:stCxn id="15" idx="2"/>
            <a:endCxn id="12" idx="0"/>
          </p:cNvCxnSpPr>
          <p:nvPr/>
        </p:nvCxnSpPr>
        <p:spPr>
          <a:xfrm>
            <a:off x="7471883" y="2033229"/>
            <a:ext cx="1825580" cy="659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FF9E709D-B456-437C-8B1B-D185531499CC}"/>
              </a:ext>
            </a:extLst>
          </p:cNvPr>
          <p:cNvCxnSpPr>
            <a:cxnSpLocks/>
            <a:stCxn id="17" idx="1"/>
            <a:endCxn id="8" idx="3"/>
          </p:cNvCxnSpPr>
          <p:nvPr/>
        </p:nvCxnSpPr>
        <p:spPr>
          <a:xfrm flipH="1">
            <a:off x="9261987" y="4387441"/>
            <a:ext cx="1139313" cy="179643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9B61615-622D-4E03-8472-75AF03A29E0F}"/>
              </a:ext>
            </a:extLst>
          </p:cNvPr>
          <p:cNvCxnSpPr>
            <a:cxnSpLocks/>
            <a:stCxn id="17" idx="1"/>
            <a:endCxn id="9" idx="3"/>
          </p:cNvCxnSpPr>
          <p:nvPr/>
        </p:nvCxnSpPr>
        <p:spPr>
          <a:xfrm flipH="1" flipV="1">
            <a:off x="9261986" y="3745681"/>
            <a:ext cx="1139314" cy="64176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00BE0824-F120-476E-A39F-8D90C1B5F0EA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9891252" y="3155336"/>
            <a:ext cx="510048" cy="123210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738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99BBC6-C7A9-4A60-BEBB-49AC91C1A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SGDB Comerciales vs Libres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4CAE96-073C-4C9F-B6E4-7D7A62FD78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Comerciales</a:t>
            </a:r>
          </a:p>
          <a:p>
            <a:r>
              <a:rPr lang="es-ES" dirty="0"/>
              <a:t>Muy probadas, fiables</a:t>
            </a:r>
          </a:p>
          <a:p>
            <a:r>
              <a:rPr lang="es-ES" dirty="0"/>
              <a:t>Funcionalidad más amplia y potente</a:t>
            </a:r>
          </a:p>
          <a:p>
            <a:r>
              <a:rPr lang="es-ES" dirty="0"/>
              <a:t>Garantía de soporte tanto de consultas como de problemas</a:t>
            </a:r>
          </a:p>
          <a:p>
            <a:r>
              <a:rPr lang="es-ES" dirty="0"/>
              <a:t>El líder es Oracle</a:t>
            </a:r>
          </a:p>
          <a:p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FBA2A15-4D30-4E3A-AAF8-F2292C54E9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Libres</a:t>
            </a:r>
          </a:p>
          <a:p>
            <a:r>
              <a:rPr lang="es-ES" dirty="0"/>
              <a:t>Gratuitas</a:t>
            </a:r>
          </a:p>
          <a:p>
            <a:r>
              <a:rPr lang="es-ES" dirty="0"/>
              <a:t>Soportadas por una comunidad. No hay garantía</a:t>
            </a:r>
          </a:p>
          <a:p>
            <a:r>
              <a:rPr lang="es-ES" dirty="0"/>
              <a:t>Algunas muy probadas en proyectos de gran envergadura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588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CFBAE-12E3-4737-BF7B-F9680F23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6E4D4D-95A5-441A-9378-422F2B617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2400" dirty="0"/>
              <a:t>Ficheros (planos, indexados y acceso rápido, de marcas, entre otros).</a:t>
            </a:r>
          </a:p>
          <a:p>
            <a:r>
              <a:rPr lang="es-ES" sz="2400" dirty="0"/>
              <a:t>Bases de Datos (BD). Conceptos, usos y tipos según el modelo de datos, la ubicación de la información.</a:t>
            </a:r>
          </a:p>
          <a:p>
            <a:r>
              <a:rPr lang="es-ES" sz="2400" dirty="0"/>
              <a:t>Sistemas gestores de bases de datos (SGBD): funciones, componentes y tipos.</a:t>
            </a:r>
          </a:p>
          <a:p>
            <a:r>
              <a:rPr lang="es-ES" sz="2400" dirty="0"/>
              <a:t>SGBD comerciales vs. SGBD libres.</a:t>
            </a:r>
          </a:p>
          <a:p>
            <a:r>
              <a:rPr lang="es-ES" sz="2400" dirty="0"/>
              <a:t>Bases de datos centralizadas</a:t>
            </a:r>
          </a:p>
          <a:p>
            <a:r>
              <a:rPr lang="es-ES" sz="2400" dirty="0"/>
              <a:t>Bases de datos distribuidas.</a:t>
            </a:r>
          </a:p>
        </p:txBody>
      </p:sp>
    </p:spTree>
    <p:extLst>
      <p:ext uri="{BB962C8B-B14F-4D97-AF65-F5344CB8AC3E}">
        <p14:creationId xmlns:p14="http://schemas.microsoft.com/office/powerpoint/2010/main" val="2908508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45194-D6D1-4B5A-BF4E-F0A72A9C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Bases de Datos Centralizadas</a:t>
            </a:r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63F36381-DFC2-45F1-A741-94613A797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48041" y="5029199"/>
            <a:ext cx="1191377" cy="1466310"/>
          </a:xfrm>
          <a:prstGeom prst="rect">
            <a:avLst/>
          </a:prstGeom>
        </p:spPr>
      </p:pic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9D6EB639-5B8F-486E-A4BE-21E9FDDA7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s-ES" dirty="0"/>
              <a:t>Un único sistema gestor de BBDD</a:t>
            </a:r>
          </a:p>
          <a:p>
            <a:r>
              <a:rPr lang="es-ES" dirty="0"/>
              <a:t>Es el más habitual</a:t>
            </a:r>
          </a:p>
          <a:p>
            <a:r>
              <a:rPr lang="es-ES" dirty="0"/>
              <a:t>No hay problemas de congruencia</a:t>
            </a:r>
          </a:p>
          <a:p>
            <a:r>
              <a:rPr lang="es-ES" dirty="0"/>
              <a:t>Riesgo de fallo total</a:t>
            </a:r>
          </a:p>
        </p:txBody>
      </p:sp>
      <p:pic>
        <p:nvPicPr>
          <p:cNvPr id="11" name="Marcador de contenido 8" descr="Imagen que contiene tabla&#10;&#10;Descripción generada automáticamente">
            <a:extLst>
              <a:ext uri="{FF2B5EF4-FFF2-40B4-BE49-F238E27FC236}">
                <a16:creationId xmlns:a16="http://schemas.microsoft.com/office/drawing/2014/main" id="{4D628476-936A-4D14-9690-7398B48C25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361700" y="5291847"/>
            <a:ext cx="520441" cy="731870"/>
          </a:xfrm>
          <a:prstGeom prst="rect">
            <a:avLst/>
          </a:prstGeom>
        </p:spPr>
      </p:pic>
      <p:pic>
        <p:nvPicPr>
          <p:cNvPr id="12" name="Imagen 11" descr="Imagen que contiene luz, collar&#10;&#10;Descripción generada automáticamente">
            <a:extLst>
              <a:ext uri="{FF2B5EF4-FFF2-40B4-BE49-F238E27FC236}">
                <a16:creationId xmlns:a16="http://schemas.microsoft.com/office/drawing/2014/main" id="{BD57F01A-1DF9-4020-86EB-8F33304786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643236" y="3500990"/>
            <a:ext cx="1310794" cy="1042842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7D1C702D-8DBF-4DC4-8E6D-E8A239CC2BB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8647889" y="4280170"/>
            <a:ext cx="495841" cy="7490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F58DEB59-9B6D-4257-ADDC-7B5B9391AB31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6882141" y="4280172"/>
            <a:ext cx="1191816" cy="13776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Marcador de contenido 8" descr="Imagen que contiene tabla&#10;&#10;Descripción generada automáticamente">
            <a:extLst>
              <a:ext uri="{FF2B5EF4-FFF2-40B4-BE49-F238E27FC236}">
                <a16:creationId xmlns:a16="http://schemas.microsoft.com/office/drawing/2014/main" id="{7C06B0B8-7A41-48D6-8A78-2DAFEE4D82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367465" y="3918288"/>
            <a:ext cx="514676" cy="723763"/>
          </a:xfrm>
          <a:prstGeom prst="rect">
            <a:avLst/>
          </a:prstGeom>
        </p:spPr>
      </p:pic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EB7681A4-6705-4611-90D0-97A41D1A6102}"/>
              </a:ext>
            </a:extLst>
          </p:cNvPr>
          <p:cNvCxnSpPr>
            <a:cxnSpLocks/>
            <a:stCxn id="12" idx="1"/>
            <a:endCxn id="20" idx="3"/>
          </p:cNvCxnSpPr>
          <p:nvPr/>
        </p:nvCxnSpPr>
        <p:spPr>
          <a:xfrm flipH="1">
            <a:off x="6882141" y="4022411"/>
            <a:ext cx="761095" cy="2577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n 24" descr="Imagen que contiene electrónica, pantalla, monitor, computadora&#10;&#10;Descripción generada automáticamente">
            <a:extLst>
              <a:ext uri="{FF2B5EF4-FFF2-40B4-BE49-F238E27FC236}">
                <a16:creationId xmlns:a16="http://schemas.microsoft.com/office/drawing/2014/main" id="{F4181203-07F9-4A9D-A882-D19192F0645F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CFDFD"/>
              </a:clrFrom>
              <a:clrTo>
                <a:srgbClr val="FC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905417" y="5710136"/>
            <a:ext cx="1211529" cy="908647"/>
          </a:xfrm>
          <a:prstGeom prst="rect">
            <a:avLst/>
          </a:prstGeom>
        </p:spPr>
      </p:pic>
      <p:pic>
        <p:nvPicPr>
          <p:cNvPr id="31" name="Imagen 30" descr="Imagen que contiene electrónica, pantalla, monitor, computadora&#10;&#10;Descripción generada automáticamente">
            <a:extLst>
              <a:ext uri="{FF2B5EF4-FFF2-40B4-BE49-F238E27FC236}">
                <a16:creationId xmlns:a16="http://schemas.microsoft.com/office/drawing/2014/main" id="{1DA6C61C-74D5-4D3F-963F-9215DCF4C272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CFDFD"/>
              </a:clrFrom>
              <a:clrTo>
                <a:srgbClr val="FC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789289" y="4714200"/>
            <a:ext cx="1211529" cy="908647"/>
          </a:xfrm>
          <a:prstGeom prst="rect">
            <a:avLst/>
          </a:prstGeom>
        </p:spPr>
      </p:pic>
      <p:pic>
        <p:nvPicPr>
          <p:cNvPr id="32" name="Imagen 31" descr="Imagen que contiene electrónica, pantalla, monitor, computadora&#10;&#10;Descripción generada automáticamente">
            <a:extLst>
              <a:ext uri="{FF2B5EF4-FFF2-40B4-BE49-F238E27FC236}">
                <a16:creationId xmlns:a16="http://schemas.microsoft.com/office/drawing/2014/main" id="{4BEC2BAC-D6A3-4B62-B2B8-A06860CA252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CFDFD"/>
              </a:clrFrom>
              <a:clrTo>
                <a:srgbClr val="FC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229368" y="2021105"/>
            <a:ext cx="1211529" cy="908647"/>
          </a:xfrm>
          <a:prstGeom prst="rect">
            <a:avLst/>
          </a:prstGeom>
        </p:spPr>
      </p:pic>
      <p:pic>
        <p:nvPicPr>
          <p:cNvPr id="33" name="Imagen 32" descr="Imagen que contiene electrónica, pantalla, monitor, computadora&#10;&#10;Descripción generada automáticamente">
            <a:extLst>
              <a:ext uri="{FF2B5EF4-FFF2-40B4-BE49-F238E27FC236}">
                <a16:creationId xmlns:a16="http://schemas.microsoft.com/office/drawing/2014/main" id="{719DCB3C-270D-4F5A-A384-85A0FD5FB34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CFDFD"/>
              </a:clrFrom>
              <a:clrTo>
                <a:srgbClr val="FC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054629" y="3242643"/>
            <a:ext cx="1211529" cy="908647"/>
          </a:xfrm>
          <a:prstGeom prst="rect">
            <a:avLst/>
          </a:prstGeom>
        </p:spPr>
      </p:pic>
      <p:pic>
        <p:nvPicPr>
          <p:cNvPr id="34" name="Imagen 33" descr="Imagen que contiene electrónica, pantalla, monitor, computadora&#10;&#10;Descripción generada automáticamente">
            <a:extLst>
              <a:ext uri="{FF2B5EF4-FFF2-40B4-BE49-F238E27FC236}">
                <a16:creationId xmlns:a16="http://schemas.microsoft.com/office/drawing/2014/main" id="{B60315AA-1D94-4130-9732-04F62982609A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CFDFD"/>
              </a:clrFrom>
              <a:clrTo>
                <a:srgbClr val="FC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569305" y="4263785"/>
            <a:ext cx="1211529" cy="908647"/>
          </a:xfrm>
          <a:prstGeom prst="rect">
            <a:avLst/>
          </a:prstGeom>
        </p:spPr>
      </p:pic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628AAEF9-628F-4690-BC93-621C066B11D3}"/>
              </a:ext>
            </a:extLst>
          </p:cNvPr>
          <p:cNvCxnSpPr>
            <a:stCxn id="31" idx="3"/>
            <a:endCxn id="20" idx="1"/>
          </p:cNvCxnSpPr>
          <p:nvPr/>
        </p:nvCxnSpPr>
        <p:spPr>
          <a:xfrm flipV="1">
            <a:off x="4000818" y="4280170"/>
            <a:ext cx="2366647" cy="88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7CD1B27D-94C0-4B1A-9CEF-DE889E30DC45}"/>
              </a:ext>
            </a:extLst>
          </p:cNvPr>
          <p:cNvCxnSpPr>
            <a:cxnSpLocks/>
            <a:stCxn id="25" idx="3"/>
            <a:endCxn id="11" idx="1"/>
          </p:cNvCxnSpPr>
          <p:nvPr/>
        </p:nvCxnSpPr>
        <p:spPr>
          <a:xfrm flipV="1">
            <a:off x="5116946" y="5657782"/>
            <a:ext cx="1244754" cy="50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462B0B8E-3816-4198-9AA9-78F373C4BEB9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8497416" y="2475429"/>
            <a:ext cx="731952" cy="1203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5B4161B8-2079-4E48-A471-227E361ABD55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9402711" y="3696967"/>
            <a:ext cx="651918" cy="128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E932AEDE-E0A0-42D7-8764-856AF1ECCD2D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9602788" y="4718109"/>
            <a:ext cx="966517" cy="566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643EA00E-B63B-4FE0-9B5A-4AB2F1E1517B}"/>
              </a:ext>
            </a:extLst>
          </p:cNvPr>
          <p:cNvSpPr txBox="1"/>
          <p:nvPr/>
        </p:nvSpPr>
        <p:spPr>
          <a:xfrm>
            <a:off x="9810186" y="5341673"/>
            <a:ext cx="806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SGBD</a:t>
            </a:r>
          </a:p>
          <a:p>
            <a:pPr algn="ctr"/>
            <a:r>
              <a:rPr lang="es-ES" dirty="0"/>
              <a:t>+</a:t>
            </a:r>
          </a:p>
          <a:p>
            <a:pPr algn="ctr"/>
            <a:r>
              <a:rPr lang="es-ES" dirty="0"/>
              <a:t>BD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B2CDC462-4A6D-45DC-B16B-C906C1859C6E}"/>
              </a:ext>
            </a:extLst>
          </p:cNvPr>
          <p:cNvSpPr txBox="1"/>
          <p:nvPr/>
        </p:nvSpPr>
        <p:spPr>
          <a:xfrm>
            <a:off x="6116745" y="351666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CACHE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ABA1E22A-5D6D-4312-BD7E-6915940DD6F3}"/>
              </a:ext>
            </a:extLst>
          </p:cNvPr>
          <p:cNvSpPr txBox="1"/>
          <p:nvPr/>
        </p:nvSpPr>
        <p:spPr>
          <a:xfrm>
            <a:off x="6159019" y="494664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CACHE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255869B0-34AB-435F-8109-DB20C3672837}"/>
              </a:ext>
            </a:extLst>
          </p:cNvPr>
          <p:cNvSpPr txBox="1"/>
          <p:nvPr/>
        </p:nvSpPr>
        <p:spPr>
          <a:xfrm>
            <a:off x="2865539" y="4415234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CLIENTE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A782BA8B-AD7C-4428-9406-08004B4620AF}"/>
              </a:ext>
            </a:extLst>
          </p:cNvPr>
          <p:cNvSpPr txBox="1"/>
          <p:nvPr/>
        </p:nvSpPr>
        <p:spPr>
          <a:xfrm>
            <a:off x="3997493" y="5490535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CLIENTE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72B8D04B-5738-41BA-9A96-497764B9DFD8}"/>
              </a:ext>
            </a:extLst>
          </p:cNvPr>
          <p:cNvSpPr txBox="1"/>
          <p:nvPr/>
        </p:nvSpPr>
        <p:spPr>
          <a:xfrm>
            <a:off x="9392212" y="177849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CLIENTE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9C6359E9-7EAC-4E88-81C4-DD345EA9AB8C}"/>
              </a:ext>
            </a:extLst>
          </p:cNvPr>
          <p:cNvSpPr txBox="1"/>
          <p:nvPr/>
        </p:nvSpPr>
        <p:spPr>
          <a:xfrm>
            <a:off x="10126384" y="3001231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CLIENTE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FF13D946-9D93-4675-97BE-0BAA3C9075C8}"/>
              </a:ext>
            </a:extLst>
          </p:cNvPr>
          <p:cNvSpPr txBox="1"/>
          <p:nvPr/>
        </p:nvSpPr>
        <p:spPr>
          <a:xfrm>
            <a:off x="10660393" y="40653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CLIENTE</a:t>
            </a:r>
          </a:p>
        </p:txBody>
      </p:sp>
    </p:spTree>
    <p:extLst>
      <p:ext uri="{BB962C8B-B14F-4D97-AF65-F5344CB8AC3E}">
        <p14:creationId xmlns:p14="http://schemas.microsoft.com/office/powerpoint/2010/main" val="2156534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E31D5-D9A1-4DB0-8156-5E263075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Bases de Datos Distribuidas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A1DAC7-A2D5-47B5-9F19-527A33FEF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229877" cy="3777622"/>
          </a:xfrm>
        </p:spPr>
        <p:txBody>
          <a:bodyPr/>
          <a:lstStyle/>
          <a:p>
            <a:r>
              <a:rPr lang="es-ES" dirty="0"/>
              <a:t>Redundancia</a:t>
            </a:r>
          </a:p>
          <a:p>
            <a:r>
              <a:rPr lang="es-ES" dirty="0"/>
              <a:t>Geo-Redundancia</a:t>
            </a:r>
          </a:p>
          <a:p>
            <a:r>
              <a:rPr lang="es-ES" dirty="0"/>
              <a:t>Almacenamiento cercano: rapidez</a:t>
            </a:r>
          </a:p>
          <a:p>
            <a:r>
              <a:rPr lang="es-ES" dirty="0"/>
              <a:t>Autonomía de nodos</a:t>
            </a:r>
          </a:p>
          <a:p>
            <a:r>
              <a:rPr lang="es-ES" dirty="0"/>
              <a:t>Inconveniente: congruencia entre nodos</a:t>
            </a:r>
          </a:p>
          <a:p>
            <a:endParaRPr lang="es-ES" dirty="0"/>
          </a:p>
        </p:txBody>
      </p:sp>
      <p:pic>
        <p:nvPicPr>
          <p:cNvPr id="8" name="Marcador de contenido 4">
            <a:extLst>
              <a:ext uri="{FF2B5EF4-FFF2-40B4-BE49-F238E27FC236}">
                <a16:creationId xmlns:a16="http://schemas.microsoft.com/office/drawing/2014/main" id="{C4BE1B06-D2C1-4534-B3B0-FC26CF056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21182" y="5000016"/>
            <a:ext cx="1191377" cy="1466310"/>
          </a:xfrm>
          <a:prstGeom prst="rect">
            <a:avLst/>
          </a:prstGeom>
        </p:spPr>
      </p:pic>
      <p:pic>
        <p:nvPicPr>
          <p:cNvPr id="9" name="Marcador de contenido 4">
            <a:extLst>
              <a:ext uri="{FF2B5EF4-FFF2-40B4-BE49-F238E27FC236}">
                <a16:creationId xmlns:a16="http://schemas.microsoft.com/office/drawing/2014/main" id="{23FD602D-34CC-42F4-BB20-C885F237F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06798" y="1653701"/>
            <a:ext cx="1191377" cy="1466310"/>
          </a:xfrm>
          <a:prstGeom prst="rect">
            <a:avLst/>
          </a:prstGeom>
        </p:spPr>
      </p:pic>
      <p:pic>
        <p:nvPicPr>
          <p:cNvPr id="10" name="Marcador de contenido 4">
            <a:extLst>
              <a:ext uri="{FF2B5EF4-FFF2-40B4-BE49-F238E27FC236}">
                <a16:creationId xmlns:a16="http://schemas.microsoft.com/office/drawing/2014/main" id="{EDF89B12-CC41-4A42-9A6E-709D9F4A9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902486" y="4873557"/>
            <a:ext cx="1191377" cy="1466310"/>
          </a:xfrm>
          <a:prstGeom prst="rect">
            <a:avLst/>
          </a:prstGeom>
        </p:spPr>
      </p:pic>
      <p:pic>
        <p:nvPicPr>
          <p:cNvPr id="12" name="Imagen 11" descr="Imagen que contiene luz, collar&#10;&#10;Descripción generada automáticamente">
            <a:extLst>
              <a:ext uri="{FF2B5EF4-FFF2-40B4-BE49-F238E27FC236}">
                <a16:creationId xmlns:a16="http://schemas.microsoft.com/office/drawing/2014/main" id="{DB455134-2F0E-4355-B2DC-07194881FC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049706" y="3533123"/>
            <a:ext cx="2225337" cy="1770434"/>
          </a:xfrm>
          <a:prstGeom prst="rect">
            <a:avLst/>
          </a:prstGeom>
        </p:spPr>
      </p:pic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632C22F-8D65-49BD-81D1-8A7AF75F78D3}"/>
              </a:ext>
            </a:extLst>
          </p:cNvPr>
          <p:cNvCxnSpPr/>
          <p:nvPr/>
        </p:nvCxnSpPr>
        <p:spPr>
          <a:xfrm>
            <a:off x="6096000" y="5437762"/>
            <a:ext cx="61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E7829AB1-F126-470C-9BDE-5C07835A4858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412559" y="4771416"/>
            <a:ext cx="1330658" cy="9617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95BB6F42-55BE-4A8A-9522-0CE672701E64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8443609" y="2386856"/>
            <a:ext cx="863189" cy="15139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11B913E0-8472-49D2-8418-D1B1AF4CEDC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124545" y="4593365"/>
            <a:ext cx="777941" cy="10133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BF5F0B9-9091-4BC4-AEA1-57B618B4B558}"/>
              </a:ext>
            </a:extLst>
          </p:cNvPr>
          <p:cNvSpPr txBox="1"/>
          <p:nvPr/>
        </p:nvSpPr>
        <p:spPr>
          <a:xfrm>
            <a:off x="5141845" y="4594971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CAMPUS 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E7A1F1F-7A9E-4316-B86F-D8F870C8619E}"/>
              </a:ext>
            </a:extLst>
          </p:cNvPr>
          <p:cNvSpPr txBox="1"/>
          <p:nvPr/>
        </p:nvSpPr>
        <p:spPr>
          <a:xfrm>
            <a:off x="9227461" y="1236059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CAMPUS 2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5E18CAF-36C0-45FA-BFAC-81623BDF1A8A}"/>
              </a:ext>
            </a:extLst>
          </p:cNvPr>
          <p:cNvSpPr txBox="1"/>
          <p:nvPr/>
        </p:nvSpPr>
        <p:spPr>
          <a:xfrm>
            <a:off x="9743813" y="4504225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CAMPUS 3</a:t>
            </a:r>
          </a:p>
        </p:txBody>
      </p:sp>
    </p:spTree>
    <p:extLst>
      <p:ext uri="{BB962C8B-B14F-4D97-AF65-F5344CB8AC3E}">
        <p14:creationId xmlns:p14="http://schemas.microsoft.com/office/powerpoint/2010/main" val="2727789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48C5794-2FD6-4814-A49C-A1B801F4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Distribuido vs Centralizado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A8A90EA-DBAF-4E72-93FC-03987C5AC6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Distribuido</a:t>
            </a:r>
          </a:p>
          <a:p>
            <a:pPr lvl="1"/>
            <a:r>
              <a:rPr lang="es-ES" dirty="0"/>
              <a:t>Debe ser soportado por el SGBD</a:t>
            </a:r>
          </a:p>
          <a:p>
            <a:pPr lvl="1"/>
            <a:r>
              <a:rPr lang="es-ES" dirty="0"/>
              <a:t>Cercanía de los datos: rapidez</a:t>
            </a:r>
          </a:p>
          <a:p>
            <a:pPr lvl="1"/>
            <a:r>
              <a:rPr lang="es-ES" dirty="0"/>
              <a:t>Aumento de potencia añadiendo nodos</a:t>
            </a:r>
          </a:p>
          <a:p>
            <a:pPr lvl="1"/>
            <a:r>
              <a:rPr lang="es-ES" dirty="0"/>
              <a:t>Protección frente a fallos: </a:t>
            </a:r>
          </a:p>
          <a:p>
            <a:pPr lvl="2"/>
            <a:r>
              <a:rPr lang="es-ES" dirty="0"/>
              <a:t>Parcial, solo el nodo que falla</a:t>
            </a:r>
          </a:p>
          <a:p>
            <a:pPr lvl="2"/>
            <a:r>
              <a:rPr lang="es-ES" dirty="0"/>
              <a:t>Total en caso de </a:t>
            </a:r>
            <a:r>
              <a:rPr lang="es-ES" dirty="0" err="1"/>
              <a:t>georedundancia</a:t>
            </a:r>
            <a:endParaRPr lang="es-ES" dirty="0"/>
          </a:p>
          <a:p>
            <a:pPr lvl="1"/>
            <a:r>
              <a:rPr lang="es-ES" dirty="0"/>
              <a:t>Incongruencia de los datos y la configuración: diferentes en dos nodos</a:t>
            </a:r>
          </a:p>
          <a:p>
            <a:pPr lvl="1"/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4763DEF-104E-413D-BCE6-C56EDC9C36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Centralizado</a:t>
            </a:r>
          </a:p>
          <a:p>
            <a:pPr lvl="1"/>
            <a:r>
              <a:rPr lang="es-ES" dirty="0"/>
              <a:t>No todos los SGBD soportan la distribución</a:t>
            </a:r>
          </a:p>
          <a:p>
            <a:pPr lvl="1"/>
            <a:r>
              <a:rPr lang="es-ES" dirty="0"/>
              <a:t>Se puede acelerar con elementos “cache”</a:t>
            </a:r>
          </a:p>
          <a:p>
            <a:pPr lvl="1"/>
            <a:r>
              <a:rPr lang="es-ES" dirty="0"/>
              <a:t>Congruencia en los datos</a:t>
            </a:r>
          </a:p>
          <a:p>
            <a:pPr lvl="1"/>
            <a:r>
              <a:rPr lang="es-ES" dirty="0"/>
              <a:t>Posibilidad de un fallo total</a:t>
            </a:r>
          </a:p>
          <a:p>
            <a:pPr lvl="1"/>
            <a:r>
              <a:rPr lang="es-ES" dirty="0"/>
              <a:t>Aumento de potencia implica hardware más caro.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5823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16AF67D-D80A-465C-80EE-5A9A0863CD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GRACIAS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9305F5D-580D-4B86-9D9D-63F42FA30B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375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8B6C7-1A4F-44F2-99E5-9F530D648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C980BE-C1DB-4940-A90F-4B357A01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Informática: ciencia del </a:t>
            </a:r>
            <a:r>
              <a:rPr lang="es-ES"/>
              <a:t>procesamiento automático de </a:t>
            </a:r>
            <a:r>
              <a:rPr lang="es-ES" dirty="0"/>
              <a:t>la información</a:t>
            </a:r>
          </a:p>
          <a:p>
            <a:r>
              <a:rPr lang="es-ES" dirty="0"/>
              <a:t>Definiciones:</a:t>
            </a:r>
          </a:p>
          <a:p>
            <a:pPr lvl="1"/>
            <a:r>
              <a:rPr lang="es-ES" dirty="0"/>
              <a:t>Datos: Elementos informativos que tengan relevancia para el sistema</a:t>
            </a:r>
          </a:p>
          <a:p>
            <a:pPr lvl="1"/>
            <a:r>
              <a:rPr lang="es-ES" dirty="0"/>
              <a:t>Información: Significado de los datos, Conocimiento que aportan los datos.</a:t>
            </a:r>
          </a:p>
          <a:p>
            <a:r>
              <a:rPr lang="es-ES" dirty="0"/>
              <a:t>Ficheros o archivos: </a:t>
            </a:r>
          </a:p>
          <a:p>
            <a:pPr lvl="1"/>
            <a:r>
              <a:rPr lang="es-ES" dirty="0"/>
              <a:t>Herramienta fundamental de trabajo en una computadora</a:t>
            </a:r>
          </a:p>
          <a:p>
            <a:pPr lvl="1"/>
            <a:r>
              <a:rPr lang="es-ES" dirty="0"/>
              <a:t>Componentes de almacenamiento permanente en memoria secundaria: discos, pen-drives, tarjetas de almacenamiento, etc.</a:t>
            </a:r>
          </a:p>
          <a:p>
            <a:pPr lvl="1"/>
            <a:r>
              <a:rPr lang="es-ES" dirty="0"/>
              <a:t>Un fichero agrupa, de una manera ordenada, datos que tienen sentido en su conjunto: Documentos, Tablas, Imágenes, Páginas Web, </a:t>
            </a:r>
            <a:r>
              <a:rPr lang="es-ES" dirty="0" err="1"/>
              <a:t>etc</a:t>
            </a:r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2554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1BD6E-0F9E-4024-8A06-3EFA9437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Ficheros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586EA2-F622-4984-B9AD-FFB16CF3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Elemento del sistema operativo para almacenar información en las unidades de disco tanto internas como extraíbles. </a:t>
            </a:r>
          </a:p>
          <a:p>
            <a:r>
              <a:rPr lang="es-ES" dirty="0"/>
              <a:t>Tienen nombre y extensión (informa del tipo de contenido)</a:t>
            </a:r>
          </a:p>
          <a:p>
            <a:r>
              <a:rPr lang="es-ES" dirty="0"/>
              <a:t>Tipos</a:t>
            </a:r>
          </a:p>
          <a:p>
            <a:pPr lvl="1"/>
            <a:r>
              <a:rPr lang="es-ES" dirty="0"/>
              <a:t>Texto plano</a:t>
            </a:r>
          </a:p>
          <a:p>
            <a:pPr lvl="2"/>
            <a:r>
              <a:rPr lang="es-ES" dirty="0"/>
              <a:t>Codificación ASCII</a:t>
            </a:r>
          </a:p>
          <a:p>
            <a:pPr lvl="2"/>
            <a:r>
              <a:rPr lang="es-ES" dirty="0"/>
              <a:t>Usos: Texto básico, Configuraciones, Código fuente, HTML, XML, JSON</a:t>
            </a:r>
          </a:p>
          <a:p>
            <a:pPr lvl="2"/>
            <a:r>
              <a:rPr lang="es-ES" dirty="0"/>
              <a:t>Fácilmente visibles con comandos y programas visualizadores</a:t>
            </a:r>
          </a:p>
          <a:p>
            <a:pPr lvl="1"/>
            <a:r>
              <a:rPr lang="es-ES" dirty="0"/>
              <a:t>Binarios</a:t>
            </a:r>
          </a:p>
          <a:p>
            <a:pPr lvl="2"/>
            <a:r>
              <a:rPr lang="es-ES" dirty="0"/>
              <a:t>Generalmente codificación propietaria. Estándar en algunos casos</a:t>
            </a:r>
          </a:p>
          <a:p>
            <a:pPr lvl="2"/>
            <a:r>
              <a:rPr lang="es-ES" dirty="0"/>
              <a:t>Solo son usados, interpretados y manejados mediante el software asociado a cada tipo.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5595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971642-A145-4D6F-B902-CA9FBB9B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Ficheros y Carpetas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35BBF7-1D3F-4F70-AE76-D311BDB63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carpetas no tienen información asociada, contienen ficheros y otras carpetas.</a:t>
            </a:r>
          </a:p>
          <a:p>
            <a:r>
              <a:rPr lang="es-ES" dirty="0"/>
              <a:t>En Windows, podemos ver los ficheros y carpetas con el explorador (</a:t>
            </a:r>
            <a:r>
              <a:rPr lang="es-ES" dirty="0" err="1"/>
              <a:t>Inicio+E</a:t>
            </a:r>
            <a:r>
              <a:rPr lang="es-ES" dirty="0"/>
              <a:t>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08A891F-B24E-48B8-AB7B-BB4883E80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455" y="3359096"/>
            <a:ext cx="6400799" cy="329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29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AAF4F-0BBF-4136-83A3-86ABCDD8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METODOS DE ACCESO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AEA683-CD9B-4154-978D-CAEBE4DF3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sz="2000" b="1" dirty="0"/>
              <a:t>Secuencial</a:t>
            </a:r>
            <a:r>
              <a:rPr lang="es-ES" sz="2000" dirty="0"/>
              <a:t>: Se lee secuencialmente un dato después de otro hasta que se encuentra el dato que buscamos. Es la más lenta pero la más habitual.</a:t>
            </a:r>
          </a:p>
          <a:p>
            <a:r>
              <a:rPr lang="es-ES" sz="2000" b="1" dirty="0"/>
              <a:t>Indexado</a:t>
            </a:r>
            <a:r>
              <a:rPr lang="es-ES" sz="2000" dirty="0"/>
              <a:t>: El fichero tiene un índice que facilita encontrar la información. Es similar al índice de un libro.</a:t>
            </a:r>
          </a:p>
          <a:p>
            <a:r>
              <a:rPr lang="es-ES" sz="2000" b="1" dirty="0"/>
              <a:t>Directo</a:t>
            </a:r>
            <a:r>
              <a:rPr lang="es-ES" sz="2000" dirty="0"/>
              <a:t>: Se aplica una función matemática al valor del registro y, el resultado, es la posición que debe ocupar en el fichero. Aplicando la misma función matemática se puede leer el </a:t>
            </a:r>
            <a:r>
              <a:rPr lang="es-ES" sz="2000"/>
              <a:t>registro rápidamente. </a:t>
            </a:r>
            <a:endParaRPr lang="es-ES" sz="2000" dirty="0"/>
          </a:p>
          <a:p>
            <a:endParaRPr lang="es-ES" sz="2000" dirty="0"/>
          </a:p>
          <a:p>
            <a:r>
              <a:rPr lang="es-ES" sz="2000" dirty="0"/>
              <a:t>El indexado y el acceso directo no suelen ser habituales en los programas informáticos pero sí son habituales en las bases de datos.</a:t>
            </a:r>
          </a:p>
        </p:txBody>
      </p:sp>
    </p:spTree>
    <p:extLst>
      <p:ext uri="{BB962C8B-B14F-4D97-AF65-F5344CB8AC3E}">
        <p14:creationId xmlns:p14="http://schemas.microsoft.com/office/powerpoint/2010/main" val="341985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6E1B1-94B2-4F31-8D71-E6B9C4B4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62DF16-F0CB-4563-93CD-47C9E54AA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Aplicación informática especializada en el almacenamiento de la información</a:t>
            </a:r>
          </a:p>
          <a:p>
            <a:r>
              <a:rPr lang="es-ES" dirty="0"/>
              <a:t>Elementos:</a:t>
            </a:r>
          </a:p>
          <a:p>
            <a:pPr lvl="1"/>
            <a:r>
              <a:rPr lang="es-ES" dirty="0"/>
              <a:t>Base de Datos: Los ficheros donde se almacena la información</a:t>
            </a:r>
          </a:p>
          <a:p>
            <a:pPr lvl="1"/>
            <a:r>
              <a:rPr lang="es-ES" dirty="0"/>
              <a:t>Sistema Gestor de Base de Datos: La aplicación informática que gestiona la base de datos</a:t>
            </a:r>
          </a:p>
          <a:p>
            <a:r>
              <a:rPr lang="es-ES" dirty="0"/>
              <a:t>Los ficheros de una base de datos (BBDD) son propietarios y solo los puede manejar el sistema gestor de base de datos (SGBD) asociado. </a:t>
            </a:r>
          </a:p>
          <a:p>
            <a:r>
              <a:rPr lang="es-ES" dirty="0"/>
              <a:t>Habitualmente se utilizan los dos términos indistintamente ya que una BBDD y su SGBD suelen coexistir en el mismo ordenador. </a:t>
            </a:r>
          </a:p>
        </p:txBody>
      </p:sp>
    </p:spTree>
    <p:extLst>
      <p:ext uri="{BB962C8B-B14F-4D97-AF65-F5344CB8AC3E}">
        <p14:creationId xmlns:p14="http://schemas.microsoft.com/office/powerpoint/2010/main" val="2974256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FA849-D912-4B11-92C6-B049B61D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ARQUITECTURA BASE DE DATOS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8ED6271-48B4-470F-99A3-8B5997983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61098" y="1469395"/>
            <a:ext cx="8779960" cy="50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53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AD8D3-96B8-4175-930A-9B55E8879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60324B-2EA1-4DB6-8874-CBEC272BB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Entidades</a:t>
            </a:r>
            <a:r>
              <a:rPr lang="es-ES" dirty="0"/>
              <a:t>: Aquello de lo que se quiere guardar datos, personas, empleados, coches, domicilios, etc.</a:t>
            </a:r>
          </a:p>
          <a:p>
            <a:r>
              <a:rPr lang="es-ES" b="1" dirty="0"/>
              <a:t>Registro</a:t>
            </a:r>
            <a:r>
              <a:rPr lang="es-ES" dirty="0"/>
              <a:t>: Cada elemento de una entidad: cada persona, cada empleado, cada coche, etc. </a:t>
            </a:r>
          </a:p>
          <a:p>
            <a:r>
              <a:rPr lang="es-ES" b="1" dirty="0"/>
              <a:t>Atributos o campos</a:t>
            </a:r>
            <a:r>
              <a:rPr lang="es-ES" dirty="0"/>
              <a:t>: Características de cada registro de una entidad.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0FB579-349E-4E78-A2A8-E84FCAA5E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395" y="4507554"/>
            <a:ext cx="5811642" cy="1726336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618F04B-DFBE-48E8-856E-2B2ABAB76F98}"/>
              </a:ext>
            </a:extLst>
          </p:cNvPr>
          <p:cNvSpPr/>
          <p:nvPr/>
        </p:nvSpPr>
        <p:spPr>
          <a:xfrm>
            <a:off x="2338878" y="4022411"/>
            <a:ext cx="6312310" cy="2330245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b="1" dirty="0">
                <a:solidFill>
                  <a:schemeClr val="tx1"/>
                </a:solidFill>
              </a:rPr>
              <a:t>Entidad City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B587DCA-5610-46B9-87AB-3CF75B73B759}"/>
              </a:ext>
            </a:extLst>
          </p:cNvPr>
          <p:cNvSpPr txBox="1"/>
          <p:nvPr/>
        </p:nvSpPr>
        <p:spPr>
          <a:xfrm>
            <a:off x="4021393" y="6449127"/>
            <a:ext cx="2404826" cy="369332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/>
              <a:t>Atributos o Campos</a:t>
            </a:r>
          </a:p>
        </p:txBody>
      </p: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50EA908E-0EBB-4EAD-AFD5-8D337CFB1D4B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>
            <a:off x="2890685" y="6233891"/>
            <a:ext cx="1130709" cy="399903"/>
          </a:xfrm>
          <a:prstGeom prst="bentConnector3">
            <a:avLst>
              <a:gd name="adj1" fmla="val 10043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338DBBE6-EF78-4810-AC3D-A7A4657C161C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>
            <a:off x="3532243" y="6228907"/>
            <a:ext cx="489151" cy="404886"/>
          </a:xfrm>
          <a:prstGeom prst="bentConnector3">
            <a:avLst>
              <a:gd name="adj1" fmla="val 10025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DF0E04C8-6A07-4BC2-BB9F-C519A598B998}"/>
              </a:ext>
            </a:extLst>
          </p:cNvPr>
          <p:cNvCxnSpPr>
            <a:stCxn id="6" idx="3"/>
          </p:cNvCxnSpPr>
          <p:nvPr/>
        </p:nvCxnSpPr>
        <p:spPr>
          <a:xfrm flipV="1">
            <a:off x="6426219" y="6242545"/>
            <a:ext cx="1459252" cy="391248"/>
          </a:xfrm>
          <a:prstGeom prst="bentConnector3">
            <a:avLst>
              <a:gd name="adj1" fmla="val 9986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0C44B301-07A1-4531-8E8F-C7E1150A5A15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426219" y="6233890"/>
            <a:ext cx="501445" cy="399903"/>
          </a:xfrm>
          <a:prstGeom prst="bentConnector3">
            <a:avLst>
              <a:gd name="adj1" fmla="val 9902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529BC34-0E46-4305-ADF5-EC228635204E}"/>
              </a:ext>
            </a:extLst>
          </p:cNvPr>
          <p:cNvSpPr txBox="1"/>
          <p:nvPr/>
        </p:nvSpPr>
        <p:spPr>
          <a:xfrm>
            <a:off x="9743768" y="5456903"/>
            <a:ext cx="1167307" cy="646331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Registros</a:t>
            </a:r>
          </a:p>
          <a:p>
            <a:pPr algn="ctr"/>
            <a:r>
              <a:rPr lang="es-ES" b="1" dirty="0"/>
              <a:t>Tuplas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54455D6D-7578-4A33-9E3D-38E8886A98DC}"/>
              </a:ext>
            </a:extLst>
          </p:cNvPr>
          <p:cNvCxnSpPr>
            <a:stCxn id="25" idx="1"/>
          </p:cNvCxnSpPr>
          <p:nvPr/>
        </p:nvCxnSpPr>
        <p:spPr>
          <a:xfrm flipH="1" flipV="1">
            <a:off x="8495072" y="5289755"/>
            <a:ext cx="1248696" cy="490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99F81DB1-2C88-40AF-A518-54B770256145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8495072" y="5465663"/>
            <a:ext cx="1248696" cy="3144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3172504D-8A78-4907-8DD5-4B345B4D423C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8495072" y="5672309"/>
            <a:ext cx="1248696" cy="1077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AEC1975C-B0C8-4197-9AD9-56576646297C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8495072" y="5780069"/>
            <a:ext cx="1248696" cy="286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0022BE67-6781-4CFF-AD7F-3734D78F558E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8495072" y="5780069"/>
            <a:ext cx="1248696" cy="1920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01297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300</TotalTime>
  <Words>1216</Words>
  <Application>Microsoft Office PowerPoint</Application>
  <PresentationFormat>Panorámica</PresentationFormat>
  <Paragraphs>166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Espiral</vt:lpstr>
      <vt:lpstr>Almacenamiento de la Información</vt:lpstr>
      <vt:lpstr>Índice</vt:lpstr>
      <vt:lpstr>Introducción</vt:lpstr>
      <vt:lpstr>Ficheros</vt:lpstr>
      <vt:lpstr>Ficheros y Carpetas</vt:lpstr>
      <vt:lpstr>METODOS DE ACCESO</vt:lpstr>
      <vt:lpstr>Bases de Datos</vt:lpstr>
      <vt:lpstr>ARQUITECTURA BASE DE DATOS</vt:lpstr>
      <vt:lpstr>Conceptos</vt:lpstr>
      <vt:lpstr>Relaciones</vt:lpstr>
      <vt:lpstr>Tipos o Modelos de Bases de Datos</vt:lpstr>
      <vt:lpstr>Sistemas Gestores de Base de Datos</vt:lpstr>
      <vt:lpstr>Ejemplos de SGDB</vt:lpstr>
      <vt:lpstr>SGDB SQL vs NoSQL</vt:lpstr>
      <vt:lpstr>Ventajas de utilizar una Base de Datos</vt:lpstr>
      <vt:lpstr>EN LA MAYORÍA DE LOS PROYECTOS SE UTILIZA UNA BASE DE DATOS PARA ALMACENAR LOS DATOS</vt:lpstr>
      <vt:lpstr>Funciones de un SGBD</vt:lpstr>
      <vt:lpstr>Arquitectura de un SGBD</vt:lpstr>
      <vt:lpstr>SGDB Comerciales vs Libres</vt:lpstr>
      <vt:lpstr>Bases de Datos Centralizadas</vt:lpstr>
      <vt:lpstr>Bases de Datos Distribuidas</vt:lpstr>
      <vt:lpstr>Distribuido vs Centralizado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1 Almacenamiento de la Información</dc:title>
  <dc:creator>Emilio Sarabia</dc:creator>
  <cp:lastModifiedBy>Emilio Sarabia</cp:lastModifiedBy>
  <cp:revision>1</cp:revision>
  <dcterms:created xsi:type="dcterms:W3CDTF">2019-10-13T16:31:41Z</dcterms:created>
  <dcterms:modified xsi:type="dcterms:W3CDTF">2021-07-09T20:33:42Z</dcterms:modified>
</cp:coreProperties>
</file>