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300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8EFC74-86BD-43EF-A77E-74FAF3959CA7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1916EA-8AE5-4CF6-8B62-59C8C5CC0C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FC74-86BD-43EF-A77E-74FAF3959CA7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EA-8AE5-4CF6-8B62-59C8C5CC0C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FC74-86BD-43EF-A77E-74FAF3959CA7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EA-8AE5-4CF6-8B62-59C8C5CC0C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FC74-86BD-43EF-A77E-74FAF3959CA7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EA-8AE5-4CF6-8B62-59C8C5CC0C4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FC74-86BD-43EF-A77E-74FAF3959CA7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EA-8AE5-4CF6-8B62-59C8C5CC0C4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FC74-86BD-43EF-A77E-74FAF3959CA7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EA-8AE5-4CF6-8B62-59C8C5CC0C4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FC74-86BD-43EF-A77E-74FAF3959CA7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EA-8AE5-4CF6-8B62-59C8C5CC0C4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FC74-86BD-43EF-A77E-74FAF3959CA7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EA-8AE5-4CF6-8B62-59C8C5CC0C4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FC74-86BD-43EF-A77E-74FAF3959CA7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EA-8AE5-4CF6-8B62-59C8C5CC0C4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98EFC74-86BD-43EF-A77E-74FAF3959CA7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EA-8AE5-4CF6-8B62-59C8C5CC0C4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8EFC74-86BD-43EF-A77E-74FAF3959CA7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1916EA-8AE5-4CF6-8B62-59C8C5CC0C43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8EFC74-86BD-43EF-A77E-74FAF3959CA7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1916EA-8AE5-4CF6-8B62-59C8C5CC0C4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Modelo Relacional</a:t>
            </a:r>
            <a:br>
              <a:rPr lang="es-ES" dirty="0"/>
            </a:br>
            <a:r>
              <a:rPr lang="es-ES" dirty="0"/>
              <a:t>Paso a Tablas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Tema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Transformación de jerarquías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4 opciones</a:t>
            </a:r>
          </a:p>
        </p:txBody>
      </p:sp>
      <p:pic>
        <p:nvPicPr>
          <p:cNvPr id="7" name="3 Marcador de contenido" descr="pasojerarq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124744"/>
            <a:ext cx="5296640" cy="2067214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715000"/>
            <a:ext cx="405765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725144"/>
            <a:ext cx="52197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717032"/>
            <a:ext cx="7620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4077072"/>
            <a:ext cx="6905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Normalización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Medida de calidad de un diseño</a:t>
            </a:r>
          </a:p>
        </p:txBody>
      </p:sp>
      <p:pic>
        <p:nvPicPr>
          <p:cNvPr id="6" name="3 Marcador de contenido" descr="normalizac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060848"/>
            <a:ext cx="6813129" cy="38115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transformac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76872"/>
            <a:ext cx="9183111" cy="2275864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 E/R -&gt; Relacional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aso_tab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700808"/>
            <a:ext cx="7083198" cy="1735384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Transformación: Entidades Fuertes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149080"/>
            <a:ext cx="5191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 de flecha"/>
          <p:cNvCxnSpPr/>
          <p:nvPr/>
        </p:nvCxnSpPr>
        <p:spPr>
          <a:xfrm rot="16200000" flipH="1">
            <a:off x="1727684" y="3681028"/>
            <a:ext cx="864096" cy="7200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16200000" flipH="1">
            <a:off x="5400092" y="3825044"/>
            <a:ext cx="1224136" cy="14401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debil_exist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2060848"/>
            <a:ext cx="7070408" cy="1372155"/>
          </a:xfrm>
        </p:spPr>
      </p:pic>
      <p:sp>
        <p:nvSpPr>
          <p:cNvPr id="4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Transformación: Entidades Débiles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221088"/>
            <a:ext cx="47720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 de flecha"/>
          <p:cNvCxnSpPr/>
          <p:nvPr/>
        </p:nvCxnSpPr>
        <p:spPr>
          <a:xfrm rot="16200000" flipH="1">
            <a:off x="1691680" y="3717032"/>
            <a:ext cx="936104" cy="7200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16200000" flipH="1">
            <a:off x="5796136" y="3717032"/>
            <a:ext cx="1224136" cy="36004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1547664" y="4509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CUENTA BANCARIA</a:t>
                      </a:r>
                      <a:r>
                        <a:rPr lang="es-ES" baseline="0" dirty="0"/>
                        <a:t> </a:t>
                      </a:r>
                      <a:r>
                        <a:rPr lang="es-ES" u="none" baseline="0" dirty="0"/>
                        <a:t>( </a:t>
                      </a:r>
                      <a:r>
                        <a:rPr lang="es-ES" u="sng" baseline="0" dirty="0" err="1"/>
                        <a:t>NºCuenta</a:t>
                      </a:r>
                      <a:r>
                        <a:rPr lang="es-ES" u="none" baseline="0" dirty="0"/>
                        <a:t>, Saldo)</a:t>
                      </a:r>
                      <a:endParaRPr lang="es-E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TRANSACCION(</a:t>
                      </a:r>
                      <a:r>
                        <a:rPr lang="es-ES" u="sng" dirty="0" err="1"/>
                        <a:t>NºCuenta</a:t>
                      </a:r>
                      <a:r>
                        <a:rPr lang="es-ES" u="sng" dirty="0"/>
                        <a:t>,</a:t>
                      </a:r>
                      <a:r>
                        <a:rPr lang="es-ES" u="none" dirty="0"/>
                        <a:t> </a:t>
                      </a:r>
                      <a:r>
                        <a:rPr lang="es-ES" u="sng" dirty="0" err="1"/>
                        <a:t>Codigo</a:t>
                      </a:r>
                      <a:r>
                        <a:rPr lang="es-ES" u="none" dirty="0" err="1"/>
                        <a:t>,Tipo,Cantidad</a:t>
                      </a:r>
                      <a:r>
                        <a:rPr lang="es-ES" u="none" dirty="0"/>
                        <a:t>)</a:t>
                      </a: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Transformación: Entidades Débiles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es con dependencia de identificación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70866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11 Conector recto de flecha"/>
          <p:cNvCxnSpPr/>
          <p:nvPr/>
        </p:nvCxnSpPr>
        <p:spPr>
          <a:xfrm rot="16200000" flipH="1">
            <a:off x="1871700" y="2960948"/>
            <a:ext cx="2376264" cy="1584176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s-ES" sz="2400" dirty="0"/>
              <a:t>Regla general</a:t>
            </a:r>
          </a:p>
          <a:p>
            <a:pPr lvl="1"/>
            <a:r>
              <a:rPr lang="es-ES" sz="2000" dirty="0"/>
              <a:t>Una tabla por cada entidad y una tabla para la relación. </a:t>
            </a:r>
          </a:p>
          <a:p>
            <a:pPr lvl="1"/>
            <a:r>
              <a:rPr lang="es-ES" sz="2000" dirty="0"/>
              <a:t>La tabla de la relación importa los campos clave y los atributos de la relación</a:t>
            </a:r>
          </a:p>
          <a:p>
            <a:pPr lvl="1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Transformación: Relaciones</a:t>
            </a:r>
          </a:p>
        </p:txBody>
      </p:sp>
      <p:pic>
        <p:nvPicPr>
          <p:cNvPr id="4" name="3 Imagen" descr="trans_ternar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564904"/>
            <a:ext cx="6624736" cy="276207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19725"/>
            <a:ext cx="74676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 de flecha"/>
          <p:cNvCxnSpPr/>
          <p:nvPr/>
        </p:nvCxnSpPr>
        <p:spPr>
          <a:xfrm rot="16200000" flipH="1">
            <a:off x="5148064" y="5229200"/>
            <a:ext cx="2016224" cy="576064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16200000" flipH="1">
            <a:off x="1367644" y="4473116"/>
            <a:ext cx="2952328" cy="115212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5400000">
            <a:off x="3779912" y="4581128"/>
            <a:ext cx="3528392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6200000" flipH="1">
            <a:off x="4283968" y="3429000"/>
            <a:ext cx="3600400" cy="25922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4738531"/>
          </a:xfrm>
        </p:spPr>
        <p:txBody>
          <a:bodyPr/>
          <a:lstStyle/>
          <a:p>
            <a:r>
              <a:rPr lang="es-ES" dirty="0"/>
              <a:t>Relaciones 1-N</a:t>
            </a:r>
          </a:p>
          <a:p>
            <a:pPr lvl="1"/>
            <a:r>
              <a:rPr lang="es-ES" dirty="0"/>
              <a:t>La relación no genera tabla. Se importa la clave a la entidad con cardinalidad N.</a:t>
            </a:r>
          </a:p>
          <a:p>
            <a:pPr lvl="1"/>
            <a:r>
              <a:rPr lang="es-ES" dirty="0"/>
              <a:t>Excepción: Si la relación tiene atributos se crea una tabla.</a:t>
            </a:r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Transformación: Relaciones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20DAEC-63B4-4152-83E5-732E5D18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93740"/>
            <a:ext cx="66294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Marcador de contenido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4738531"/>
          </a:xfrm>
        </p:spPr>
        <p:txBody>
          <a:bodyPr/>
          <a:lstStyle/>
          <a:p>
            <a:r>
              <a:rPr lang="es-ES" dirty="0"/>
              <a:t> 1-N reflexivas</a:t>
            </a:r>
          </a:p>
          <a:p>
            <a:pPr lvl="1"/>
            <a:r>
              <a:rPr lang="es-ES" dirty="0"/>
              <a:t>Se añade otra vez la clave cambiada de nombre</a:t>
            </a:r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/>
              <a:t>Transformación: Relaciones</a:t>
            </a:r>
          </a:p>
        </p:txBody>
      </p:sp>
      <p:pic>
        <p:nvPicPr>
          <p:cNvPr id="10" name="9 Imagen" descr="reflex1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276872"/>
            <a:ext cx="4143610" cy="194421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581128"/>
            <a:ext cx="4886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11 Conector recto de flecha"/>
          <p:cNvCxnSpPr/>
          <p:nvPr/>
        </p:nvCxnSpPr>
        <p:spPr>
          <a:xfrm>
            <a:off x="1691680" y="3356992"/>
            <a:ext cx="2880320" cy="1368152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1763688" y="3356992"/>
            <a:ext cx="4464496" cy="1368152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2339752" y="5805264"/>
            <a:ext cx="65527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Realizar actividad 2.14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4738531"/>
          </a:xfrm>
        </p:spPr>
        <p:txBody>
          <a:bodyPr>
            <a:normAutofit/>
          </a:bodyPr>
          <a:lstStyle/>
          <a:p>
            <a:r>
              <a:rPr lang="es-ES" dirty="0"/>
              <a:t>Relaciones 1-1: Varias opciones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Incorporar la clave de Personajes como clave foránea en la tabla actores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Incorporar la clave de Actores como clave foránea en la tabla Personajes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Intercambiar claves</a:t>
            </a:r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Transformación: Relaciones</a:t>
            </a:r>
          </a:p>
        </p:txBody>
      </p:sp>
      <p:pic>
        <p:nvPicPr>
          <p:cNvPr id="5" name="4 Imagen" descr="rel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700808"/>
            <a:ext cx="5328592" cy="1666083"/>
          </a:xfrm>
          <a:prstGeom prst="rect">
            <a:avLst/>
          </a:prstGeom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789040"/>
            <a:ext cx="5048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797152"/>
            <a:ext cx="57531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5733256"/>
            <a:ext cx="5753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179</Words>
  <Application>Microsoft Office PowerPoint</Application>
  <PresentationFormat>Presentación en pantalla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Concurrencia</vt:lpstr>
      <vt:lpstr>Modelo Relacional Paso a Tablas</vt:lpstr>
      <vt:lpstr>Transformación E/R -&gt; Relacional</vt:lpstr>
      <vt:lpstr>Transformación: Entidades Fuertes</vt:lpstr>
      <vt:lpstr>Transformación: Entidades Débiles</vt:lpstr>
      <vt:lpstr>Transformación: Entidades Débiles</vt:lpstr>
      <vt:lpstr>Transformación: Relaciones</vt:lpstr>
      <vt:lpstr>Transformación: Relaciones</vt:lpstr>
      <vt:lpstr>Transformación: Relaciones</vt:lpstr>
      <vt:lpstr>Transformación: Relaciones</vt:lpstr>
      <vt:lpstr>Transformación de jerarquías</vt:lpstr>
      <vt:lpstr>Normalización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BBDD</dc:title>
  <dc:creator>Usuario</dc:creator>
  <cp:lastModifiedBy>lau ra</cp:lastModifiedBy>
  <cp:revision>113</cp:revision>
  <dcterms:created xsi:type="dcterms:W3CDTF">2010-09-23T13:56:19Z</dcterms:created>
  <dcterms:modified xsi:type="dcterms:W3CDTF">2021-11-09T20:08:24Z</dcterms:modified>
</cp:coreProperties>
</file>