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56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AAB-48E5-491E-985D-A80EB3A63567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810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AAB-48E5-491E-985D-A80EB3A63567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068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AAB-48E5-491E-985D-A80EB3A63567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26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AAB-48E5-491E-985D-A80EB3A63567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305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AAB-48E5-491E-985D-A80EB3A63567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435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AAB-48E5-491E-985D-A80EB3A63567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041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AAB-48E5-491E-985D-A80EB3A63567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655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AAB-48E5-491E-985D-A80EB3A63567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933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AAB-48E5-491E-985D-A80EB3A63567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501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AAB-48E5-491E-985D-A80EB3A63567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67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AAB-48E5-491E-985D-A80EB3A63567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19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84FAAB-48E5-491E-985D-A80EB3A63567}" type="datetimeFigureOut">
              <a:rPr lang="es-ES" smtClean="0"/>
              <a:t>20/02/2025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509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17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35680-C7FF-F33F-91E3-B3510C2F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EMPEZAR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CEC121-CE27-CB3F-1F10-A0AD17DFA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b="1" dirty="0"/>
              <a:t>NO tengo la app terminada</a:t>
            </a:r>
          </a:p>
          <a:p>
            <a:r>
              <a:rPr lang="es-ES" sz="3600" b="1" dirty="0"/>
              <a:t>NO espero aprobar</a:t>
            </a:r>
          </a:p>
        </p:txBody>
      </p:sp>
    </p:spTree>
    <p:extLst>
      <p:ext uri="{BB962C8B-B14F-4D97-AF65-F5344CB8AC3E}">
        <p14:creationId xmlns:p14="http://schemas.microsoft.com/office/powerpoint/2010/main" val="88449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B8EFA-3A8F-516A-A7CD-3197DAB33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Mi 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765AB8-7FA6-02E3-A34C-C47F089DF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Marcos Fdez. Ramos</a:t>
            </a:r>
          </a:p>
        </p:txBody>
      </p:sp>
    </p:spTree>
    <p:extLst>
      <p:ext uri="{BB962C8B-B14F-4D97-AF65-F5344CB8AC3E}">
        <p14:creationId xmlns:p14="http://schemas.microsoft.com/office/powerpoint/2010/main" val="130458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EF3A6-A616-B315-6729-7A5D0BBF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Resumen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A78161-7BCF-C35B-9B8E-8F307AEAA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E199CE-6FB5-42CF-FFB9-F8CA0019BB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Crear un gestor de tareas</a:t>
            </a:r>
          </a:p>
          <a:p>
            <a:r>
              <a:rPr lang="es-ES" dirty="0"/>
              <a:t>No depender de </a:t>
            </a:r>
            <a:r>
              <a:rPr lang="es-ES" dirty="0" err="1"/>
              <a:t>ChatGPT</a:t>
            </a:r>
            <a:endParaRPr lang="es-ES" dirty="0"/>
          </a:p>
          <a:p>
            <a:r>
              <a:rPr lang="es-ES" dirty="0"/>
              <a:t>Incluir gestión de equipos</a:t>
            </a:r>
          </a:p>
          <a:p>
            <a:endParaRPr lang="es-ES" dirty="0"/>
          </a:p>
          <a:p>
            <a:r>
              <a:rPr lang="es-ES" dirty="0"/>
              <a:t>Diseñarlo para mi uso personal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EA3FD3-1678-4375-AADD-103F56159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Razones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F82233-AD8C-3577-2FE0-EF6EA7F5BF1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No me gusta la app “</a:t>
            </a:r>
            <a:r>
              <a:rPr lang="es-ES" dirty="0" err="1"/>
              <a:t>Tasks</a:t>
            </a:r>
            <a:r>
              <a:rPr lang="es-ES" dirty="0"/>
              <a:t>”</a:t>
            </a:r>
          </a:p>
          <a:p>
            <a:r>
              <a:rPr lang="es-ES" dirty="0"/>
              <a:t>Me gusta reinventar la rueda </a:t>
            </a:r>
          </a:p>
          <a:p>
            <a:r>
              <a:rPr lang="es-ES" dirty="0"/>
              <a:t>Un gestor de tareas es poco atractivo</a:t>
            </a:r>
          </a:p>
          <a:p>
            <a:r>
              <a:rPr lang="es-ES" dirty="0"/>
              <a:t>Es una buena motivación</a:t>
            </a:r>
          </a:p>
        </p:txBody>
      </p:sp>
    </p:spTree>
    <p:extLst>
      <p:ext uri="{BB962C8B-B14F-4D97-AF65-F5344CB8AC3E}">
        <p14:creationId xmlns:p14="http://schemas.microsoft.com/office/powerpoint/2010/main" val="209976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13AAA-7342-2FE2-B7FB-239B63DF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76379-E72B-9AEC-9B4E-15BB2B5EC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Diferencias filosóficas</a:t>
            </a:r>
          </a:p>
          <a:p>
            <a:r>
              <a:rPr lang="es-ES" dirty="0"/>
              <a:t>Falta de gestión</a:t>
            </a:r>
          </a:p>
          <a:p>
            <a:r>
              <a:rPr lang="es-ES" dirty="0"/>
              <a:t>Enfermedad en el peor momento</a:t>
            </a:r>
          </a:p>
          <a:p>
            <a:r>
              <a:rPr lang="es-ES" dirty="0"/>
              <a:t>Estrés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685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173DE-34FC-5953-2CFF-02D51D37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A29690-3DF7-C11B-A632-EA31F9704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[Imagen Boceto]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426DEA-85C6-B374-EF5C-BBD1ABF96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Tasks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Team</a:t>
            </a:r>
            <a:r>
              <a:rPr lang="es-ES" dirty="0"/>
              <a:t>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Settings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460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874F0-210E-FEC7-82B0-C511090B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[Ej. </a:t>
            </a:r>
            <a:r>
              <a:rPr lang="es-ES" dirty="0" err="1"/>
              <a:t>Codigo</a:t>
            </a:r>
            <a:r>
              <a:rPr lang="es-ES" dirty="0"/>
              <a:t>]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5FFFF8-E61A-7522-32C5-5D0440BA4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503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935</TotalTime>
  <Words>90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Presentación de PowerPoint</vt:lpstr>
      <vt:lpstr>ANTES DE EMPEZAR</vt:lpstr>
      <vt:lpstr>Mi Proyecto</vt:lpstr>
      <vt:lpstr>Resumen</vt:lpstr>
      <vt:lpstr>Problemas</vt:lpstr>
      <vt:lpstr>Estructura</vt:lpstr>
      <vt:lpstr>[Ej. Codigo]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Marcos Fernández Ramos</dc:creator>
  <cp:lastModifiedBy>Marcos Fernández Ramos</cp:lastModifiedBy>
  <cp:revision>1</cp:revision>
  <dcterms:created xsi:type="dcterms:W3CDTF">2025-02-20T22:32:59Z</dcterms:created>
  <dcterms:modified xsi:type="dcterms:W3CDTF">2025-02-21T14:08:51Z</dcterms:modified>
</cp:coreProperties>
</file>