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10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6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26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0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3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4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55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33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0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7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1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4FAAB-48E5-491E-985D-A80EB3A6356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09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7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567F-7897-5C38-33E5-DE5C99DD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5235E-3E9F-B91A-7FB7-E1E11CB4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3 – Estructura &amp; </a:t>
            </a:r>
            <a:r>
              <a:rPr lang="es-ES" dirty="0" err="1"/>
              <a:t>Docs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8D8980-1B5A-4ECD-E2A6-F162757B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2445"/>
            <a:ext cx="2829320" cy="27531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A6EACB-0D5D-3823-922B-C50C59FC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985" y="1663026"/>
            <a:ext cx="2991267" cy="48298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A77A9B9-A3A0-B302-1855-9666299F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523" y="2800258"/>
            <a:ext cx="3962953" cy="6477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315DF4F-807C-F9A0-E58A-5F4E445CA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523" y="1989689"/>
            <a:ext cx="1629002" cy="65731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7B4BED0-9AB1-632B-9537-00976828E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523" y="3601299"/>
            <a:ext cx="2438740" cy="69542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6C2DC17-B1DE-A416-131F-3A866C91D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523" y="4449972"/>
            <a:ext cx="272453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DE25C-171E-62E7-3E41-BBD48041D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28F5-78C7-9BF5-0303-1D61ABBC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3 - Colores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4CCEE9-8DF6-F505-EB94-08128B78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80" y="2138084"/>
            <a:ext cx="4934639" cy="39915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F82BFA-30DC-754C-D148-8D823331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15" y="2138084"/>
            <a:ext cx="478221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4A87E-1DAE-3F96-67D1-A3A885116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ACFB0-6940-1D5F-02DC-6D6A3771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3 - </a:t>
            </a:r>
            <a:r>
              <a:rPr lang="es-ES" dirty="0" err="1"/>
              <a:t>Overlays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E51B8A-E798-B562-9AAD-23489C1F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734"/>
            <a:ext cx="7840169" cy="19052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45671D-49C9-A32E-9F9F-47CF9AE3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2476"/>
            <a:ext cx="7621064" cy="18766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13A85F-8C53-A3FB-AB28-57AF8BDA8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16453"/>
            <a:ext cx="5144218" cy="8764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AD3CFDB-5FEC-3687-CB00-268BBA6E2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786" y="5640268"/>
            <a:ext cx="512516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3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3C30-8EE6-B582-2ED0-F3403C009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2FF51-1185-9DFB-EF5F-D1686C45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3 - Temas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C448246-B22E-8ED2-09A4-5D94B0B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256"/>
            <a:ext cx="5382376" cy="48298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5A3B6CF-2A13-8B3B-836B-24064368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14" y="1880782"/>
            <a:ext cx="522042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1709-355C-38A9-4ABD-B4861AD8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D79A-61ED-4728-E484-E3B05B3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- </a:t>
            </a:r>
            <a:r>
              <a:rPr lang="es-ES" dirty="0" err="1"/>
              <a:t>Task</a:t>
            </a:r>
            <a:r>
              <a:rPr lang="es-ES" dirty="0"/>
              <a:t> &amp; </a:t>
            </a:r>
            <a:r>
              <a:rPr lang="es-ES" dirty="0" err="1"/>
              <a:t>TaskType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038182-CAD9-0582-D42B-DC5D67C2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690688"/>
            <a:ext cx="3724795" cy="42296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FE342EB-22B3-2ECD-4B4D-8937B4BD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922" y="1690688"/>
            <a:ext cx="3677163" cy="37914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D8E84B4-40E3-63C4-0C46-5BAE9CC0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5" y="1690688"/>
            <a:ext cx="253400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7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0ADA-53F4-0CB9-FF47-6B874C52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6C172-A9E2-2038-87E0-56C0937E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– </a:t>
            </a:r>
            <a:r>
              <a:rPr lang="es-ES" dirty="0" err="1"/>
              <a:t>Team</a:t>
            </a:r>
            <a:r>
              <a:rPr lang="es-ES" dirty="0"/>
              <a:t> &amp; </a:t>
            </a:r>
            <a:r>
              <a:rPr lang="es-ES" dirty="0" err="1"/>
              <a:t>User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5C5889-C459-A942-44F5-FBCC7176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97" y="1669372"/>
            <a:ext cx="4763165" cy="44297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3E9563-2CD8-0C7D-FF36-AD0C8E28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59" y="1669372"/>
            <a:ext cx="375337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64E4-51A5-C34A-0EDA-296B8DE85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14A0-0A94-EC03-0FF4-D7585AB9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– Definición en la DB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56182C-A982-2598-C79F-2FD92690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6" y="1874473"/>
            <a:ext cx="6230219" cy="36485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2ACD07-C082-A10C-9801-3977994A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47" y="1874473"/>
            <a:ext cx="553479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8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AAB1-8A46-B293-DA5B-CDEC27B9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62472-A161-8CFD-75EF-CD233C4D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 </a:t>
            </a:r>
            <a:r>
              <a:rPr lang="es-ES" dirty="0" err="1"/>
              <a:t>Helper</a:t>
            </a:r>
            <a:r>
              <a:rPr lang="es-ES" dirty="0"/>
              <a:t> - Modo nocturno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094B79-2946-F7AD-F03F-EAD28510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2" y="1588733"/>
            <a:ext cx="6115904" cy="4839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0A978D-409E-8EE3-4D5F-8852EF40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52" y="1364863"/>
            <a:ext cx="485842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F7696-E1A0-C49E-1923-95BB03927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CE8A0-EC9C-E91E-0523-84CFF016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 </a:t>
            </a:r>
            <a:r>
              <a:rPr lang="es-ES" dirty="0" err="1"/>
              <a:t>Helper</a:t>
            </a:r>
            <a:r>
              <a:rPr lang="es-ES" dirty="0"/>
              <a:t> – ID del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55A4E9-1726-FDFB-C7EF-2F3EAA3D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2516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2799-2930-EE06-39E0-F0138E35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6C8-CBAE-F80B-D880-288C807A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[Ej. Código]</a:t>
            </a:r>
          </a:p>
        </p:txBody>
      </p:sp>
    </p:spTree>
    <p:extLst>
      <p:ext uri="{BB962C8B-B14F-4D97-AF65-F5344CB8AC3E}">
        <p14:creationId xmlns:p14="http://schemas.microsoft.com/office/powerpoint/2010/main" val="18760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5680-C7FF-F33F-91E3-B3510C2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EMPEZAR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C121-CE27-CB3F-1F10-A0AD17DF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NO tengo la app terminada</a:t>
            </a:r>
          </a:p>
          <a:p>
            <a:r>
              <a:rPr lang="es-ES" sz="3600" b="1" dirty="0"/>
              <a:t>NO espero aprobar</a:t>
            </a:r>
          </a:p>
        </p:txBody>
      </p:sp>
    </p:spTree>
    <p:extLst>
      <p:ext uri="{BB962C8B-B14F-4D97-AF65-F5344CB8AC3E}">
        <p14:creationId xmlns:p14="http://schemas.microsoft.com/office/powerpoint/2010/main" val="8844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0753-D393-F19F-F223-590118583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008E2-DB3A-5892-BDF8-8531F7D8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[Ej. Código]</a:t>
            </a:r>
          </a:p>
        </p:txBody>
      </p:sp>
    </p:spTree>
    <p:extLst>
      <p:ext uri="{BB962C8B-B14F-4D97-AF65-F5344CB8AC3E}">
        <p14:creationId xmlns:p14="http://schemas.microsoft.com/office/powerpoint/2010/main" val="140406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BEB4F-D29F-07A1-2518-4855F0CF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C43B1-2BC0-C176-1BD7-4589A8CD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Activities</a:t>
            </a:r>
            <a:r>
              <a:rPr lang="es-ES" dirty="0"/>
              <a:t> &gt;&gt; </a:t>
            </a:r>
            <a:r>
              <a:rPr lang="es-ES" dirty="0" err="1"/>
              <a:t>Fragments</a:t>
            </a:r>
            <a:endParaRPr lang="es-ES" dirty="0"/>
          </a:p>
          <a:p>
            <a:r>
              <a:rPr lang="es-ES" dirty="0"/>
              <a:t>Añadir temas (</a:t>
            </a:r>
            <a:r>
              <a:rPr lang="es-ES" dirty="0" err="1"/>
              <a:t>Settings</a:t>
            </a:r>
            <a:r>
              <a:rPr lang="es-ES" dirty="0"/>
              <a:t>)</a:t>
            </a:r>
          </a:p>
          <a:p>
            <a:r>
              <a:rPr lang="es-ES" dirty="0"/>
              <a:t>Usar listas dinámicas + </a:t>
            </a:r>
            <a:r>
              <a:rPr lang="es-ES" dirty="0" err="1"/>
              <a:t>Fragments</a:t>
            </a:r>
            <a:endParaRPr lang="es-ES" dirty="0"/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34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B8EFA-3A8F-516A-A7CD-3197DAB33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765AB8-7FA6-02E3-A34C-C47F089DF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Marcos Fdez. Ramos</a:t>
            </a:r>
          </a:p>
        </p:txBody>
      </p:sp>
    </p:spTree>
    <p:extLst>
      <p:ext uri="{BB962C8B-B14F-4D97-AF65-F5344CB8AC3E}">
        <p14:creationId xmlns:p14="http://schemas.microsoft.com/office/powerpoint/2010/main" val="13045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F3A6-A616-B315-6729-7A5D0BBF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78161-7BCF-C35B-9B8E-8F307AEAA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E199CE-6FB5-42CF-FFB9-F8CA0019BB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Crear un gestor de tareas</a:t>
            </a:r>
          </a:p>
          <a:p>
            <a:r>
              <a:rPr lang="es-ES" dirty="0"/>
              <a:t>No depender de </a:t>
            </a:r>
            <a:r>
              <a:rPr lang="es-ES" dirty="0" err="1"/>
              <a:t>ChatGPT</a:t>
            </a:r>
            <a:endParaRPr lang="es-ES" dirty="0"/>
          </a:p>
          <a:p>
            <a:r>
              <a:rPr lang="es-ES" dirty="0"/>
              <a:t>Incluir gestión de equipos</a:t>
            </a:r>
          </a:p>
          <a:p>
            <a:endParaRPr lang="es-ES" dirty="0"/>
          </a:p>
          <a:p>
            <a:r>
              <a:rPr lang="es-ES" dirty="0"/>
              <a:t>Diseñarlo para mi uso personal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EA3FD3-1678-4375-AADD-103F5615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Razones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F82233-AD8C-3577-2FE0-EF6EA7F5BF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No me gusta la app “</a:t>
            </a:r>
            <a:r>
              <a:rPr lang="es-ES" dirty="0" err="1"/>
              <a:t>Tasks</a:t>
            </a:r>
            <a:r>
              <a:rPr lang="es-ES" dirty="0"/>
              <a:t>”</a:t>
            </a:r>
          </a:p>
          <a:p>
            <a:r>
              <a:rPr lang="es-ES" dirty="0"/>
              <a:t>Me gusta reinventar la rueda </a:t>
            </a:r>
          </a:p>
          <a:p>
            <a:r>
              <a:rPr lang="es-ES" dirty="0"/>
              <a:t>Un gestor de tareas es poco atractivo</a:t>
            </a:r>
          </a:p>
          <a:p>
            <a:r>
              <a:rPr lang="es-ES" dirty="0"/>
              <a:t>Es una buena motivación</a:t>
            </a:r>
          </a:p>
        </p:txBody>
      </p:sp>
    </p:spTree>
    <p:extLst>
      <p:ext uri="{BB962C8B-B14F-4D97-AF65-F5344CB8AC3E}">
        <p14:creationId xmlns:p14="http://schemas.microsoft.com/office/powerpoint/2010/main" val="20997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13AAA-7342-2FE2-B7FB-239B63DF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76379-E72B-9AEC-9B4E-15BB2B5E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Diferencias filosóficas</a:t>
            </a:r>
          </a:p>
          <a:p>
            <a:r>
              <a:rPr lang="es-ES" dirty="0"/>
              <a:t>Falta de gestión</a:t>
            </a:r>
          </a:p>
          <a:p>
            <a:r>
              <a:rPr lang="es-ES" dirty="0"/>
              <a:t>Enfermedad en el peor momento</a:t>
            </a:r>
          </a:p>
          <a:p>
            <a:r>
              <a:rPr lang="es-ES" dirty="0"/>
              <a:t>Estrés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85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173DE-34FC-5953-2CFF-02D51D37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ESTRUCTURA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FE70AE-0629-CE8D-8EC7-9CDF1A91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65" y="457200"/>
            <a:ext cx="3714245" cy="5980113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26DEA-85C6-B374-EF5C-BBD1ABF9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Tasks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Team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Settings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846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874F0-210E-FEC7-82B0-C511090B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AppBar</a:t>
            </a:r>
            <a:r>
              <a:rPr lang="es-ES" dirty="0"/>
              <a:t> &amp; </a:t>
            </a:r>
            <a:r>
              <a:rPr lang="es-ES" dirty="0" err="1"/>
              <a:t>NavBar</a:t>
            </a:r>
            <a:r>
              <a:rPr lang="es-ES" dirty="0"/>
              <a:t> - Diseño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09DAE4-BCE6-8085-29DB-EE5C9C6D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96342"/>
            <a:ext cx="5506218" cy="48965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AD55BA-8418-C024-604A-727C5A86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33" y="1780872"/>
            <a:ext cx="621116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8B14C-417F-9715-7910-E1E4718F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560C7-E26D-FF27-4682-8DDEE5FC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AppBar</a:t>
            </a:r>
            <a:r>
              <a:rPr lang="es-ES" dirty="0"/>
              <a:t> &amp; </a:t>
            </a:r>
            <a:r>
              <a:rPr lang="es-ES" dirty="0" err="1"/>
              <a:t>NavBar</a:t>
            </a:r>
            <a:r>
              <a:rPr lang="es-ES" dirty="0"/>
              <a:t> - Lógica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DAA16D-7632-25B8-0A47-76BE36C3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690688"/>
            <a:ext cx="5201376" cy="49060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2078CE-A0F5-CBF9-AA98-0E97B064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19" y="1319161"/>
            <a:ext cx="505848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6C71-9FE7-2896-C58D-C9FB3C50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F359-0A25-4B94-8869-17DBF6D5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de </a:t>
            </a:r>
            <a:r>
              <a:rPr lang="es-ES" dirty="0" err="1"/>
              <a:t>NavBar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A484A0-0A2A-C73B-D783-27BF6B22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214"/>
            <a:ext cx="5849166" cy="3429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76A03F-E1A0-B2D4-A025-E234C10C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4098"/>
            <a:ext cx="5763429" cy="1324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69998C-E642-9622-59E2-74A0D6962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90194"/>
            <a:ext cx="4686954" cy="14861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1F93B31-F070-4090-640F-50D749CDD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28237"/>
            <a:ext cx="363905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164</Words>
  <Application>Microsoft Office PowerPoint</Application>
  <PresentationFormat>Panorámica</PresentationFormat>
  <Paragraphs>46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Presentación de PowerPoint</vt:lpstr>
      <vt:lpstr>ANTES DE EMPEZAR</vt:lpstr>
      <vt:lpstr>Mi Proyecto</vt:lpstr>
      <vt:lpstr>Resumen</vt:lpstr>
      <vt:lpstr>Problemas</vt:lpstr>
      <vt:lpstr>ESTRUCTURA</vt:lpstr>
      <vt:lpstr>AppBar &amp; NavBar - Diseño</vt:lpstr>
      <vt:lpstr>AppBar &amp; NavBar - Lógica</vt:lpstr>
      <vt:lpstr>Error de NavBar</vt:lpstr>
      <vt:lpstr>Material 3 – Estructura &amp; Docs</vt:lpstr>
      <vt:lpstr>Material 3 - Colores</vt:lpstr>
      <vt:lpstr>Material 3 - Overlays</vt:lpstr>
      <vt:lpstr>Material 3 - Temas</vt:lpstr>
      <vt:lpstr>Clases - Task &amp; TaskType</vt:lpstr>
      <vt:lpstr>Clases – Team &amp; User </vt:lpstr>
      <vt:lpstr>Clases – Definición en la DB</vt:lpstr>
      <vt:lpstr>SP Helper - Modo nocturno</vt:lpstr>
      <vt:lpstr>SP Helper – ID del Usuario</vt:lpstr>
      <vt:lpstr>[Ej. Código]</vt:lpstr>
      <vt:lpstr>[Ej. Código]</vt:lpstr>
      <vt:lpstr>Añadir a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Fernández Ramos</dc:creator>
  <cp:lastModifiedBy>Marcos Fernández Ramos</cp:lastModifiedBy>
  <cp:revision>2</cp:revision>
  <dcterms:created xsi:type="dcterms:W3CDTF">2025-02-20T22:32:59Z</dcterms:created>
  <dcterms:modified xsi:type="dcterms:W3CDTF">2025-02-21T23:23:14Z</dcterms:modified>
</cp:coreProperties>
</file>