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57" r:id="rId4"/>
    <p:sldId id="261" r:id="rId5"/>
    <p:sldId id="260" r:id="rId6"/>
    <p:sldId id="262" r:id="rId7"/>
    <p:sldId id="258" r:id="rId8"/>
    <p:sldId id="259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uno" id="{43F4A1AB-8462-48AB-B56B-51B86CFF4F7B}">
          <p14:sldIdLst>
            <p14:sldId id="265"/>
            <p14:sldId id="256"/>
            <p14:sldId id="257"/>
            <p14:sldId id="261"/>
            <p14:sldId id="260"/>
            <p14:sldId id="262"/>
            <p14:sldId id="258"/>
            <p14:sldId id="259"/>
            <p14:sldId id="263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5AAC-D21C-4DB2-A0D9-2BD4B54FC9AD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9E3A7-81AD-4CC2-B228-126DD6F3AB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1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E3A7-81AD-4CC2-B228-126DD6F3AB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0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170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4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9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03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94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43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009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5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69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E5C7-78A5-490D-9710-4D2E01115677}" type="datetimeFigureOut">
              <a:rPr lang="pt-BR" smtClean="0"/>
              <a:t>11/08/2014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6451-BFA6-4BEC-B30C-3E990E02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3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0883"/>
              </p:ext>
            </p:extLst>
          </p:nvPr>
        </p:nvGraphicFramePr>
        <p:xfrm>
          <a:off x="953411" y="620688"/>
          <a:ext cx="77048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56095"/>
                <a:gridCol w="856095"/>
                <a:gridCol w="856095"/>
                <a:gridCol w="8560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Painel</a:t>
                      </a:r>
                      <a:endParaRPr lang="pt-BR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Agenda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Treinos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Plano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Planilha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Professores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Mensagens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Records</a:t>
                      </a:r>
                      <a:endParaRPr lang="pt-BR" sz="11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Objetivo</a:t>
                      </a:r>
                      <a:endParaRPr lang="pt-BR" sz="11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99972"/>
              </p:ext>
            </p:extLst>
          </p:nvPr>
        </p:nvGraphicFramePr>
        <p:xfrm>
          <a:off x="953411" y="620688"/>
          <a:ext cx="77048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56095"/>
                <a:gridCol w="856095"/>
                <a:gridCol w="856095"/>
                <a:gridCol w="8560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Painel</a:t>
                      </a:r>
                      <a:endParaRPr lang="pt-BR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Agenda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Treinos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Plano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Planilha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Professores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Mensagens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Records</a:t>
                      </a:r>
                      <a:endParaRPr lang="pt-BR" sz="11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Objetivo</a:t>
                      </a:r>
                      <a:endParaRPr lang="pt-BR" sz="11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9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47937"/>
              </p:ext>
            </p:extLst>
          </p:nvPr>
        </p:nvGraphicFramePr>
        <p:xfrm>
          <a:off x="953411" y="620688"/>
          <a:ext cx="7704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Painel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Agenda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Treinos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Planilha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Professores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Mensagens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Records</a:t>
                      </a:r>
                      <a:endParaRPr lang="pt-BR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0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00287"/>
              </p:ext>
            </p:extLst>
          </p:nvPr>
        </p:nvGraphicFramePr>
        <p:xfrm>
          <a:off x="953411" y="620688"/>
          <a:ext cx="7704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Painel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Agenda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Treinos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Plano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Planilha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Professores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Mensagens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Records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115616" y="1556792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Últimos Treinos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Ú</a:t>
            </a:r>
            <a:r>
              <a:rPr lang="pt-BR" dirty="0" smtClean="0"/>
              <a:t>ltimas Provas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Melhores Marcas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Pagamentos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0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71110"/>
              </p:ext>
            </p:extLst>
          </p:nvPr>
        </p:nvGraphicFramePr>
        <p:xfrm>
          <a:off x="953411" y="620688"/>
          <a:ext cx="7704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Painel</a:t>
                      </a:r>
                      <a:endParaRPr lang="pt-BR" sz="1200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Agenda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Treinos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Plano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Planilha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Professores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Mensagens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Records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5508104" y="1484784"/>
            <a:ext cx="3150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Lista de Atividades da Equipe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Evento 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Evento B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Evento C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 smtClean="0"/>
              <a:t>Lista de Provas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Prova 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Prova B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Prova C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 smtClean="0"/>
              <a:t>Lista de Treinos da Equipe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Treinos 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Treinos B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Treinos C</a:t>
            </a:r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2051" name="Picture 3" descr="C:\Users\assjunior\AppData\Local\Microsoft\Windows\Temporary Internet Files\Content.IE5\K9QKYD9S\MC90043480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440000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53411" y="515719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Informações iguais para toda 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4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07615"/>
              </p:ext>
            </p:extLst>
          </p:nvPr>
        </p:nvGraphicFramePr>
        <p:xfrm>
          <a:off x="953411" y="620688"/>
          <a:ext cx="7704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Painel</a:t>
                      </a:r>
                      <a:endParaRPr lang="pt-BR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Agenda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Treinos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Plano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Planilha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Professores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Mensagens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Records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3074" name="Picture 2" descr="C:\Users\assjunior\AppData\Local\Microsoft\Windows\Temporary Internet Files\Content.IE5\K9QKYD9S\MC90043480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44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508104" y="1484784"/>
            <a:ext cx="3150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Lista de Atividades da Equipe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Evento 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Evento B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Evento C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 smtClean="0"/>
              <a:t>Lista de Provas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Prova 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Prova B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Prova C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 smtClean="0"/>
              <a:t>Lista de Treinos da Equipe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Treinos 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Treinos B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Treinos C</a:t>
            </a:r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2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52329"/>
              </p:ext>
            </p:extLst>
          </p:nvPr>
        </p:nvGraphicFramePr>
        <p:xfrm>
          <a:off x="953411" y="620688"/>
          <a:ext cx="7704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Painel</a:t>
                      </a:r>
                      <a:endParaRPr lang="pt-BR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Agenda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Treinos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Plano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Planilha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Professores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Mensagens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Records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65848"/>
              </p:ext>
            </p:extLst>
          </p:nvPr>
        </p:nvGraphicFramePr>
        <p:xfrm>
          <a:off x="953411" y="620688"/>
          <a:ext cx="7704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Painel</a:t>
                      </a:r>
                      <a:endParaRPr lang="pt-BR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Agenda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Treinos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Plano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Planilha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Professores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Mensagens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Records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15906"/>
              </p:ext>
            </p:extLst>
          </p:nvPr>
        </p:nvGraphicFramePr>
        <p:xfrm>
          <a:off x="953411" y="620688"/>
          <a:ext cx="7704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Painel</a:t>
                      </a:r>
                      <a:endParaRPr lang="pt-BR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Agenda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Treinos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Plano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Planilha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Professores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Mensagens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Records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0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53411" y="620688"/>
            <a:ext cx="7704856" cy="5688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7540"/>
              </p:ext>
            </p:extLst>
          </p:nvPr>
        </p:nvGraphicFramePr>
        <p:xfrm>
          <a:off x="953411" y="620688"/>
          <a:ext cx="7704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Painel</a:t>
                      </a:r>
                      <a:endParaRPr lang="pt-BR" sz="12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Agenda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Treinos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Plano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Planilha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Professores</a:t>
                      </a:r>
                      <a:endParaRPr lang="pt-B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Mensagens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Records</a:t>
                      </a:r>
                      <a:endParaRPr lang="pt-BR" sz="12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159</Words>
  <Application>Microsoft Office PowerPoint</Application>
  <PresentationFormat>Apresentação na tela (4:3)</PresentationFormat>
  <Paragraphs>116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Secretaria da Fazenda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Anibal Siqueira de Souza Junior</dc:creator>
  <cp:lastModifiedBy>Anibal Siqueira de Souza Junior</cp:lastModifiedBy>
  <cp:revision>8</cp:revision>
  <dcterms:created xsi:type="dcterms:W3CDTF">2014-08-08T18:35:26Z</dcterms:created>
  <dcterms:modified xsi:type="dcterms:W3CDTF">2014-08-11T20:35:50Z</dcterms:modified>
</cp:coreProperties>
</file>