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6" r:id="rId10"/>
    <p:sldId id="277" r:id="rId11"/>
    <p:sldId id="278" r:id="rId12"/>
    <p:sldId id="263" r:id="rId13"/>
    <p:sldId id="266" r:id="rId14"/>
    <p:sldId id="267" r:id="rId15"/>
    <p:sldId id="265" r:id="rId16"/>
    <p:sldId id="270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ibalvelarde" TargetMode="External"/><Relationship Id="rId2" Type="http://schemas.openxmlformats.org/officeDocument/2006/relationships/hyperlink" Target="https://www.linkedin.com/in/sunilkut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IAM / SSO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Secure, Low-Budget IAM / 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Talking Protocols We Chose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2.0</a:t>
            </a:r>
          </a:p>
          <a:p>
            <a:r>
              <a:rPr lang="en-US" dirty="0" smtClean="0"/>
              <a:t>WS-Fed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Resource-Owner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Pwd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Client Credentials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Connect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Version 1.x / 2.x</a:t>
            </a:r>
          </a:p>
          <a:p>
            <a:r>
              <a:rPr lang="en-US" dirty="0" smtClean="0"/>
              <a:t>WS-Fed</a:t>
            </a:r>
          </a:p>
          <a:p>
            <a:pPr lvl="1"/>
            <a:r>
              <a:rPr lang="en-US" dirty="0" smtClean="0"/>
              <a:t>Emits SAML Tokens</a:t>
            </a:r>
          </a:p>
          <a:p>
            <a:pPr lvl="1"/>
            <a:r>
              <a:rPr lang="en-US" dirty="0" smtClean="0"/>
              <a:t>Works well with Microsoft solutions</a:t>
            </a:r>
          </a:p>
          <a:p>
            <a:pPr lvl="2"/>
            <a:r>
              <a:rPr lang="en-US" dirty="0" smtClean="0"/>
              <a:t>SharePoint</a:t>
            </a:r>
          </a:p>
          <a:p>
            <a:pPr lvl="2"/>
            <a:r>
              <a:rPr lang="en-US" dirty="0" smtClean="0"/>
              <a:t>Server-side web applications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– Implicit Workflow</a:t>
            </a:r>
          </a:p>
          <a:p>
            <a:pPr lvl="1"/>
            <a:r>
              <a:rPr lang="en-US" dirty="0" smtClean="0"/>
              <a:t>JWT</a:t>
            </a:r>
          </a:p>
          <a:p>
            <a:pPr lvl="1"/>
            <a:r>
              <a:rPr lang="en-US" dirty="0" smtClean="0"/>
              <a:t>Use it to secure a REST API</a:t>
            </a:r>
          </a:p>
          <a:p>
            <a:pPr lvl="1"/>
            <a:r>
              <a:rPr lang="en-US" dirty="0" smtClean="0"/>
              <a:t>Client-side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984"/>
            <a:ext cx="7933870" cy="5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</a:p>
          <a:p>
            <a:r>
              <a:rPr lang="en-US" dirty="0" smtClean="0"/>
              <a:t>Web Applications / REST API</a:t>
            </a:r>
          </a:p>
          <a:p>
            <a:r>
              <a:rPr lang="en-US" dirty="0" smtClean="0"/>
              <a:t>ADFS 3.0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Recommend Using ADFS 2.0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Authorization Server 2.0</a:t>
            </a:r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Identity Server 3.0</a:t>
            </a:r>
          </a:p>
          <a:p>
            <a:r>
              <a:rPr lang="en-US" dirty="0" smtClean="0"/>
              <a:t>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</a:p>
          <a:p>
            <a:r>
              <a:rPr lang="en-US" dirty="0" smtClean="0"/>
              <a:t>Internal Web App / REST API</a:t>
            </a:r>
          </a:p>
          <a:p>
            <a:r>
              <a:rPr lang="en-US" dirty="0" smtClean="0"/>
              <a:t>ADFS</a:t>
            </a:r>
          </a:p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984"/>
            <a:ext cx="7933870" cy="5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Server-Side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1774825"/>
            <a:ext cx="8086847" cy="4625975"/>
          </a:xfrm>
        </p:spPr>
      </p:pic>
    </p:spTree>
    <p:extLst>
      <p:ext uri="{BB962C8B-B14F-4D97-AF65-F5344CB8AC3E}">
        <p14:creationId xmlns:p14="http://schemas.microsoft.com/office/powerpoint/2010/main" val="3377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Client-Side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934"/>
            <a:ext cx="8229600" cy="4409757"/>
          </a:xfrm>
        </p:spPr>
      </p:pic>
    </p:spTree>
    <p:extLst>
      <p:ext uri="{BB962C8B-B14F-4D97-AF65-F5344CB8AC3E}">
        <p14:creationId xmlns:p14="http://schemas.microsoft.com/office/powerpoint/2010/main" val="3533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Web App SSD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29"/>
            <a:ext cx="8001000" cy="494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App SSD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" y="1066800"/>
            <a:ext cx="908055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Praveen Addepally</a:t>
            </a:r>
          </a:p>
          <a:p>
            <a:pPr lvl="1"/>
            <a:r>
              <a:rPr lang="en-US" dirty="0" smtClean="0"/>
              <a:t>LinkedIn:</a:t>
            </a:r>
          </a:p>
          <a:p>
            <a:r>
              <a:rPr lang="en-US" dirty="0" smtClean="0"/>
              <a:t>Sunil Ayyappankutty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>
                <a:hlinkClick r:id="rId2"/>
              </a:rPr>
              <a:t>www.linkedin.com/in/sunilkutty</a:t>
            </a:r>
            <a:r>
              <a:rPr lang="en-US" sz="2000" dirty="0"/>
              <a:t> </a:t>
            </a:r>
          </a:p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LinkedIn: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www.linkedin.com/in/anibalvelarde</a:t>
            </a:r>
            <a:endParaRPr lang="en-US" sz="2000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sz="2400" dirty="0"/>
              <a:t>https://github.com/anibalvelarde/SSOExample</a:t>
            </a:r>
          </a:p>
        </p:txBody>
      </p:sp>
    </p:spTree>
    <p:extLst>
      <p:ext uri="{BB962C8B-B14F-4D97-AF65-F5344CB8AC3E}">
        <p14:creationId xmlns:p14="http://schemas.microsoft.com/office/powerpoint/2010/main" val="175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ADFS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err="1" smtClean="0"/>
              <a:t>Thinktecture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IAM –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On-boarding </a:t>
            </a:r>
          </a:p>
          <a:p>
            <a:pPr lvl="2"/>
            <a:r>
              <a:rPr lang="en-US" dirty="0" smtClean="0"/>
              <a:t>Off-boarding</a:t>
            </a:r>
          </a:p>
          <a:p>
            <a:pPr lvl="1"/>
            <a:r>
              <a:rPr lang="en-US" dirty="0" smtClean="0"/>
              <a:t>Application Access Management</a:t>
            </a:r>
          </a:p>
          <a:p>
            <a:pPr lvl="1"/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Compliance (S-Ox)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– Single Sign-On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High Level Authorization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buy</a:t>
            </a:r>
          </a:p>
          <a:p>
            <a:pPr lvl="1"/>
            <a:r>
              <a:rPr lang="en-US" dirty="0" smtClean="0"/>
              <a:t>Who are the players?</a:t>
            </a:r>
          </a:p>
          <a:p>
            <a:pPr lvl="1"/>
            <a:r>
              <a:rPr lang="en-US" dirty="0" smtClean="0"/>
              <a:t>What are their offerings?</a:t>
            </a:r>
          </a:p>
          <a:p>
            <a:pPr lvl="1"/>
            <a:r>
              <a:rPr lang="en-US" dirty="0" smtClean="0"/>
              <a:t>How to select one? Cloud? On-</a:t>
            </a:r>
            <a:r>
              <a:rPr lang="en-US" dirty="0" err="1" smtClean="0"/>
              <a:t>Prem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(… and many other questions)</a:t>
            </a:r>
          </a:p>
          <a:p>
            <a:r>
              <a:rPr lang="en-US" dirty="0" smtClean="0"/>
              <a:t>If you build</a:t>
            </a:r>
          </a:p>
          <a:p>
            <a:pPr lvl="1"/>
            <a:r>
              <a:rPr lang="en-US" dirty="0" smtClean="0"/>
              <a:t>How to do it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You don’t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Only for Education or Intellectual curiosity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Gartner Magic Quadrant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89011"/>
            <a:ext cx="6486834" cy="51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Shop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Access to new servers (Windows 2012 R2)</a:t>
            </a:r>
          </a:p>
          <a:p>
            <a:pPr lvl="1"/>
            <a:r>
              <a:rPr lang="en-US" dirty="0" smtClean="0"/>
              <a:t>Microsoft-oriented Datacenter Environment</a:t>
            </a:r>
          </a:p>
          <a:p>
            <a:r>
              <a:rPr lang="en-US" dirty="0" smtClean="0"/>
              <a:t>Budget ($45K)</a:t>
            </a:r>
          </a:p>
          <a:p>
            <a:pPr lvl="1"/>
            <a:r>
              <a:rPr lang="en-US" dirty="0" smtClean="0"/>
              <a:t>Kind of low for an IAM/SSO solution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Very new domain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business case that can support a viable budget (you’ll need more than $45K)</a:t>
            </a:r>
          </a:p>
          <a:p>
            <a:r>
              <a:rPr lang="en-US" dirty="0" smtClean="0"/>
              <a:t>Identify which types of identities you are targeting (internal, external, or federated)</a:t>
            </a:r>
          </a:p>
          <a:p>
            <a:r>
              <a:rPr lang="en-US" dirty="0" smtClean="0"/>
              <a:t>If in a large corporate environment, find out to see if there are other corporate efforts to solve the IAM / SSO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</a:t>
            </a:r>
          </a:p>
          <a:p>
            <a:r>
              <a:rPr lang="en-US" dirty="0" smtClean="0"/>
              <a:t>WS-*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 smtClean="0"/>
              <a:t>Resource-Owner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Creds</a:t>
            </a:r>
            <a:endParaRPr lang="en-US" dirty="0" smtClean="0"/>
          </a:p>
          <a:p>
            <a:pPr lvl="1"/>
            <a:r>
              <a:rPr lang="en-US" dirty="0" smtClean="0"/>
              <a:t>Client Credentials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Many 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3433</TotalTime>
  <Words>390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IAM / SSO Service</vt:lpstr>
      <vt:lpstr>Contact Info</vt:lpstr>
      <vt:lpstr>IAM – Identity and Access Management</vt:lpstr>
      <vt:lpstr>SSO – Single Sign-On</vt:lpstr>
      <vt:lpstr>Build or Buy?</vt:lpstr>
      <vt:lpstr>Gartner Magic Quadrant</vt:lpstr>
      <vt:lpstr>Our constraints</vt:lpstr>
      <vt:lpstr>Before You Begin</vt:lpstr>
      <vt:lpstr>Talking Protocols</vt:lpstr>
      <vt:lpstr>Talking Protocols We Chose to Use</vt:lpstr>
      <vt:lpstr>Talking Protocols – More Detail</vt:lpstr>
      <vt:lpstr>Architecture of Solution</vt:lpstr>
      <vt:lpstr>DMZ</vt:lpstr>
      <vt:lpstr>Back-End</vt:lpstr>
      <vt:lpstr>Architecture of Solution</vt:lpstr>
      <vt:lpstr>Working Example – Server-Side Web App</vt:lpstr>
      <vt:lpstr>Working Example – Client-Side Web App</vt:lpstr>
      <vt:lpstr>Client-Side Web App SSD</vt:lpstr>
      <vt:lpstr>Server-Side Web App SSD</vt:lpstr>
      <vt:lpstr>More References…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Secure, Low-Budget IAM / SSO Service</dc:title>
  <dc:creator>Anibal Velarde</dc:creator>
  <cp:lastModifiedBy>Anibal Velarde</cp:lastModifiedBy>
  <cp:revision>22</cp:revision>
  <dcterms:created xsi:type="dcterms:W3CDTF">2015-10-18T20:23:27Z</dcterms:created>
  <dcterms:modified xsi:type="dcterms:W3CDTF">2015-10-23T22:08:00Z</dcterms:modified>
</cp:coreProperties>
</file>