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4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73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51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EF8C-04AC-4959-878D-022768199D1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A6383D-B365-4CC3-9CA8-292427E7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Motivators for</a:t>
            </a:r>
          </a:p>
          <a:p>
            <a:r>
              <a:rPr lang="en-US" dirty="0" smtClean="0"/>
              <a:t>Sticking to Writing Better</a:t>
            </a:r>
          </a:p>
          <a:p>
            <a:r>
              <a:rPr lang="en-US" dirty="0" smtClean="0"/>
              <a:t>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6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fixing a bug, write a test that exposes it. If the test passes, then the bug isn’t what you think it is</a:t>
            </a:r>
          </a:p>
          <a:p>
            <a:r>
              <a:rPr lang="en-US" dirty="0" smtClean="0"/>
              <a:t>This practice helps you augment your test suite</a:t>
            </a:r>
          </a:p>
          <a:p>
            <a:r>
              <a:rPr lang="en-US" dirty="0" smtClean="0"/>
              <a:t>This practice prevents the bug from getting re-introduced in the code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8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write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Software needs to work</a:t>
            </a:r>
          </a:p>
          <a:p>
            <a:r>
              <a:rPr lang="en-US" sz="2400" dirty="0" smtClean="0"/>
              <a:t>Software needs to continue to work</a:t>
            </a:r>
          </a:p>
          <a:p>
            <a:r>
              <a:rPr lang="en-US" sz="2400" dirty="0" smtClean="0"/>
              <a:t>We need to be fast at producing software</a:t>
            </a:r>
          </a:p>
          <a:p>
            <a:r>
              <a:rPr lang="en-US" sz="2400" dirty="0" smtClean="0"/>
              <a:t>We are human, we make mistakes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0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Principle of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piece of code that verifies that a known and fixed input produces a known and fixed output</a:t>
            </a:r>
          </a:p>
          <a:p>
            <a:r>
              <a:rPr lang="en-US" dirty="0" smtClean="0"/>
              <a:t>To create good tests</a:t>
            </a:r>
          </a:p>
          <a:p>
            <a:pPr lvl="1"/>
            <a:r>
              <a:rPr lang="en-US" dirty="0" smtClean="0"/>
              <a:t>Use test cases where arguments about the output are not debatable</a:t>
            </a:r>
          </a:p>
          <a:p>
            <a:pPr lvl="1"/>
            <a:r>
              <a:rPr lang="en-US" dirty="0" smtClean="0"/>
              <a:t>Don’t write tests for “fuzzy” input data</a:t>
            </a:r>
          </a:p>
          <a:p>
            <a:pPr lvl="1"/>
            <a:r>
              <a:rPr lang="en-US" dirty="0" smtClean="0"/>
              <a:t>Use string literals. Avoid the use of domain constants (those are subject to changes)</a:t>
            </a:r>
          </a:p>
          <a:p>
            <a:pPr lvl="1"/>
            <a:r>
              <a:rPr lang="en-US" dirty="0" smtClean="0"/>
              <a:t>Avoid access the network and, preferably, the file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8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Test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68048" cy="3880773"/>
          </a:xfrm>
        </p:spPr>
        <p:txBody>
          <a:bodyPr/>
          <a:lstStyle/>
          <a:p>
            <a:r>
              <a:rPr lang="en-US" dirty="0" smtClean="0"/>
              <a:t>Software development comes first</a:t>
            </a:r>
          </a:p>
          <a:p>
            <a:r>
              <a:rPr lang="en-US" dirty="0" smtClean="0"/>
              <a:t>“Test-First” helps you create better APIs</a:t>
            </a:r>
          </a:p>
          <a:p>
            <a:r>
              <a:rPr lang="en-US" dirty="0" smtClean="0"/>
              <a:t>Avoids having to know implementation details</a:t>
            </a:r>
          </a:p>
          <a:p>
            <a:r>
              <a:rPr lang="en-US" dirty="0" smtClean="0"/>
              <a:t>This practice/discipline helps you find test annotation errors (depending on the test suit)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8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7818"/>
            <a:ext cx="8596668" cy="4830617"/>
          </a:xfrm>
        </p:spPr>
        <p:txBody>
          <a:bodyPr>
            <a:normAutofit/>
          </a:bodyPr>
          <a:lstStyle/>
          <a:p>
            <a:r>
              <a:rPr lang="en-US" dirty="0" smtClean="0"/>
              <a:t>Unit means “One.” Aim to test exactly one thing.</a:t>
            </a:r>
          </a:p>
          <a:p>
            <a:r>
              <a:rPr lang="en-US" dirty="0" smtClean="0"/>
              <a:t>Each test method is one test.</a:t>
            </a:r>
          </a:p>
          <a:p>
            <a:r>
              <a:rPr lang="en-US" dirty="0" smtClean="0"/>
              <a:t>Aim for a single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assert() </a:t>
            </a:r>
            <a:r>
              <a:rPr lang="en-US" dirty="0" smtClean="0"/>
              <a:t>per test.</a:t>
            </a:r>
          </a:p>
          <a:p>
            <a:r>
              <a:rPr lang="en-US" dirty="0" smtClean="0"/>
              <a:t>Use Test Fixtures to share test setup logic. Avoid repetition.</a:t>
            </a:r>
          </a:p>
          <a:p>
            <a:r>
              <a:rPr lang="en-US" dirty="0" smtClean="0"/>
              <a:t>It is OK to have multiple test classes per domain class. Don’t feel pressured into having all your tests stuffed in a single test class. For example, if you have a domain class called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smtClean="0"/>
              <a:t>, avoid creating a single test class called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 methods do not have to run in a pre-determined order.</a:t>
            </a:r>
          </a:p>
          <a:p>
            <a:r>
              <a:rPr lang="en-US" dirty="0" smtClean="0"/>
              <a:t>Tests, in some test runners, can run in parallel</a:t>
            </a:r>
          </a:p>
          <a:p>
            <a:r>
              <a:rPr lang="en-US" dirty="0" smtClean="0"/>
              <a:t>Don’t share data between tests (i.e. non-constant, mutable, static fields)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tests should run in a second or less</a:t>
            </a:r>
          </a:p>
          <a:p>
            <a:r>
              <a:rPr lang="en-US" dirty="0" smtClean="0"/>
              <a:t>A complete suite should run in a minute or less</a:t>
            </a:r>
          </a:p>
          <a:p>
            <a:r>
              <a:rPr lang="en-US" dirty="0" smtClean="0"/>
              <a:t>Separate larger tests into additional suites</a:t>
            </a:r>
          </a:p>
          <a:p>
            <a:r>
              <a:rPr lang="en-US" dirty="0" smtClean="0"/>
              <a:t>Fail fast</a:t>
            </a:r>
          </a:p>
          <a:p>
            <a:r>
              <a:rPr lang="en-US" dirty="0" smtClean="0"/>
              <a:t>Developers tend to use fast test suites</a:t>
            </a:r>
          </a:p>
          <a:p>
            <a:r>
              <a:rPr lang="en-US" dirty="0" smtClean="0"/>
              <a:t>Developers avoid running slow test suites</a:t>
            </a:r>
          </a:p>
          <a:p>
            <a:r>
              <a:rPr lang="en-US" dirty="0" smtClean="0"/>
              <a:t>Tests that “</a:t>
            </a:r>
            <a:r>
              <a:rPr lang="en-US" b="1" dirty="0" smtClean="0">
                <a:solidFill>
                  <a:srgbClr val="00B050"/>
                </a:solidFill>
              </a:rPr>
              <a:t>pass</a:t>
            </a:r>
            <a:r>
              <a:rPr lang="en-US" dirty="0" smtClean="0"/>
              <a:t>” should not be verbose</a:t>
            </a:r>
          </a:p>
          <a:p>
            <a:r>
              <a:rPr lang="en-US" dirty="0" smtClean="0"/>
              <a:t>Tests that “</a:t>
            </a:r>
            <a:r>
              <a:rPr lang="en-US" b="1" dirty="0" smtClean="0">
                <a:solidFill>
                  <a:schemeClr val="accent5"/>
                </a:solidFill>
              </a:rPr>
              <a:t>fail</a:t>
            </a:r>
            <a:r>
              <a:rPr lang="en-US" dirty="0" smtClean="0"/>
              <a:t>” should be verbose</a:t>
            </a:r>
          </a:p>
          <a:p>
            <a:r>
              <a:rPr lang="en-US" dirty="0" smtClean="0"/>
              <a:t>Rotate your test data. Don’t use the same test value for multiple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Flakiness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“flakiness” when a given test in a suite </a:t>
            </a:r>
            <a:r>
              <a:rPr lang="en-US" b="1" dirty="0" smtClean="0">
                <a:solidFill>
                  <a:srgbClr val="00B050"/>
                </a:solidFill>
              </a:rPr>
              <a:t>passes</a:t>
            </a:r>
            <a:r>
              <a:rPr lang="en-US" dirty="0" smtClean="0"/>
              <a:t>, but, sometimes, for some unknown reasons, the test </a:t>
            </a:r>
            <a:r>
              <a:rPr lang="en-US" b="1" dirty="0" smtClean="0">
                <a:solidFill>
                  <a:schemeClr val="accent5"/>
                </a:solidFill>
              </a:rPr>
              <a:t>fails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Work really hard to avoid this issue</a:t>
            </a:r>
          </a:p>
          <a:p>
            <a:r>
              <a:rPr lang="en-US" dirty="0" smtClean="0"/>
              <a:t>Sources of flakiness</a:t>
            </a:r>
          </a:p>
          <a:p>
            <a:pPr lvl="1"/>
            <a:r>
              <a:rPr lang="en-US" dirty="0" smtClean="0"/>
              <a:t>Time dependencies</a:t>
            </a:r>
          </a:p>
          <a:p>
            <a:pPr lvl="1"/>
            <a:r>
              <a:rPr lang="en-US" dirty="0" smtClean="0"/>
              <a:t>Network availability</a:t>
            </a:r>
          </a:p>
          <a:p>
            <a:pPr lvl="1"/>
            <a:r>
              <a:rPr lang="en-US" dirty="0" smtClean="0"/>
              <a:t>Explicit randomness. Watch out when you see language-specific </a:t>
            </a:r>
            <a:r>
              <a:rPr lang="en-US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  <a:r>
              <a:rPr lang="en-US" dirty="0" smtClean="0"/>
              <a:t> functions in the test. Those could be sources of problems.</a:t>
            </a:r>
          </a:p>
          <a:p>
            <a:pPr lvl="1"/>
            <a:r>
              <a:rPr lang="en-US" dirty="0" smtClean="0"/>
              <a:t>Multi-threading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Skews – a different type of flakiness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occurs when tests run fine in your machine, but when your colleague runs the same suite, test fail for them</a:t>
            </a:r>
          </a:p>
          <a:p>
            <a:r>
              <a:rPr lang="en-US" dirty="0" smtClean="0"/>
              <a:t>Sources of System Skew Flakiness</a:t>
            </a:r>
          </a:p>
          <a:p>
            <a:pPr lvl="1"/>
            <a:r>
              <a:rPr lang="en-US" dirty="0" smtClean="0"/>
              <a:t>Different OS</a:t>
            </a:r>
          </a:p>
          <a:p>
            <a:pPr lvl="1"/>
            <a:r>
              <a:rPr lang="en-US" dirty="0" smtClean="0"/>
              <a:t>Threading issues</a:t>
            </a:r>
          </a:p>
          <a:p>
            <a:pPr lvl="1"/>
            <a:r>
              <a:rPr lang="en-US" dirty="0" smtClean="0"/>
              <a:t>Other undefined behavior</a:t>
            </a:r>
          </a:p>
          <a:p>
            <a:pPr lvl="2"/>
            <a:r>
              <a:rPr lang="en-US" dirty="0" smtClean="0"/>
              <a:t>Floating point </a:t>
            </a:r>
            <a:r>
              <a:rPr lang="en-US" dirty="0" err="1" smtClean="0"/>
              <a:t>roundoff</a:t>
            </a:r>
            <a:endParaRPr lang="en-US" dirty="0" smtClean="0"/>
          </a:p>
          <a:p>
            <a:pPr lvl="2"/>
            <a:r>
              <a:rPr lang="en-US" dirty="0" smtClean="0"/>
              <a:t>Integer width</a:t>
            </a:r>
          </a:p>
          <a:p>
            <a:pPr lvl="2"/>
            <a:r>
              <a:rPr lang="en-US" dirty="0" smtClean="0"/>
              <a:t>Default character set (always use utf-8)</a:t>
            </a:r>
          </a:p>
          <a:p>
            <a:pPr lvl="2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1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Skews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conditionals in your tests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41" y="2808173"/>
            <a:ext cx="23241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25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1765</TotalTime>
  <Words>540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Facet</vt:lpstr>
      <vt:lpstr>Effective Unit Testing</vt:lpstr>
      <vt:lpstr>Why we write Unit Tests?</vt:lpstr>
      <vt:lpstr>Fundamental Principle of Unit Testing</vt:lpstr>
      <vt:lpstr>Write Your Test First</vt:lpstr>
      <vt:lpstr>Characteristics of Unit Tests</vt:lpstr>
      <vt:lpstr>Speed of Tests</vt:lpstr>
      <vt:lpstr>Dealing with Flakiness</vt:lpstr>
      <vt:lpstr>System Skews – a different type of flakiness</vt:lpstr>
      <vt:lpstr>Logic Skews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Unit Testing</dc:title>
  <dc:creator>Velarde, Anibal (MSP)</dc:creator>
  <cp:lastModifiedBy>Velarde, Anibal (MSP)</cp:lastModifiedBy>
  <cp:revision>9</cp:revision>
  <dcterms:created xsi:type="dcterms:W3CDTF">2019-07-21T20:15:42Z</dcterms:created>
  <dcterms:modified xsi:type="dcterms:W3CDTF">2019-07-23T01:41:20Z</dcterms:modified>
</cp:coreProperties>
</file>