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notesMaster" Target="notesMasters/notesMaster1.xml" /><Relationship Id="rId17" Type="http://schemas.openxmlformats.org/officeDocument/2006/relationships/font" Target="fonts/font5.fntdata"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font" Target="fonts/font3.fntdata" /><Relationship Id="rId23" Type="http://customschemas.google.com/relationships/presentationmetadata" Target="metadata"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font" Target="fonts/font2.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18" Type="http://schemas.openxmlformats.org/officeDocument/2006/relationships/slideLayout" Target="../slideLayouts/slideLayout43.xml" /><Relationship Id="rId26" Type="http://schemas.openxmlformats.org/officeDocument/2006/relationships/slideLayout" Target="../slideLayouts/slideLayout51.xml" /><Relationship Id="rId3" Type="http://schemas.openxmlformats.org/officeDocument/2006/relationships/slideLayout" Target="../slideLayouts/slideLayout28.xml" /><Relationship Id="rId21" Type="http://schemas.openxmlformats.org/officeDocument/2006/relationships/slideLayout" Target="../slideLayouts/slideLayout46.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17" Type="http://schemas.openxmlformats.org/officeDocument/2006/relationships/slideLayout" Target="../slideLayouts/slideLayout42.xml" /><Relationship Id="rId25" Type="http://schemas.openxmlformats.org/officeDocument/2006/relationships/slideLayout" Target="../slideLayouts/slideLayout50.xml" /><Relationship Id="rId2" Type="http://schemas.openxmlformats.org/officeDocument/2006/relationships/slideLayout" Target="../slideLayouts/slideLayout27.xml" /><Relationship Id="rId16" Type="http://schemas.openxmlformats.org/officeDocument/2006/relationships/slideLayout" Target="../slideLayouts/slideLayout41.xml" /><Relationship Id="rId20" Type="http://schemas.openxmlformats.org/officeDocument/2006/relationships/slideLayout" Target="../slideLayouts/slideLayout45.xml" /><Relationship Id="rId29" Type="http://schemas.openxmlformats.org/officeDocument/2006/relationships/slideLayout" Target="../slideLayouts/slideLayout54.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24" Type="http://schemas.openxmlformats.org/officeDocument/2006/relationships/slideLayout" Target="../slideLayouts/slideLayout49.xml" /><Relationship Id="rId5" Type="http://schemas.openxmlformats.org/officeDocument/2006/relationships/slideLayout" Target="../slideLayouts/slideLayout30.xml" /><Relationship Id="rId15" Type="http://schemas.openxmlformats.org/officeDocument/2006/relationships/slideLayout" Target="../slideLayouts/slideLayout40.xml" /><Relationship Id="rId23" Type="http://schemas.openxmlformats.org/officeDocument/2006/relationships/slideLayout" Target="../slideLayouts/slideLayout48.xml" /><Relationship Id="rId28" Type="http://schemas.openxmlformats.org/officeDocument/2006/relationships/slideLayout" Target="../slideLayouts/slideLayout53.xml" /><Relationship Id="rId10" Type="http://schemas.openxmlformats.org/officeDocument/2006/relationships/slideLayout" Target="../slideLayouts/slideLayout35.xml" /><Relationship Id="rId19" Type="http://schemas.openxmlformats.org/officeDocument/2006/relationships/slideLayout" Target="../slideLayouts/slideLayout44.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 Id="rId22" Type="http://schemas.openxmlformats.org/officeDocument/2006/relationships/slideLayout" Target="../slideLayouts/slideLayout47.xml" /><Relationship Id="rId27" Type="http://schemas.openxmlformats.org/officeDocument/2006/relationships/slideLayout" Target="../slideLayouts/slideLayout52.xml" /><Relationship Id="rId30"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hyperlink" Target="http://www.alwarwala.com"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079158" y="2497490"/>
            <a:ext cx="8064842"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a:t>
            </a:r>
            <a:r>
              <a:rPr lang="en-US"/>
              <a:t>Name : UseRTO</a:t>
            </a:r>
            <a:endParaRPr lang="en-US" dirty="0"/>
          </a:p>
          <a:p>
            <a:endParaRPr lang="en-US" dirty="0"/>
          </a:p>
          <a:p>
            <a:r>
              <a:rPr lang="en-US" dirty="0"/>
              <a:t>Your team </a:t>
            </a:r>
            <a:r>
              <a:rPr lang="en-US"/>
              <a:t>bio : Through Microsoft Hackathon whatsapp group I have tried to form my team. My idea is so much unique whomever I briefed they are willing to join my team. I got around 6/7 people. Based on my discussion I shortlist 3 of them and thought of form a 4 members team along with me.</a:t>
            </a:r>
          </a:p>
          <a:p>
            <a:r>
              <a:rPr lang="en-US"/>
              <a:t>But none of them able to give sufficient time. So thought of submitting the idea myself only.</a:t>
            </a:r>
          </a:p>
          <a:p>
            <a:endParaRPr lang="en-US" dirty="0"/>
          </a:p>
          <a:p>
            <a:endParaRPr lang="en-US" dirty="0"/>
          </a:p>
          <a:p>
            <a:endParaRPr lang="en-US" dirty="0"/>
          </a:p>
          <a:p>
            <a:r>
              <a:rPr lang="en-US"/>
              <a:t>Date : 22-April-2023</a:t>
            </a:r>
            <a:endParaRPr lang="en-US" dirty="0"/>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1172114" y="11170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Why did you decide to solve this Problem statement?</a:t>
            </a:r>
            <a:r>
              <a:rPr lang="en-US" sz="1400" b="0" i="0" u="none" strike="noStrike" cap="none">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US">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I run one startup for selling packaged food. It is self funded startup. I already clocked a revenue of</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1 Cr of my own. No bank loan or no external funding is there. I deal in few segments mainly in</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 sweets and snacks.</a:t>
            </a:r>
          </a:p>
          <a:p>
            <a:pPr marL="0" marR="0" lvl="0" indent="0" algn="l" rtl="0">
              <a:lnSpc>
                <a:spcPct val="100000"/>
              </a:lnSpc>
              <a:spcBef>
                <a:spcPts val="0"/>
              </a:spcBef>
              <a:spcAft>
                <a:spcPts val="0"/>
              </a:spcAft>
              <a:buClr>
                <a:srgbClr val="000000"/>
              </a:buClr>
              <a:buSzPts val="1400"/>
              <a:buFont typeface="Arial"/>
              <a:buNone/>
            </a:pPr>
            <a:endParaRPr lang="en-US">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My food manufacturing unit is in Alwar Rajasthsn and I sell my products through</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 </a:t>
            </a:r>
            <a:r>
              <a:rPr lang="en-US" sz="1400" b="0" i="0" u="none" strike="noStrike" cap="none">
                <a:solidFill>
                  <a:srgbClr val="222222"/>
                </a:solidFill>
                <a:highlight>
                  <a:srgbClr val="FFFFFF"/>
                </a:highlight>
                <a:latin typeface="Lato"/>
                <a:ea typeface="Lato"/>
                <a:cs typeface="Lato"/>
                <a:sym typeface="Lato"/>
                <a:hlinkClick r:id="rId3"/>
              </a:rPr>
              <a:t>www.alwarwala.com</a:t>
            </a:r>
            <a:r>
              <a:rPr lang="en-US" sz="1400" b="0" i="0" u="none" strike="noStrike" cap="none">
                <a:solidFill>
                  <a:srgbClr val="222222"/>
                </a:solidFill>
                <a:highlight>
                  <a:srgbClr val="FFFFFF"/>
                </a:highlight>
                <a:latin typeface="Lato"/>
                <a:ea typeface="Lato"/>
                <a:cs typeface="Lato"/>
                <a:sym typeface="Lato"/>
              </a:rPr>
              <a:t> also I deliver to Airport stores.</a:t>
            </a:r>
          </a:p>
          <a:p>
            <a:pPr marL="0" marR="0" lvl="0" indent="0" algn="l" rtl="0">
              <a:lnSpc>
                <a:spcPct val="100000"/>
              </a:lnSpc>
              <a:spcBef>
                <a:spcPts val="0"/>
              </a:spcBef>
              <a:spcAft>
                <a:spcPts val="0"/>
              </a:spcAft>
              <a:buClr>
                <a:srgbClr val="000000"/>
              </a:buClr>
              <a:buSzPts val="1400"/>
              <a:buFont typeface="Arial"/>
              <a:buNone/>
            </a:pPr>
            <a:endParaRPr lang="en-US">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I have seen one specific problem in e-commerce which affects more for food companies also other e-commerce companies are facing same problem. Normally even a standard e-commerce company encounter 5-10% RTO. Now for shorter shelf life sweets when goes back to my office in Rajasthan ( say post RTO from Kolkata ), it’s almost 15/20 days and my product is about to expire. Typically my sweets last for 3/ 4 weeks. So product is not of much use. For snacks even the shelf life is much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Longer still company looses money in terms of 2 courier charges and still no sell.</a:t>
            </a:r>
          </a:p>
          <a:p>
            <a:pPr marL="0" marR="0" lvl="0" indent="0" algn="l" rtl="0">
              <a:lnSpc>
                <a:spcPct val="100000"/>
              </a:lnSpc>
              <a:spcBef>
                <a:spcPts val="0"/>
              </a:spcBef>
              <a:spcAft>
                <a:spcPts val="0"/>
              </a:spcAft>
              <a:buClr>
                <a:srgbClr val="000000"/>
              </a:buClr>
              <a:buSzPts val="1400"/>
              <a:buFont typeface="Arial"/>
              <a:buNone/>
            </a:pPr>
            <a:endParaRPr lang="en-US">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4"/>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a:solidFill>
                  <a:srgbClr val="000000"/>
                </a:solidFill>
                <a:latin typeface="Lato"/>
                <a:ea typeface="Lato"/>
                <a:cs typeface="Lato"/>
                <a:sym typeface="Lato"/>
              </a:rPr>
              <a:t>Till date no software product/app/website is there which only shown RTO products in same package ( no unpack and repack) and sell it around the destination city.</a:t>
            </a:r>
          </a:p>
          <a:p>
            <a:pPr marL="0" marR="0" lvl="0" indent="0" algn="l" rtl="0">
              <a:lnSpc>
                <a:spcPct val="115000"/>
              </a:lnSpc>
              <a:spcBef>
                <a:spcPts val="1000"/>
              </a:spcBef>
              <a:spcAft>
                <a:spcPts val="1000"/>
              </a:spcAft>
              <a:buClr>
                <a:srgbClr val="000000"/>
              </a:buClr>
              <a:buSzPts val="1200"/>
              <a:buFont typeface="Arial"/>
              <a:buNone/>
            </a:pPr>
            <a:r>
              <a:rPr lang="en-US" sz="1200">
                <a:latin typeface="Lato"/>
                <a:ea typeface="Lato"/>
                <a:cs typeface="Lato"/>
                <a:sym typeface="Lato"/>
              </a:rPr>
              <a:t>My idea is that my app/software will grab the data from courier data centre’s. Then it will advertise /showcase those product in the destination city to sell it off from courier hub in short span 1/2 days in discounted price if sold good if  not then RTO process will be executed.</a:t>
            </a:r>
          </a:p>
          <a:p>
            <a:pPr marL="0" marR="0" lvl="0" indent="0" algn="l" rtl="0">
              <a:lnSpc>
                <a:spcPct val="115000"/>
              </a:lnSpc>
              <a:spcBef>
                <a:spcPts val="1000"/>
              </a:spcBef>
              <a:spcAft>
                <a:spcPts val="1000"/>
              </a:spcAft>
              <a:buClr>
                <a:srgbClr val="000000"/>
              </a:buClr>
              <a:buSzPts val="1200"/>
              <a:buFont typeface="Arial"/>
              <a:buNone/>
            </a:pPr>
            <a:r>
              <a:rPr lang="en-US" sz="1200">
                <a:latin typeface="Lato"/>
                <a:ea typeface="Lato"/>
                <a:cs typeface="Lato"/>
                <a:sym typeface="Lato"/>
              </a:rPr>
              <a:t>Money was about to lost totally/partially by the site/manufacturer in this way product will be sold in discounted price but atleast it will not be total loss. Moreover advertising will also happen through the new channel.</a:t>
            </a: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endParaRPr lang="en-US"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a:solidFill>
                  <a:srgbClr val="222222"/>
                </a:solidFill>
                <a:highlight>
                  <a:srgbClr val="FFFFFF"/>
                </a:highlight>
                <a:latin typeface="Lato"/>
                <a:ea typeface="Lato"/>
                <a:cs typeface="Lato"/>
                <a:sym typeface="Lato"/>
              </a:rPr>
              <a:t>I have not heard of any parallel product. My eccomerce company in facing same problem. Looking for solution. How to minimize losses from RTO even if it is well within industry standards.</a:t>
            </a:r>
            <a:endParaRPr sz="1400" b="0" i="0" u="none" strike="noStrike" cap="none">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lang="en-US" sz="1200">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a:solidFill>
                <a:srgbClr val="000000"/>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a:highlight>
                  <a:srgbClr val="FFFFFF"/>
                </a:highlight>
                <a:latin typeface="Lato"/>
                <a:ea typeface="Lato"/>
                <a:cs typeface="Lato"/>
                <a:sym typeface="Lato"/>
              </a:rPr>
              <a:t>Not yet decided only if idea gets selected will think further.</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48;p2">
            <a:extLst>
              <a:ext uri="{FF2B5EF4-FFF2-40B4-BE49-F238E27FC236}">
                <a16:creationId xmlns:a16="http://schemas.microsoft.com/office/drawing/2014/main" id="{B6FDD61B-43E8-6A4F-B652-CB995D03532F}"/>
              </a:ext>
            </a:extLst>
          </p:cNvPr>
          <p:cNvSpPr txBox="1"/>
          <p:nvPr/>
        </p:nvSpPr>
        <p:spPr>
          <a:xfrm>
            <a:off x="1050307" y="1481191"/>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Why did you decide to solve this Problem statement?</a:t>
            </a:r>
            <a:endParaRPr lang="en-US" sz="1400" b="0" i="0" u="none" strike="noStrike" cap="none">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a:solidFill>
                  <a:srgbClr val="222222"/>
                </a:solidFill>
                <a:highlight>
                  <a:srgbClr val="FFFFFF"/>
                </a:highlight>
                <a:latin typeface="Lato"/>
                <a:ea typeface="Lato"/>
                <a:cs typeface="Lato"/>
                <a:sym typeface="Lato"/>
              </a:rPr>
              <a:t>This is out of the box thinking not aware of any parallel products.</a:t>
            </a:r>
            <a:endParaRPr lang="en-US">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a:solidFill>
                  <a:srgbClr val="222222"/>
                </a:solidFill>
                <a:highlight>
                  <a:srgbClr val="FFFFFF"/>
                </a:highlight>
                <a:latin typeface="Lato"/>
                <a:ea typeface="Lato"/>
                <a:cs typeface="Lato"/>
                <a:sym typeface="Lato"/>
              </a:rPr>
              <a:t>As I am running e-commerce platform faced this issue and thought of targeting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047932" y="1574600"/>
            <a:ext cx="7188502"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lang="en-US" sz="1400" b="0" i="0" u="none" strike="noStrike" cap="none">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highlight>
                  <a:srgbClr val="FFFFFF"/>
                </a:highlight>
                <a:latin typeface="Lato"/>
                <a:ea typeface="Lato"/>
                <a:cs typeface="Lato"/>
                <a:sym typeface="Lato"/>
              </a:rPr>
              <a:t>Not yet have any supporting diagram.</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199363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r>
              <a:rPr lang="en-US" sz="1500"/>
              <a:t> </a:t>
            </a:r>
          </a:p>
          <a:p>
            <a:pPr marL="0" lvl="0" indent="0" algn="l" rtl="0">
              <a:lnSpc>
                <a:spcPct val="150000"/>
              </a:lnSpc>
              <a:spcBef>
                <a:spcPts val="0"/>
              </a:spcBef>
              <a:spcAft>
                <a:spcPts val="1600"/>
              </a:spcAft>
              <a:buSzPts val="1800"/>
              <a:buNone/>
            </a:pPr>
            <a:r>
              <a:rPr lang="en-US" sz="1500"/>
              <a:t>Anindita Betal</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Unknown User</cp:lastModifiedBy>
  <cp:revision>62</cp:revision>
  <dcterms:modified xsi:type="dcterms:W3CDTF">2023-04-23T05:12:43Z</dcterms:modified>
</cp:coreProperties>
</file>