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Nithin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Bharadhwaj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Nithin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