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0" d="100"/>
          <a:sy n="60" d="100"/>
        </p:scale>
        <p:origin x="-133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A5E122-41B5-4E06-9C75-C972E0DB86D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IN" dirty="0" smtClean="0"/>
              <a:t>Weather Classification using IBM </a:t>
            </a:r>
            <a:r>
              <a:rPr lang="en-IN" dirty="0"/>
              <a:t>C</a:t>
            </a:r>
            <a:r>
              <a:rPr lang="en-IN" dirty="0" smtClean="0"/>
              <a:t>loud </a:t>
            </a:r>
            <a:r>
              <a:rPr lang="en-IN" dirty="0"/>
              <a:t>V</a:t>
            </a:r>
            <a:r>
              <a:rPr lang="en-IN" dirty="0" smtClean="0"/>
              <a:t>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Manibharathi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M(710021106018)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</a:p>
          <a:p>
            <a:r>
              <a:rPr lang="en-US" dirty="0" smtClean="0"/>
              <a:t>Loading the Dataset with code</a:t>
            </a:r>
          </a:p>
          <a:p>
            <a:r>
              <a:rPr lang="en-US" dirty="0" smtClean="0"/>
              <a:t>Image </a:t>
            </a:r>
            <a:r>
              <a:rPr lang="en-US" smtClean="0"/>
              <a:t>Pre-processing with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weather categories you want to classify. Common categories might include "sunny," "cloudy," "rainy," "snowy," "stormy," etc. </a:t>
            </a:r>
            <a:endParaRPr lang="en-IN" dirty="0" smtClean="0"/>
          </a:p>
          <a:p>
            <a:r>
              <a:rPr lang="en-US" dirty="0" smtClean="0"/>
              <a:t>Collect various weather-related parameters, such as temperature, humidity, precipitation, wind speed, atmospheric pressure, and more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err="1" smtClean="0"/>
              <a:t>Link:https</a:t>
            </a:r>
            <a:r>
              <a:rPr lang="en-IN" dirty="0" smtClean="0"/>
              <a:t>://</a:t>
            </a:r>
            <a:r>
              <a:rPr lang="en-IN" dirty="0" err="1" smtClean="0"/>
              <a:t>www.kaggle.com</a:t>
            </a:r>
            <a:r>
              <a:rPr lang="en-IN" dirty="0" smtClean="0"/>
              <a:t>/datasets/</a:t>
            </a:r>
            <a:r>
              <a:rPr lang="en-IN" dirty="0" err="1" smtClean="0"/>
              <a:t>vijaygiitk</a:t>
            </a:r>
            <a:r>
              <a:rPr lang="en-IN" dirty="0" smtClean="0"/>
              <a:t>/multiclass-weather-dataset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is downloaded from </a:t>
            </a:r>
            <a:r>
              <a:rPr lang="en-US" dirty="0" err="1"/>
              <a:t>Kaggle</a:t>
            </a:r>
            <a:r>
              <a:rPr lang="en-US" dirty="0"/>
              <a:t> and the zip file is unzipped using a small snippet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mounted the drive on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for further machine learning process. </a:t>
            </a:r>
          </a:p>
          <a:p>
            <a:r>
              <a:rPr lang="en-US" dirty="0" smtClean="0"/>
              <a:t>The </a:t>
            </a:r>
            <a:r>
              <a:rPr lang="en-US" dirty="0"/>
              <a:t>necessary libraries are imported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etc. The images are loaded using the flow from directory().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loading the datase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262"/>
            <a:ext cx="9144000" cy="364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preprocessing is done using the Image Data Generator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/>
              <a:t>It is used for the generation of the batches containing the data of tensor images and is used in the domain of real-time data augmentation.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loop over the data in batches when we make use of the images.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images need to be resized and the zoom range and shear range are passed as parameters.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Image pre-processing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Weather Classification using IBM Cloud Visual Recognition</vt:lpstr>
      <vt:lpstr>Contents</vt:lpstr>
      <vt:lpstr>Collection of Dataset</vt:lpstr>
      <vt:lpstr>Loading the Dataset</vt:lpstr>
      <vt:lpstr>Loading the Dataset</vt:lpstr>
      <vt:lpstr>Image Pre-processing </vt:lpstr>
      <vt:lpstr>Image Pre-processing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12</cp:revision>
  <dcterms:created xsi:type="dcterms:W3CDTF">2023-10-18T13:42:13Z</dcterms:created>
  <dcterms:modified xsi:type="dcterms:W3CDTF">2023-10-25T13:42:23Z</dcterms:modified>
</cp:coreProperties>
</file>