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7559675" cx="119983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286e3255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f286e3255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6a0a492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f6a0a492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286e3255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f286e3255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a5b872d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f5a5b872d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4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6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  SAGE CUISINE</a:t>
            </a:r>
            <a:br>
              <a:rPr b="0" i="0" lang="en-IN" sz="1800" u="none" cap="none" strike="noStrike"/>
            </a:br>
            <a:r>
              <a:rPr b="0" i="0" lang="en-IN" sz="80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400">
                <a:solidFill>
                  <a:srgbClr val="04617B"/>
                </a:solidFill>
              </a:rPr>
              <a:t>https://github.com/Akhil-2001/sage-cuisine</a:t>
            </a:r>
            <a:endParaRPr b="0" i="0" sz="2400" u="none" cap="none" strike="noStrike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2880000" y="864000"/>
            <a:ext cx="8568000" cy="15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UE19CS204 – Web Technologies </a:t>
            </a:r>
            <a:endParaRPr b="1" i="0" sz="3600" u="none" cap="none" strike="noStrik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Project</a:t>
            </a:r>
            <a:endParaRPr b="1" i="0" sz="3600" u="none" cap="none" strike="noStrik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80" y="449280"/>
            <a:ext cx="2142720" cy="2142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3114750" y="5176150"/>
            <a:ext cx="85680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FFFFFF"/>
                </a:solidFill>
              </a:rPr>
              <a:t>  </a:t>
            </a:r>
            <a:r>
              <a:rPr b="1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Section A</a:t>
            </a:r>
            <a:endParaRPr b="1" i="0" sz="2800" u="none" cap="none" strike="noStrik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 Narendiran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(PES1UG19CS001)</a:t>
            </a:r>
            <a:endParaRPr b="1" i="0" sz="2400" u="none" cap="none" strike="noStrike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Akhil MR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(PES1UG19CS04043)</a:t>
            </a:r>
            <a:endParaRPr b="1" i="0" sz="2400" u="none" cap="none" strike="noStrike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Aniruddh Acharya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(PES1UG19CS063)</a:t>
            </a:r>
            <a:endParaRPr b="1" i="0" sz="2400" u="none" cap="none" strike="noStrike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Anirudh BS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(PES1UG19CS065)</a:t>
            </a:r>
            <a:endParaRPr b="1" i="0" sz="2400" u="none" cap="none" strike="noStrike">
              <a:solidFill>
                <a:srgbClr val="DBF5F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		</a:t>
            </a:r>
            <a:endParaRPr b="0" sz="6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564475" y="2199525"/>
            <a:ext cx="10739400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Sage Cuisine is a web application built on MERN stack.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The application mainly aims to attract food and cooking enthusiasts.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Eye catching and mouth watering images and a well structured frontend leaves a good impression on the user.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A map feature is integrated into the website which allows the user to browse for all restaurants around PES University.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599040" y="841320"/>
            <a:ext cx="10739520" cy="599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The application is a multi</a:t>
            </a:r>
            <a:r>
              <a:rPr lang="en-IN" sz="3200"/>
              <a:t>-</a:t>
            </a: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paged web application.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The pages include the home page, browsing page,  items page and a details page.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The database used is MongoDB. The database is divided into three collections namely Starters, Main course and Desserts.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The database is dedicated for storing the details of the delicacies in each category.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412"/>
              </a:spcBef>
              <a:spcAft>
                <a:spcPts val="0"/>
              </a:spcAft>
              <a:buClr>
                <a:srgbClr val="04617B"/>
              </a:buClr>
              <a:buSzPts val="1440"/>
              <a:buFont typeface="Noto Sans Symbols"/>
              <a:buChar char="●"/>
            </a:pPr>
            <a:r>
              <a:rPr b="0" lang="en-IN" sz="3200" strike="noStrike">
                <a:latin typeface="Arial"/>
                <a:ea typeface="Arial"/>
                <a:cs typeface="Arial"/>
                <a:sym typeface="Arial"/>
              </a:rPr>
              <a:t>As an extra step, the application also has a social media handle.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Technologies Used	</a:t>
            </a:r>
            <a:r>
              <a:rPr b="0" i="0" lang="en-IN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6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 txBox="1"/>
          <p:nvPr/>
        </p:nvSpPr>
        <p:spPr>
          <a:xfrm>
            <a:off x="564475" y="2471300"/>
            <a:ext cx="10739400" cy="4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250" lvl="0" marL="457200" marR="0" rtl="0" algn="l">
              <a:lnSpc>
                <a:spcPct val="115000"/>
              </a:lnSpc>
              <a:spcBef>
                <a:spcPts val="1409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MongoDB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ExpressJS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ReactJS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NodeJS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React Router</a:t>
            </a:r>
            <a:endParaRPr b="1" sz="3900"/>
          </a:p>
          <a:p>
            <a:pPr indent="0" lvl="0" marL="0" marR="0" rtl="0" algn="l">
              <a:lnSpc>
                <a:spcPct val="115000"/>
              </a:lnSpc>
              <a:spcBef>
                <a:spcPts val="1409"/>
              </a:spcBef>
              <a:spcAft>
                <a:spcPts val="0"/>
              </a:spcAft>
              <a:buNone/>
            </a:pPr>
            <a:r>
              <a:rPr b="1" lang="en-IN" sz="3900"/>
              <a:t>	</a:t>
            </a:r>
            <a:endParaRPr b="1"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Technologies Used	</a:t>
            </a:r>
            <a:r>
              <a:rPr b="0" i="0" lang="en-IN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6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564475" y="2458925"/>
            <a:ext cx="10739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250" lvl="0" marL="457200" marR="0" rtl="0" algn="l">
              <a:lnSpc>
                <a:spcPct val="115000"/>
              </a:lnSpc>
              <a:spcBef>
                <a:spcPts val="1409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HTML5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CSS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Google Maps</a:t>
            </a:r>
            <a:endParaRPr b="1" sz="3900"/>
          </a:p>
          <a:p>
            <a:pPr indent="-476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IN" sz="3900"/>
              <a:t>Node-Fetch </a:t>
            </a:r>
            <a:endParaRPr b="1"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Member Contributions</a:t>
            </a:r>
            <a:endParaRPr b="0" sz="6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 txBox="1"/>
          <p:nvPr/>
        </p:nvSpPr>
        <p:spPr>
          <a:xfrm>
            <a:off x="564475" y="2052750"/>
            <a:ext cx="10739400" cy="4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chemeClr val="dk1"/>
                </a:solidFill>
              </a:rPr>
              <a:t>Front End</a:t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Nav Bar</a:t>
            </a:r>
            <a:r>
              <a:rPr lang="en-IN" sz="2400">
                <a:solidFill>
                  <a:schemeClr val="dk1"/>
                </a:solidFill>
              </a:rPr>
              <a:t> -&gt; Akhil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React Components</a:t>
            </a:r>
            <a:r>
              <a:rPr lang="en-IN" sz="2400">
                <a:solidFill>
                  <a:schemeClr val="dk1"/>
                </a:solidFill>
              </a:rPr>
              <a:t> -&gt; Narendiran, Akhil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Connecting Frontend to Backend</a:t>
            </a:r>
            <a:r>
              <a:rPr lang="en-IN" sz="2400">
                <a:solidFill>
                  <a:schemeClr val="dk1"/>
                </a:solidFill>
              </a:rPr>
              <a:t> -&gt; Narendiran, Akhil, Aniruddh, Anirudh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Location</a:t>
            </a:r>
            <a:r>
              <a:rPr lang="en-IN" sz="2400">
                <a:solidFill>
                  <a:schemeClr val="dk1"/>
                </a:solidFill>
              </a:rPr>
              <a:t> -&gt; Aniruddh Acharya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About </a:t>
            </a:r>
            <a:r>
              <a:rPr lang="en-IN" sz="2400">
                <a:solidFill>
                  <a:schemeClr val="dk1"/>
                </a:solidFill>
              </a:rPr>
              <a:t>-&gt; Anirudh BS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Styling </a:t>
            </a:r>
            <a:r>
              <a:rPr lang="en-IN" sz="2400">
                <a:solidFill>
                  <a:schemeClr val="dk1"/>
                </a:solidFill>
              </a:rPr>
              <a:t>-&gt; Narendiran, Akhil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Design </a:t>
            </a:r>
            <a:r>
              <a:rPr lang="en-IN" sz="2400">
                <a:solidFill>
                  <a:schemeClr val="dk1"/>
                </a:solidFill>
              </a:rPr>
              <a:t>-&gt; Narendiran, Akhil, Aniruddh, Anirudh</a:t>
            </a:r>
            <a:endParaRPr sz="24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IN" sz="2400">
                <a:solidFill>
                  <a:schemeClr val="dk1"/>
                </a:solidFill>
              </a:rPr>
              <a:t>Sending requests from Frontend</a:t>
            </a:r>
            <a:r>
              <a:rPr lang="en-IN" sz="2400">
                <a:solidFill>
                  <a:schemeClr val="dk1"/>
                </a:solidFill>
              </a:rPr>
              <a:t> -&gt; Akhil</a:t>
            </a:r>
            <a:r>
              <a:rPr lang="en-IN" sz="3100">
                <a:solidFill>
                  <a:schemeClr val="dk1"/>
                </a:solidFill>
              </a:rPr>
              <a:t> 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/>
        </p:nvSpPr>
        <p:spPr>
          <a:xfrm>
            <a:off x="599040" y="12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FFFF"/>
                </a:solidFill>
              </a:rPr>
              <a:t>Member Contributions</a:t>
            </a:r>
            <a:endParaRPr b="0" sz="6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6"/>
          <p:cNvSpPr txBox="1"/>
          <p:nvPr/>
        </p:nvSpPr>
        <p:spPr>
          <a:xfrm>
            <a:off x="564475" y="2052750"/>
            <a:ext cx="10739400" cy="4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</a:rPr>
              <a:t>Backend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IN" sz="2500">
                <a:solidFill>
                  <a:schemeClr val="dk1"/>
                </a:solidFill>
              </a:rPr>
              <a:t>Database </a:t>
            </a:r>
            <a:r>
              <a:rPr lang="en-IN" sz="2500">
                <a:solidFill>
                  <a:schemeClr val="dk1"/>
                </a:solidFill>
              </a:rPr>
              <a:t>-&gt; Aniruddh Acharya, Anirudh BS</a:t>
            </a:r>
            <a:endParaRPr sz="2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IN" sz="2500">
                <a:solidFill>
                  <a:schemeClr val="dk1"/>
                </a:solidFill>
              </a:rPr>
              <a:t>Express </a:t>
            </a:r>
            <a:r>
              <a:rPr lang="en-IN" sz="2500">
                <a:solidFill>
                  <a:schemeClr val="dk1"/>
                </a:solidFill>
              </a:rPr>
              <a:t>-&gt; Narendiran, Anirudh BS, Aniruddh Acharya</a:t>
            </a:r>
            <a:endParaRPr sz="2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IN" sz="2500">
                <a:solidFill>
                  <a:schemeClr val="dk1"/>
                </a:solidFill>
              </a:rPr>
              <a:t>Database creation</a:t>
            </a:r>
            <a:r>
              <a:rPr lang="en-IN" sz="2500">
                <a:solidFill>
                  <a:schemeClr val="dk1"/>
                </a:solidFill>
              </a:rPr>
              <a:t> -&gt; Aniruddh Acharya</a:t>
            </a:r>
            <a:endParaRPr sz="2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IN" sz="2500">
                <a:solidFill>
                  <a:schemeClr val="dk1"/>
                </a:solidFill>
              </a:rPr>
              <a:t>Route Handling</a:t>
            </a:r>
            <a:r>
              <a:rPr lang="en-IN" sz="2500">
                <a:solidFill>
                  <a:schemeClr val="dk1"/>
                </a:solidFill>
              </a:rPr>
              <a:t> -&gt; Narendiran, Akhil, Aniruddh Acharya, Anirudh BS</a:t>
            </a:r>
            <a:endParaRPr sz="2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IN" sz="2500">
                <a:solidFill>
                  <a:schemeClr val="dk1"/>
                </a:solidFill>
              </a:rPr>
              <a:t>API Routing</a:t>
            </a:r>
            <a:r>
              <a:rPr lang="en-IN" sz="2500">
                <a:solidFill>
                  <a:schemeClr val="dk1"/>
                </a:solidFill>
              </a:rPr>
              <a:t> -&gt; Anirudh BS</a:t>
            </a:r>
            <a:endParaRPr sz="25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IN" sz="2500">
                <a:solidFill>
                  <a:schemeClr val="dk1"/>
                </a:solidFill>
              </a:rPr>
              <a:t>Handling requests</a:t>
            </a:r>
            <a:r>
              <a:rPr lang="en-IN" sz="2500">
                <a:solidFill>
                  <a:schemeClr val="dk1"/>
                </a:solidFill>
              </a:rPr>
              <a:t> -&gt; Anirudh BS </a:t>
            </a: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