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19983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f286e3255_0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af286e32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f6a0a4924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af6a0a49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286e3255_0_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af286e325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5a5b872d_0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af5a5b87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3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3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3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3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4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5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6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ubTitle" idx="1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body" idx="3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3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body" idx="3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body" idx="2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8"/>
          <p:cNvSpPr txBox="1">
            <a:spLocks noGrp="1"/>
          </p:cNvSpPr>
          <p:nvPr>
            <p:ph type="body" idx="3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8"/>
          <p:cNvSpPr txBox="1">
            <a:spLocks noGrp="1"/>
          </p:cNvSpPr>
          <p:nvPr>
            <p:ph type="body" idx="4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2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3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body" idx="4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body" idx="5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body" idx="6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dt" idx="10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ftr" idx="11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ldNum" idx="12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 dirty="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  SAGE CUISINE</a:t>
            </a:r>
            <a:br>
              <a:rPr lang="en-IN" sz="1800" b="0" i="0" u="none" strike="noStrike" cap="none" dirty="0"/>
            </a:br>
            <a:r>
              <a:rPr lang="en-IN" sz="8000" b="0" i="0" u="none" strike="noStrike" cap="none" dirty="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2400" dirty="0">
                <a:solidFill>
                  <a:srgbClr val="04617B"/>
                </a:solidFill>
              </a:rPr>
              <a:t>https://github.com/Akhil-2001/sage-cuisine</a:t>
            </a:r>
            <a:endParaRPr sz="2400" b="0" i="0" u="none" strike="noStrike" cap="none" dirty="0">
              <a:solidFill>
                <a:srgbClr val="0461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0"/>
          <p:cNvSpPr txBox="1"/>
          <p:nvPr/>
        </p:nvSpPr>
        <p:spPr>
          <a:xfrm>
            <a:off x="2880000" y="864000"/>
            <a:ext cx="856800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UE19CS204 – Web Technologies </a:t>
            </a:r>
            <a:endParaRPr sz="3600" b="1" i="0" u="none" strike="noStrike" cap="none">
              <a:solidFill>
                <a:srgbClr val="DBF5F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 Project</a:t>
            </a:r>
            <a:endParaRPr sz="3600" b="1" i="0" u="none" strike="noStrike" cap="none">
              <a:solidFill>
                <a:srgbClr val="DBF5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80" y="449280"/>
            <a:ext cx="1733546" cy="179780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/>
          <p:nvPr/>
        </p:nvSpPr>
        <p:spPr>
          <a:xfrm>
            <a:off x="3114750" y="5176150"/>
            <a:ext cx="8568000" cy="21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FFFFFF"/>
                </a:solidFill>
              </a:rPr>
              <a:t>  </a:t>
            </a:r>
            <a:r>
              <a:rPr lang="en-IN" sz="2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Section A</a:t>
            </a:r>
            <a:endParaRPr sz="2800" b="1" i="0" u="none" strike="noStrike" cap="none" dirty="0">
              <a:solidFill>
                <a:srgbClr val="DBF5F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1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IN" sz="2400" i="1" u="none" strike="noStrike" cap="none" dirty="0" err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Narendiran</a:t>
            </a:r>
            <a:r>
              <a:rPr lang="en-IN" sz="2400" i="1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sz="2400" b="1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(PES1UG19CS001)</a:t>
            </a:r>
            <a:endParaRPr sz="2400" b="1" i="0" u="none" strike="noStrike" cap="none" dirty="0">
              <a:solidFill>
                <a:srgbClr val="DBF5F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1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Akhil MR </a:t>
            </a:r>
            <a:r>
              <a:rPr lang="en-IN" sz="2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(PES1UG19CS043)</a:t>
            </a:r>
            <a:endParaRPr sz="2400" b="1" i="0" u="none" strike="noStrike" cap="none" dirty="0">
              <a:solidFill>
                <a:srgbClr val="DBF5F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1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Aniruddh Acharya </a:t>
            </a:r>
            <a:r>
              <a:rPr lang="en-IN" sz="2400" b="1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(PES1UG19CS063)</a:t>
            </a:r>
            <a:endParaRPr sz="2400" b="1" i="0" u="none" strike="noStrike" cap="none" dirty="0">
              <a:solidFill>
                <a:srgbClr val="DBF5F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1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Anirudh BS </a:t>
            </a:r>
            <a:r>
              <a:rPr lang="en-IN" sz="2400" b="1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(PES1UG19CS065)</a:t>
            </a:r>
            <a:endParaRPr sz="2400" b="1" i="0" u="none" strike="noStrike" cap="none" dirty="0">
              <a:solidFill>
                <a:srgbClr val="DBF5F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Abstract		</a:t>
            </a:r>
            <a:endParaRPr sz="60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1"/>
          <p:cNvSpPr txBox="1"/>
          <p:nvPr/>
        </p:nvSpPr>
        <p:spPr>
          <a:xfrm>
            <a:off x="564475" y="2199525"/>
            <a:ext cx="10739400" cy="48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IN" sz="3200" b="0" strike="noStrike">
                <a:latin typeface="Arial"/>
                <a:ea typeface="Arial"/>
                <a:cs typeface="Arial"/>
                <a:sym typeface="Arial"/>
              </a:rPr>
              <a:t>Sage Cuisine is a web application built on MERN stack.</a:t>
            </a:r>
            <a:endParaRPr sz="3200" b="0" strike="noStrik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IN" sz="3200" b="0" strike="noStrike">
                <a:latin typeface="Arial"/>
                <a:ea typeface="Arial"/>
                <a:cs typeface="Arial"/>
                <a:sym typeface="Arial"/>
              </a:rPr>
              <a:t>The application mainly aims to attract food and cooking enthusiasts.</a:t>
            </a:r>
            <a:endParaRPr sz="3200" b="0" strike="noStrik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IN" sz="3200" b="0" strike="noStrike">
                <a:latin typeface="Arial"/>
                <a:ea typeface="Arial"/>
                <a:cs typeface="Arial"/>
                <a:sym typeface="Arial"/>
              </a:rPr>
              <a:t>Eye catching and mouth watering images and a well structured frontend leaves a good impression on the user.</a:t>
            </a:r>
            <a:endParaRPr sz="32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IN" sz="3200"/>
              <a:t>A map feature is integrated into the website which allows the user to browse for all restaurants around PES University.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599040" y="680936"/>
            <a:ext cx="10739520" cy="623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440"/>
              <a:buFont typeface="Noto Sans Symbols"/>
              <a:buChar char="●"/>
            </a:pPr>
            <a:r>
              <a:rPr lang="en-IN" sz="3200" b="0" strike="noStrike" dirty="0">
                <a:latin typeface="Arial"/>
                <a:ea typeface="Arial"/>
                <a:cs typeface="Arial"/>
                <a:sym typeface="Arial"/>
              </a:rPr>
              <a:t>The application is a single page app (Single HTML Page).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2"/>
              </a:spcBef>
              <a:spcAft>
                <a:spcPts val="0"/>
              </a:spcAft>
              <a:buClr>
                <a:srgbClr val="04617B"/>
              </a:buClr>
              <a:buSzPts val="1440"/>
              <a:buFont typeface="Noto Sans Symbols"/>
              <a:buChar char="●"/>
            </a:pPr>
            <a:r>
              <a:rPr lang="en-IN" sz="3200" b="0" strike="noStrike" dirty="0">
                <a:latin typeface="Arial"/>
                <a:ea typeface="Arial"/>
                <a:cs typeface="Arial"/>
                <a:sym typeface="Arial"/>
              </a:rPr>
              <a:t>The pages include the home page, browsing page,  items page, locate page and an about page.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2"/>
              </a:spcBef>
              <a:spcAft>
                <a:spcPts val="0"/>
              </a:spcAft>
              <a:buClr>
                <a:srgbClr val="04617B"/>
              </a:buClr>
              <a:buSzPts val="1440"/>
              <a:buFont typeface="Noto Sans Symbols"/>
              <a:buChar char="●"/>
            </a:pPr>
            <a:r>
              <a:rPr lang="en-IN" sz="3200" b="0" strike="noStrike" dirty="0">
                <a:latin typeface="Arial"/>
                <a:ea typeface="Arial"/>
                <a:cs typeface="Arial"/>
                <a:sym typeface="Arial"/>
              </a:rPr>
              <a:t>The database application used is MongoDB. The database is divided into three collections namely Appetizers, Main Course and Desserts.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2"/>
              </a:spcBef>
              <a:spcAft>
                <a:spcPts val="0"/>
              </a:spcAft>
              <a:buClr>
                <a:srgbClr val="04617B"/>
              </a:buClr>
              <a:buSzPts val="1440"/>
              <a:buFont typeface="Noto Sans Symbols"/>
              <a:buChar char="●"/>
            </a:pPr>
            <a:r>
              <a:rPr lang="en-IN" sz="3200" b="0" strike="noStrike" dirty="0">
                <a:latin typeface="Arial"/>
                <a:ea typeface="Arial"/>
                <a:cs typeface="Arial"/>
                <a:sym typeface="Arial"/>
              </a:rPr>
              <a:t>The database is dedicated for storing the details of the delicacies in each category.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23999" algn="l" rtl="0">
              <a:spcBef>
                <a:spcPts val="1412"/>
              </a:spcBef>
              <a:spcAft>
                <a:spcPts val="0"/>
              </a:spcAft>
              <a:buClr>
                <a:srgbClr val="04617B"/>
              </a:buClr>
              <a:buSzPts val="1440"/>
              <a:buFont typeface="Noto Sans Symbols"/>
              <a:buChar char="●"/>
            </a:pPr>
            <a:r>
              <a:rPr lang="en-IN" sz="3200" b="0" strike="noStrike" dirty="0">
                <a:latin typeface="Arial"/>
                <a:ea typeface="Arial"/>
                <a:cs typeface="Arial"/>
                <a:sym typeface="Arial"/>
              </a:rPr>
              <a:t>As an extra step, the application also has a link to a social media handle.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/>
        </p:nvSpPr>
        <p:spPr>
          <a:xfrm>
            <a:off x="599040" y="12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FFFF"/>
                </a:solidFill>
              </a:rPr>
              <a:t>Technologies Used	</a:t>
            </a:r>
            <a:r>
              <a:rPr lang="en-IN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 txBox="1"/>
          <p:nvPr/>
        </p:nvSpPr>
        <p:spPr>
          <a:xfrm>
            <a:off x="628590" y="1819072"/>
            <a:ext cx="10739400" cy="533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76250" algn="l" rtl="0">
              <a:lnSpc>
                <a:spcPct val="150000"/>
              </a:lnSpc>
              <a:spcBef>
                <a:spcPts val="1409"/>
              </a:spcBef>
              <a:spcAft>
                <a:spcPts val="0"/>
              </a:spcAft>
              <a:buSzPts val="3900"/>
              <a:buChar char="●"/>
            </a:pPr>
            <a:r>
              <a:rPr lang="en-IN" sz="3900" b="1" dirty="0"/>
              <a:t>MongoDB</a:t>
            </a:r>
            <a:endParaRPr sz="3900" b="1" dirty="0"/>
          </a:p>
          <a:p>
            <a:pPr marL="457200" marR="0" lvl="0" indent="-476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IN" sz="3900" b="1" dirty="0" err="1"/>
              <a:t>ExpressJS</a:t>
            </a:r>
            <a:endParaRPr sz="3900" b="1" dirty="0"/>
          </a:p>
          <a:p>
            <a:pPr marL="457200" marR="0" lvl="0" indent="-476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IN" sz="3900" b="1" dirty="0"/>
              <a:t>ReactJS</a:t>
            </a:r>
            <a:endParaRPr sz="3900" b="1" dirty="0"/>
          </a:p>
          <a:p>
            <a:pPr marL="457200" marR="0" lvl="0" indent="-476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IN" sz="3900" b="1" dirty="0"/>
              <a:t>NodeJS</a:t>
            </a:r>
            <a:endParaRPr sz="3900" b="1" dirty="0"/>
          </a:p>
          <a:p>
            <a:pPr marL="457200" marR="0" lvl="0" indent="-476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IN" sz="3900" b="1" dirty="0"/>
              <a:t>React Router</a:t>
            </a:r>
            <a:endParaRPr sz="3900" b="1" dirty="0"/>
          </a:p>
          <a:p>
            <a:pPr marL="0" marR="0" lvl="0" indent="0" algn="l" rtl="0">
              <a:lnSpc>
                <a:spcPct val="115000"/>
              </a:lnSpc>
              <a:spcBef>
                <a:spcPts val="1409"/>
              </a:spcBef>
              <a:spcAft>
                <a:spcPts val="0"/>
              </a:spcAft>
              <a:buNone/>
            </a:pPr>
            <a:r>
              <a:rPr lang="en-IN" sz="3900" b="1" dirty="0"/>
              <a:t>	</a:t>
            </a:r>
            <a:endParaRPr sz="39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/>
        </p:nvSpPr>
        <p:spPr>
          <a:xfrm>
            <a:off x="599040" y="12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FFFF"/>
                </a:solidFill>
              </a:rPr>
              <a:t>Technologies Used	</a:t>
            </a:r>
            <a:r>
              <a:rPr lang="en-IN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60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599040" y="1593164"/>
            <a:ext cx="10739400" cy="487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76250" algn="l" rtl="0">
              <a:lnSpc>
                <a:spcPct val="200000"/>
              </a:lnSpc>
              <a:spcBef>
                <a:spcPts val="1409"/>
              </a:spcBef>
              <a:spcAft>
                <a:spcPts val="0"/>
              </a:spcAft>
              <a:buSzPts val="3900"/>
              <a:buChar char="●"/>
            </a:pPr>
            <a:r>
              <a:rPr lang="en-IN" sz="3900" b="1" dirty="0"/>
              <a:t>HTML5</a:t>
            </a:r>
            <a:endParaRPr sz="3900" b="1" dirty="0"/>
          </a:p>
          <a:p>
            <a:pPr marL="457200" marR="0" lvl="0" indent="-476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IN" sz="3900" b="1" dirty="0"/>
              <a:t>CSS</a:t>
            </a:r>
            <a:endParaRPr sz="3900" b="1" dirty="0"/>
          </a:p>
          <a:p>
            <a:pPr marL="457200" marR="0" lvl="0" indent="-476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IN" sz="3900" b="1" dirty="0"/>
              <a:t>Google Maps</a:t>
            </a:r>
            <a:endParaRPr sz="3900" b="1" dirty="0"/>
          </a:p>
          <a:p>
            <a:pPr marL="457200" marR="0" lvl="0" indent="-476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IN" sz="3900" b="1" dirty="0"/>
              <a:t>Node-Fetch </a:t>
            </a:r>
            <a:endParaRPr sz="39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/>
        </p:nvSpPr>
        <p:spPr>
          <a:xfrm>
            <a:off x="599040" y="12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FFFF"/>
                </a:solidFill>
              </a:rPr>
              <a:t>Member Contributions</a:t>
            </a:r>
            <a:endParaRPr sz="60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5"/>
          <p:cNvSpPr txBox="1"/>
          <p:nvPr/>
        </p:nvSpPr>
        <p:spPr>
          <a:xfrm>
            <a:off x="564475" y="1770434"/>
            <a:ext cx="10739400" cy="526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 dirty="0">
                <a:solidFill>
                  <a:schemeClr val="dk1"/>
                </a:solidFill>
              </a:rPr>
              <a:t>Front End</a:t>
            </a:r>
            <a:endParaRPr sz="3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</a:rPr>
              <a:t>Nav Bar</a:t>
            </a:r>
            <a:r>
              <a:rPr lang="en-IN" sz="2400" dirty="0">
                <a:solidFill>
                  <a:schemeClr val="dk1"/>
                </a:solidFill>
              </a:rPr>
              <a:t> -&gt; Akhil MR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</a:rPr>
              <a:t>React Components</a:t>
            </a:r>
            <a:r>
              <a:rPr lang="en-IN" sz="2400" dirty="0">
                <a:solidFill>
                  <a:schemeClr val="dk1"/>
                </a:solidFill>
              </a:rPr>
              <a:t> -&gt; </a:t>
            </a:r>
            <a:r>
              <a:rPr lang="en-IN" sz="2400" dirty="0" err="1">
                <a:solidFill>
                  <a:schemeClr val="dk1"/>
                </a:solidFill>
              </a:rPr>
              <a:t>Narendiran</a:t>
            </a:r>
            <a:r>
              <a:rPr lang="en-IN" sz="2400" dirty="0">
                <a:solidFill>
                  <a:schemeClr val="dk1"/>
                </a:solidFill>
              </a:rPr>
              <a:t>, Akhil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</a:rPr>
              <a:t>Connecting Frontend to Backend</a:t>
            </a:r>
            <a:r>
              <a:rPr lang="en-IN" sz="2400" dirty="0">
                <a:solidFill>
                  <a:schemeClr val="dk1"/>
                </a:solidFill>
              </a:rPr>
              <a:t> -&gt; </a:t>
            </a:r>
            <a:r>
              <a:rPr lang="en-IN" sz="2400" dirty="0" err="1">
                <a:solidFill>
                  <a:schemeClr val="dk1"/>
                </a:solidFill>
              </a:rPr>
              <a:t>Narendiran</a:t>
            </a:r>
            <a:r>
              <a:rPr lang="en-IN" sz="2400" dirty="0">
                <a:solidFill>
                  <a:schemeClr val="dk1"/>
                </a:solidFill>
              </a:rPr>
              <a:t>, Akhil, Anirudh 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</a:rPr>
              <a:t>Location</a:t>
            </a:r>
            <a:r>
              <a:rPr lang="en-IN" sz="2400" dirty="0">
                <a:solidFill>
                  <a:schemeClr val="dk1"/>
                </a:solidFill>
              </a:rPr>
              <a:t> -&gt; Aniruddh Acharya, </a:t>
            </a:r>
            <a:r>
              <a:rPr lang="en-IN" sz="2400" dirty="0" err="1">
                <a:solidFill>
                  <a:schemeClr val="dk1"/>
                </a:solidFill>
              </a:rPr>
              <a:t>Narendiran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</a:rPr>
              <a:t>About </a:t>
            </a:r>
            <a:r>
              <a:rPr lang="en-IN" sz="2400" dirty="0">
                <a:solidFill>
                  <a:schemeClr val="dk1"/>
                </a:solidFill>
              </a:rPr>
              <a:t>-&gt; Anirudh BS, Aniruddh Acharya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</a:rPr>
              <a:t>Styling </a:t>
            </a:r>
            <a:r>
              <a:rPr lang="en-IN" sz="2400" dirty="0">
                <a:solidFill>
                  <a:schemeClr val="dk1"/>
                </a:solidFill>
              </a:rPr>
              <a:t>-&gt; </a:t>
            </a:r>
            <a:r>
              <a:rPr lang="en-IN" sz="2400" dirty="0" err="1">
                <a:solidFill>
                  <a:schemeClr val="dk1"/>
                </a:solidFill>
              </a:rPr>
              <a:t>Narendiran</a:t>
            </a:r>
            <a:r>
              <a:rPr lang="en-IN" sz="2400" dirty="0">
                <a:solidFill>
                  <a:schemeClr val="dk1"/>
                </a:solidFill>
              </a:rPr>
              <a:t>, Akhil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</a:rPr>
              <a:t>Design </a:t>
            </a:r>
            <a:r>
              <a:rPr lang="en-IN" sz="2400" dirty="0">
                <a:solidFill>
                  <a:schemeClr val="dk1"/>
                </a:solidFill>
              </a:rPr>
              <a:t>-&gt; </a:t>
            </a:r>
            <a:r>
              <a:rPr lang="en-IN" sz="2400" dirty="0" err="1">
                <a:solidFill>
                  <a:schemeClr val="dk1"/>
                </a:solidFill>
              </a:rPr>
              <a:t>Narendiran</a:t>
            </a:r>
            <a:r>
              <a:rPr lang="en-IN" sz="2400" dirty="0">
                <a:solidFill>
                  <a:schemeClr val="dk1"/>
                </a:solidFill>
              </a:rPr>
              <a:t>, Akhil, Aniruddh, Anirudh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IN" sz="2400" b="1" dirty="0">
                <a:solidFill>
                  <a:schemeClr val="dk1"/>
                </a:solidFill>
              </a:rPr>
              <a:t>Sending requests from Frontend</a:t>
            </a:r>
            <a:r>
              <a:rPr lang="en-IN" sz="2400" dirty="0">
                <a:solidFill>
                  <a:schemeClr val="dk1"/>
                </a:solidFill>
              </a:rPr>
              <a:t> -&gt; Akhil</a:t>
            </a:r>
            <a:r>
              <a:rPr lang="en-IN" sz="3100" dirty="0">
                <a:solidFill>
                  <a:schemeClr val="dk1"/>
                </a:solidFill>
              </a:rPr>
              <a:t> </a:t>
            </a:r>
            <a:endParaRPr sz="4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 txBox="1"/>
          <p:nvPr/>
        </p:nvSpPr>
        <p:spPr>
          <a:xfrm>
            <a:off x="599040" y="12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FFFF"/>
                </a:solidFill>
              </a:rPr>
              <a:t>Member Contributions</a:t>
            </a:r>
            <a:endParaRPr sz="60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6"/>
          <p:cNvSpPr txBox="1"/>
          <p:nvPr/>
        </p:nvSpPr>
        <p:spPr>
          <a:xfrm>
            <a:off x="564475" y="1828800"/>
            <a:ext cx="10739400" cy="52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dk1"/>
                </a:solidFill>
              </a:rPr>
              <a:t>Backend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Database </a:t>
            </a:r>
            <a:r>
              <a:rPr lang="en-IN" sz="2500" dirty="0">
                <a:solidFill>
                  <a:schemeClr val="dk1"/>
                </a:solidFill>
              </a:rPr>
              <a:t>-&gt; Aniruddh Acharya, Anirudh BS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Express </a:t>
            </a:r>
            <a:r>
              <a:rPr lang="en-IN" sz="2500" dirty="0">
                <a:solidFill>
                  <a:schemeClr val="dk1"/>
                </a:solidFill>
              </a:rPr>
              <a:t>-&gt; </a:t>
            </a:r>
            <a:r>
              <a:rPr lang="en-IN" sz="2500" dirty="0" err="1">
                <a:solidFill>
                  <a:schemeClr val="dk1"/>
                </a:solidFill>
              </a:rPr>
              <a:t>Narendiran</a:t>
            </a:r>
            <a:r>
              <a:rPr lang="en-IN" sz="2500" dirty="0">
                <a:solidFill>
                  <a:schemeClr val="dk1"/>
                </a:solidFill>
              </a:rPr>
              <a:t>, Anirudh BS, Aniruddh Acharya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Database creation</a:t>
            </a:r>
            <a:r>
              <a:rPr lang="en-IN" sz="2500" dirty="0">
                <a:solidFill>
                  <a:schemeClr val="dk1"/>
                </a:solidFill>
              </a:rPr>
              <a:t> -&gt; Aniruddh Acharya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Route Handling</a:t>
            </a:r>
            <a:r>
              <a:rPr lang="en-IN" sz="2500" dirty="0">
                <a:solidFill>
                  <a:schemeClr val="dk1"/>
                </a:solidFill>
              </a:rPr>
              <a:t> -&gt; </a:t>
            </a:r>
            <a:r>
              <a:rPr lang="en-IN" sz="2500" dirty="0" err="1">
                <a:solidFill>
                  <a:schemeClr val="dk1"/>
                </a:solidFill>
              </a:rPr>
              <a:t>Narendiran</a:t>
            </a:r>
            <a:r>
              <a:rPr lang="en-IN" sz="2500" dirty="0">
                <a:solidFill>
                  <a:schemeClr val="dk1"/>
                </a:solidFill>
              </a:rPr>
              <a:t>, Akhil, Aniruddh Acharya, Anirudh BS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API Routing</a:t>
            </a:r>
            <a:r>
              <a:rPr lang="en-IN" sz="2500" dirty="0">
                <a:solidFill>
                  <a:schemeClr val="dk1"/>
                </a:solidFill>
              </a:rPr>
              <a:t> -&gt; Anirudh BS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Handling requests</a:t>
            </a:r>
            <a:r>
              <a:rPr lang="en-IN" sz="2500" dirty="0">
                <a:solidFill>
                  <a:schemeClr val="dk1"/>
                </a:solidFill>
              </a:rPr>
              <a:t> -&gt; Anirudh BS </a:t>
            </a:r>
            <a:endParaRPr sz="3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61075F0-084C-43DA-8405-973570BFD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82" y="1673156"/>
            <a:ext cx="10798560" cy="4878797"/>
          </a:xfrm>
        </p:spPr>
        <p:txBody>
          <a:bodyPr/>
          <a:lstStyle/>
          <a:p>
            <a:pPr algn="ctr"/>
            <a:r>
              <a:rPr lang="en-IN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2070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323</Words>
  <Application>Microsoft Office PowerPoint</Application>
  <PresentationFormat>Custom</PresentationFormat>
  <Paragraphs>51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Georgia</vt:lpstr>
      <vt:lpstr>Noto Sans Symbols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Aniruddh Acharya</cp:lastModifiedBy>
  <cp:revision>7</cp:revision>
  <dcterms:modified xsi:type="dcterms:W3CDTF">2020-12-07T10:04:41Z</dcterms:modified>
</cp:coreProperties>
</file>