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icely Sant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2-06T14:36:37.522">
    <p:pos x="196" y="725"/>
    <p:text>Não faz muito sentido no Brasil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7e13ef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7e13ef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7e13ef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7e13ef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7e13ef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d7e13ef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AS CARACTERÍSTICAS DA SUA PRÓPRIA CASA</a:t>
            </a:r>
            <a:endParaRPr b="1" sz="27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2 quartos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1 banheiro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72 m²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A cada tem 20 anos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Eletrodom</a:t>
            </a:r>
            <a:r>
              <a:rPr lang="pt-BR" sz="2700"/>
              <a:t>ésticos tem 10 anos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Distância de escolas, parques: 2km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OS DADOS DO SEU HISTÓRICO DE SAÚDE USADO PARA PREVISÃO</a:t>
            </a:r>
            <a:endParaRPr b="1" sz="2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9600" y="144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Masculino, 33 anos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Glicose medida 3 vezes de forma consecutiva: normal, normal, mais alta que o normal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Peso: 75 kg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Altura: 1,75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</a:t>
            </a:r>
            <a:r>
              <a:rPr lang="pt-BR" sz="2000"/>
              <a:t>ngere 3200 calorias por dia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Se exercita 50 min por dia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 família tem histórico de diabetes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VISTA ATUAL DO TRÂNSITO</a:t>
            </a:r>
            <a:endParaRPr b="1" sz="25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12" y="1157350"/>
            <a:ext cx="5705575" cy="3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51075" y="23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IMAGEM QUE VOCÊ CARREGA</a:t>
            </a:r>
            <a:endParaRPr b="1" sz="25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963" y="1017725"/>
            <a:ext cx="573006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