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  <p:sldMasterId id="2147483792" r:id="rId2"/>
    <p:sldMasterId id="2147483801" r:id="rId3"/>
    <p:sldMasterId id="2147483862" r:id="rId4"/>
  </p:sldMasterIdLst>
  <p:notesMasterIdLst>
    <p:notesMasterId r:id="rId19"/>
  </p:notesMasterIdLst>
  <p:handoutMasterIdLst>
    <p:handoutMasterId r:id="rId20"/>
  </p:handoutMasterIdLst>
  <p:sldIdLst>
    <p:sldId id="447" r:id="rId5"/>
    <p:sldId id="455" r:id="rId6"/>
    <p:sldId id="470" r:id="rId7"/>
    <p:sldId id="458" r:id="rId8"/>
    <p:sldId id="474" r:id="rId9"/>
    <p:sldId id="473" r:id="rId10"/>
    <p:sldId id="476" r:id="rId11"/>
    <p:sldId id="477" r:id="rId12"/>
    <p:sldId id="478" r:id="rId13"/>
    <p:sldId id="479" r:id="rId14"/>
    <p:sldId id="480" r:id="rId15"/>
    <p:sldId id="448" r:id="rId16"/>
    <p:sldId id="475" r:id="rId17"/>
    <p:sldId id="44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4BE9BAE1-2B7F-4B56-85FA-2CB6EB6D60E7}">
          <p14:sldIdLst>
            <p14:sldId id="447"/>
            <p14:sldId id="455"/>
            <p14:sldId id="470"/>
            <p14:sldId id="458"/>
            <p14:sldId id="474"/>
            <p14:sldId id="473"/>
            <p14:sldId id="476"/>
            <p14:sldId id="477"/>
            <p14:sldId id="478"/>
            <p14:sldId id="479"/>
            <p14:sldId id="480"/>
            <p14:sldId id="448"/>
            <p14:sldId id="475"/>
            <p14:sldId id="444"/>
          </p14:sldIdLst>
        </p14:section>
        <p14:section name="CREDITS &amp; COPYRIGHTS" id="{A11DE2D7-8506-4D4C-9DA4-C8ABD28C713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7" autoAdjust="0"/>
    <p:restoredTop sz="96357" autoAdjust="0"/>
  </p:normalViewPr>
  <p:slideViewPr>
    <p:cSldViewPr snapToGrid="0">
      <p:cViewPr varScale="1">
        <p:scale>
          <a:sx n="75" d="100"/>
          <a:sy n="75" d="100"/>
        </p:scale>
        <p:origin x="10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473C6-F235-4D76-8306-F9B8675CC3E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FFF5F-7075-4034-9D87-24613F64AB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25003-6321-498D-BE48-F7CA1ED290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77036-F49A-467A-BF23-BEBBC4D554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18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346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277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371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743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64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39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69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33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608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231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65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4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981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7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D4B6CD7-6499-479F-9CCA-D8908254E936}"/>
              </a:ext>
            </a:extLst>
          </p:cNvPr>
          <p:cNvGrpSpPr/>
          <p:nvPr userDrawn="1"/>
        </p:nvGrpSpPr>
        <p:grpSpPr>
          <a:xfrm>
            <a:off x="197669" y="114053"/>
            <a:ext cx="8110307" cy="6629895"/>
            <a:chOff x="1921112" y="114053"/>
            <a:chExt cx="8110307" cy="6629895"/>
          </a:xfrm>
        </p:grpSpPr>
        <p:sp>
          <p:nvSpPr>
            <p:cNvPr id="13" name="Figure">
              <a:extLst>
                <a:ext uri="{FF2B5EF4-FFF2-40B4-BE49-F238E27FC236}">
                  <a16:creationId xmlns:a16="http://schemas.microsoft.com/office/drawing/2014/main" id="{D20B0470-F419-435F-B58C-3C3722A47B17}"/>
                </a:ext>
              </a:extLst>
            </p:cNvPr>
            <p:cNvSpPr/>
            <p:nvPr userDrawn="1"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4" name="Figure">
              <a:extLst>
                <a:ext uri="{FF2B5EF4-FFF2-40B4-BE49-F238E27FC236}">
                  <a16:creationId xmlns:a16="http://schemas.microsoft.com/office/drawing/2014/main" id="{021DC576-2F28-4A56-ACCD-EF70E9C180D2}"/>
                </a:ext>
              </a:extLst>
            </p:cNvPr>
            <p:cNvSpPr/>
            <p:nvPr userDrawn="1"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5" name="Figure">
              <a:extLst>
                <a:ext uri="{FF2B5EF4-FFF2-40B4-BE49-F238E27FC236}">
                  <a16:creationId xmlns:a16="http://schemas.microsoft.com/office/drawing/2014/main" id="{DEB69096-630C-4947-845E-ACB18712FA8A}"/>
                </a:ext>
              </a:extLst>
            </p:cNvPr>
            <p:cNvSpPr/>
            <p:nvPr userDrawn="1"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" name="Figure">
              <a:extLst>
                <a:ext uri="{FF2B5EF4-FFF2-40B4-BE49-F238E27FC236}">
                  <a16:creationId xmlns:a16="http://schemas.microsoft.com/office/drawing/2014/main" id="{124062B6-6236-41F5-8AEF-3FD87043A9F0}"/>
                </a:ext>
              </a:extLst>
            </p:cNvPr>
            <p:cNvSpPr/>
            <p:nvPr userDrawn="1"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" name="Figure">
              <a:extLst>
                <a:ext uri="{FF2B5EF4-FFF2-40B4-BE49-F238E27FC236}">
                  <a16:creationId xmlns:a16="http://schemas.microsoft.com/office/drawing/2014/main" id="{E178CED8-4535-4F12-85F1-18787F1F5D01}"/>
                </a:ext>
              </a:extLst>
            </p:cNvPr>
            <p:cNvSpPr/>
            <p:nvPr userDrawn="1"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" name="Figure">
              <a:extLst>
                <a:ext uri="{FF2B5EF4-FFF2-40B4-BE49-F238E27FC236}">
                  <a16:creationId xmlns:a16="http://schemas.microsoft.com/office/drawing/2014/main" id="{A964FAC0-2421-40EB-83E1-A26EB53301EA}"/>
                </a:ext>
              </a:extLst>
            </p:cNvPr>
            <p:cNvSpPr/>
            <p:nvPr userDrawn="1"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028" y="2072667"/>
            <a:ext cx="5007944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8028" y="4552342"/>
            <a:ext cx="500794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6186" y="6356351"/>
            <a:ext cx="2269164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246999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3755"/>
            <a:ext cx="7886700" cy="1197687"/>
          </a:xfrm>
        </p:spPr>
        <p:txBody>
          <a:bodyPr anchor="b"/>
          <a:lstStyle>
            <a:lvl1pPr>
              <a:defRPr sz="45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1268430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‹nº›</a:t>
            </a:fld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9508563-B641-4132-867F-BB6D2C85860C}"/>
              </a:ext>
            </a:extLst>
          </p:cNvPr>
          <p:cNvSpPr/>
          <p:nvPr userDrawn="1"/>
        </p:nvSpPr>
        <p:spPr>
          <a:xfrm>
            <a:off x="2627741" y="1224186"/>
            <a:ext cx="5207842" cy="5633814"/>
          </a:xfrm>
          <a:custGeom>
            <a:avLst/>
            <a:gdLst>
              <a:gd name="connsiteX0" fmla="*/ 2603877 w 5207842"/>
              <a:gd name="connsiteY0" fmla="*/ 4 h 5633814"/>
              <a:gd name="connsiteX1" fmla="*/ 5170025 w 5207842"/>
              <a:gd name="connsiteY1" fmla="*/ 2257595 h 5633814"/>
              <a:gd name="connsiteX2" fmla="*/ 4764420 w 5207842"/>
              <a:gd name="connsiteY2" fmla="*/ 5567399 h 5633814"/>
              <a:gd name="connsiteX3" fmla="*/ 4730527 w 5207842"/>
              <a:gd name="connsiteY3" fmla="*/ 5633814 h 5633814"/>
              <a:gd name="connsiteX4" fmla="*/ 1843836 w 5207842"/>
              <a:gd name="connsiteY4" fmla="*/ 5633814 h 5633814"/>
              <a:gd name="connsiteX5" fmla="*/ 1652019 w 5207842"/>
              <a:gd name="connsiteY5" fmla="*/ 5466042 h 5633814"/>
              <a:gd name="connsiteX6" fmla="*/ 12712 w 5207842"/>
              <a:gd name="connsiteY6" fmla="*/ 2776623 h 5633814"/>
              <a:gd name="connsiteX7" fmla="*/ 2338940 w 5207842"/>
              <a:gd name="connsiteY7" fmla="*/ 13557 h 5633814"/>
              <a:gd name="connsiteX8" fmla="*/ 2603877 w 5207842"/>
              <a:gd name="connsiteY8" fmla="*/ 4 h 563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7842" h="5633814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98B5F4A-9C22-4A32-8328-7DA507C042E4}"/>
              </a:ext>
            </a:extLst>
          </p:cNvPr>
          <p:cNvSpPr/>
          <p:nvPr userDrawn="1"/>
        </p:nvSpPr>
        <p:spPr>
          <a:xfrm>
            <a:off x="1608955" y="2267498"/>
            <a:ext cx="7535045" cy="4590502"/>
          </a:xfrm>
          <a:custGeom>
            <a:avLst/>
            <a:gdLst>
              <a:gd name="connsiteX0" fmla="*/ 5239714 w 7535045"/>
              <a:gd name="connsiteY0" fmla="*/ 1052 h 4590502"/>
              <a:gd name="connsiteX1" fmla="*/ 7497992 w 7535045"/>
              <a:gd name="connsiteY1" fmla="*/ 1104987 h 4590502"/>
              <a:gd name="connsiteX2" fmla="*/ 7535045 w 7535045"/>
              <a:gd name="connsiteY2" fmla="*/ 1186382 h 4590502"/>
              <a:gd name="connsiteX3" fmla="*/ 7535045 w 7535045"/>
              <a:gd name="connsiteY3" fmla="*/ 2862014 h 4590502"/>
              <a:gd name="connsiteX4" fmla="*/ 7496224 w 7535045"/>
              <a:gd name="connsiteY4" fmla="*/ 2956634 h 4590502"/>
              <a:gd name="connsiteX5" fmla="*/ 5921203 w 7535045"/>
              <a:gd name="connsiteY5" fmla="*/ 4479326 h 4590502"/>
              <a:gd name="connsiteX6" fmla="*/ 5700631 w 7535045"/>
              <a:gd name="connsiteY6" fmla="*/ 4590502 h 4590502"/>
              <a:gd name="connsiteX7" fmla="*/ 403214 w 7535045"/>
              <a:gd name="connsiteY7" fmla="*/ 4590502 h 4590502"/>
              <a:gd name="connsiteX8" fmla="*/ 318622 w 7535045"/>
              <a:gd name="connsiteY8" fmla="*/ 4518246 h 4590502"/>
              <a:gd name="connsiteX9" fmla="*/ 96423 w 7535045"/>
              <a:gd name="connsiteY9" fmla="*/ 4208950 h 4590502"/>
              <a:gd name="connsiteX10" fmla="*/ 3441815 w 7535045"/>
              <a:gd name="connsiteY10" fmla="*/ 317993 h 4590502"/>
              <a:gd name="connsiteX11" fmla="*/ 5239714 w 7535045"/>
              <a:gd name="connsiteY11" fmla="*/ 1052 h 459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5045" h="4590502">
                <a:moveTo>
                  <a:pt x="5239714" y="1052"/>
                </a:moveTo>
                <a:cubicBezTo>
                  <a:pt x="6572370" y="-27908"/>
                  <a:pt x="7215683" y="546491"/>
                  <a:pt x="7497992" y="1104987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C3A4488-F4FB-44FA-B4B4-485C122BB804}"/>
              </a:ext>
            </a:extLst>
          </p:cNvPr>
          <p:cNvSpPr/>
          <p:nvPr userDrawn="1"/>
        </p:nvSpPr>
        <p:spPr>
          <a:xfrm>
            <a:off x="1002560" y="1879259"/>
            <a:ext cx="7590438" cy="4978741"/>
          </a:xfrm>
          <a:custGeom>
            <a:avLst/>
            <a:gdLst>
              <a:gd name="connsiteX0" fmla="*/ 6341668 w 7590438"/>
              <a:gd name="connsiteY0" fmla="*/ 994 h 4978741"/>
              <a:gd name="connsiteX1" fmla="*/ 7590438 w 7590438"/>
              <a:gd name="connsiteY1" fmla="*/ 1946720 h 4978741"/>
              <a:gd name="connsiteX2" fmla="*/ 5527381 w 7590438"/>
              <a:gd name="connsiteY2" fmla="*/ 4927891 h 4978741"/>
              <a:gd name="connsiteX3" fmla="*/ 5417570 w 7590438"/>
              <a:gd name="connsiteY3" fmla="*/ 4978741 h 4978741"/>
              <a:gd name="connsiteX4" fmla="*/ 3171206 w 7590438"/>
              <a:gd name="connsiteY4" fmla="*/ 4978741 h 4978741"/>
              <a:gd name="connsiteX5" fmla="*/ 3031431 w 7590438"/>
              <a:gd name="connsiteY5" fmla="*/ 4927891 h 4978741"/>
              <a:gd name="connsiteX6" fmla="*/ 0 w 7590438"/>
              <a:gd name="connsiteY6" fmla="*/ 1946720 h 4978741"/>
              <a:gd name="connsiteX7" fmla="*/ 4640710 w 7590438"/>
              <a:gd name="connsiteY7" fmla="*/ 508161 h 4978741"/>
              <a:gd name="connsiteX8" fmla="*/ 6341668 w 7590438"/>
              <a:gd name="connsiteY8" fmla="*/ 994 h 497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438" h="4978741">
                <a:moveTo>
                  <a:pt x="6341668" y="994"/>
                </a:moveTo>
                <a:cubicBezTo>
                  <a:pt x="7280836" y="33740"/>
                  <a:pt x="7590438" y="870991"/>
                  <a:pt x="7590438" y="1946720"/>
                </a:cubicBezTo>
                <a:cubicBezTo>
                  <a:pt x="7590438" y="3120243"/>
                  <a:pt x="6651715" y="4374239"/>
                  <a:pt x="5527381" y="4927891"/>
                </a:cubicBezTo>
                <a:lnTo>
                  <a:pt x="5417570" y="4978741"/>
                </a:lnTo>
                <a:lnTo>
                  <a:pt x="3171206" y="4978741"/>
                </a:lnTo>
                <a:lnTo>
                  <a:pt x="3031431" y="4927891"/>
                </a:lnTo>
                <a:cubicBezTo>
                  <a:pt x="1584307" y="4374239"/>
                  <a:pt x="0" y="3120243"/>
                  <a:pt x="0" y="1946720"/>
                </a:cubicBezTo>
                <a:cubicBezTo>
                  <a:pt x="0" y="382024"/>
                  <a:pt x="3262834" y="1223755"/>
                  <a:pt x="4640710" y="508161"/>
                </a:cubicBezTo>
                <a:cubicBezTo>
                  <a:pt x="5357804" y="137446"/>
                  <a:pt x="5914774" y="-13890"/>
                  <a:pt x="6341668" y="99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6" name="Figure">
            <a:extLst>
              <a:ext uri="{FF2B5EF4-FFF2-40B4-BE49-F238E27FC236}">
                <a16:creationId xmlns:a16="http://schemas.microsoft.com/office/drawing/2014/main" id="{8AECFF67-532A-4F20-AC24-D67815BECD5D}"/>
              </a:ext>
            </a:extLst>
          </p:cNvPr>
          <p:cNvSpPr/>
          <p:nvPr userDrawn="1"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7" name="Figure">
            <a:extLst>
              <a:ext uri="{FF2B5EF4-FFF2-40B4-BE49-F238E27FC236}">
                <a16:creationId xmlns:a16="http://schemas.microsoft.com/office/drawing/2014/main" id="{32317ACE-FB5E-4BD1-929E-5C77F188678A}"/>
              </a:ext>
            </a:extLst>
          </p:cNvPr>
          <p:cNvSpPr/>
          <p:nvPr userDrawn="1"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8431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A9099B8-BC83-41D8-8960-1B3250B51F8C}"/>
              </a:ext>
            </a:extLst>
          </p:cNvPr>
          <p:cNvSpPr/>
          <p:nvPr userDrawn="1"/>
        </p:nvSpPr>
        <p:spPr>
          <a:xfrm>
            <a:off x="2627741" y="1224186"/>
            <a:ext cx="5207842" cy="5633814"/>
          </a:xfrm>
          <a:custGeom>
            <a:avLst/>
            <a:gdLst>
              <a:gd name="connsiteX0" fmla="*/ 2603877 w 5207842"/>
              <a:gd name="connsiteY0" fmla="*/ 4 h 5633814"/>
              <a:gd name="connsiteX1" fmla="*/ 5170025 w 5207842"/>
              <a:gd name="connsiteY1" fmla="*/ 2257595 h 5633814"/>
              <a:gd name="connsiteX2" fmla="*/ 4764420 w 5207842"/>
              <a:gd name="connsiteY2" fmla="*/ 5567399 h 5633814"/>
              <a:gd name="connsiteX3" fmla="*/ 4730527 w 5207842"/>
              <a:gd name="connsiteY3" fmla="*/ 5633814 h 5633814"/>
              <a:gd name="connsiteX4" fmla="*/ 1843836 w 5207842"/>
              <a:gd name="connsiteY4" fmla="*/ 5633814 h 5633814"/>
              <a:gd name="connsiteX5" fmla="*/ 1652019 w 5207842"/>
              <a:gd name="connsiteY5" fmla="*/ 5466042 h 5633814"/>
              <a:gd name="connsiteX6" fmla="*/ 12712 w 5207842"/>
              <a:gd name="connsiteY6" fmla="*/ 2776623 h 5633814"/>
              <a:gd name="connsiteX7" fmla="*/ 2338940 w 5207842"/>
              <a:gd name="connsiteY7" fmla="*/ 13557 h 5633814"/>
              <a:gd name="connsiteX8" fmla="*/ 2603877 w 5207842"/>
              <a:gd name="connsiteY8" fmla="*/ 4 h 563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7842" h="5633814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26C51BB-701F-461F-9F32-9F76FD688F3D}"/>
              </a:ext>
            </a:extLst>
          </p:cNvPr>
          <p:cNvSpPr/>
          <p:nvPr userDrawn="1"/>
        </p:nvSpPr>
        <p:spPr>
          <a:xfrm>
            <a:off x="1608955" y="2267498"/>
            <a:ext cx="7535045" cy="4590502"/>
          </a:xfrm>
          <a:custGeom>
            <a:avLst/>
            <a:gdLst>
              <a:gd name="connsiteX0" fmla="*/ 5239714 w 7535045"/>
              <a:gd name="connsiteY0" fmla="*/ 1052 h 4590502"/>
              <a:gd name="connsiteX1" fmla="*/ 7497992 w 7535045"/>
              <a:gd name="connsiteY1" fmla="*/ 1104988 h 4590502"/>
              <a:gd name="connsiteX2" fmla="*/ 7535045 w 7535045"/>
              <a:gd name="connsiteY2" fmla="*/ 1186382 h 4590502"/>
              <a:gd name="connsiteX3" fmla="*/ 7535045 w 7535045"/>
              <a:gd name="connsiteY3" fmla="*/ 2862014 h 4590502"/>
              <a:gd name="connsiteX4" fmla="*/ 7496224 w 7535045"/>
              <a:gd name="connsiteY4" fmla="*/ 2956634 h 4590502"/>
              <a:gd name="connsiteX5" fmla="*/ 5921203 w 7535045"/>
              <a:gd name="connsiteY5" fmla="*/ 4479326 h 4590502"/>
              <a:gd name="connsiteX6" fmla="*/ 5700631 w 7535045"/>
              <a:gd name="connsiteY6" fmla="*/ 4590502 h 4590502"/>
              <a:gd name="connsiteX7" fmla="*/ 403214 w 7535045"/>
              <a:gd name="connsiteY7" fmla="*/ 4590502 h 4590502"/>
              <a:gd name="connsiteX8" fmla="*/ 318622 w 7535045"/>
              <a:gd name="connsiteY8" fmla="*/ 4518246 h 4590502"/>
              <a:gd name="connsiteX9" fmla="*/ 96423 w 7535045"/>
              <a:gd name="connsiteY9" fmla="*/ 4208950 h 4590502"/>
              <a:gd name="connsiteX10" fmla="*/ 3441815 w 7535045"/>
              <a:gd name="connsiteY10" fmla="*/ 317993 h 4590502"/>
              <a:gd name="connsiteX11" fmla="*/ 5239714 w 7535045"/>
              <a:gd name="connsiteY11" fmla="*/ 1052 h 459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5045" h="4590502">
                <a:moveTo>
                  <a:pt x="5239714" y="1052"/>
                </a:moveTo>
                <a:cubicBezTo>
                  <a:pt x="6572371" y="-27908"/>
                  <a:pt x="7215683" y="546491"/>
                  <a:pt x="7497992" y="1104988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8" name="Figure">
            <a:extLst>
              <a:ext uri="{FF2B5EF4-FFF2-40B4-BE49-F238E27FC236}">
                <a16:creationId xmlns:a16="http://schemas.microsoft.com/office/drawing/2014/main" id="{4676B7C6-E6FF-4568-BD8C-71C3B2730C57}"/>
              </a:ext>
            </a:extLst>
          </p:cNvPr>
          <p:cNvSpPr/>
          <p:nvPr userDrawn="1"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9" name="Figure">
            <a:extLst>
              <a:ext uri="{FF2B5EF4-FFF2-40B4-BE49-F238E27FC236}">
                <a16:creationId xmlns:a16="http://schemas.microsoft.com/office/drawing/2014/main" id="{F6536B3B-36A2-4A00-9B5F-B84F83D2F3FC}"/>
              </a:ext>
            </a:extLst>
          </p:cNvPr>
          <p:cNvSpPr/>
          <p:nvPr userDrawn="1"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3888" y="43755"/>
            <a:ext cx="7886700" cy="1197687"/>
          </a:xfrm>
        </p:spPr>
        <p:txBody>
          <a:bodyPr anchor="b"/>
          <a:lstStyle>
            <a:lvl1pPr>
              <a:defRPr sz="45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3888" y="1268430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‹nº›</a:t>
            </a:fld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503B6CA4-DD77-4137-947D-186758031F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2560" y="1879258"/>
            <a:ext cx="7590438" cy="4978742"/>
          </a:xfrm>
          <a:custGeom>
            <a:avLst/>
            <a:gdLst>
              <a:gd name="connsiteX0" fmla="*/ 6341668 w 7590438"/>
              <a:gd name="connsiteY0" fmla="*/ 995 h 4978742"/>
              <a:gd name="connsiteX1" fmla="*/ 7590438 w 7590438"/>
              <a:gd name="connsiteY1" fmla="*/ 1946721 h 4978742"/>
              <a:gd name="connsiteX2" fmla="*/ 5527381 w 7590438"/>
              <a:gd name="connsiteY2" fmla="*/ 4927892 h 4978742"/>
              <a:gd name="connsiteX3" fmla="*/ 5417570 w 7590438"/>
              <a:gd name="connsiteY3" fmla="*/ 4978742 h 4978742"/>
              <a:gd name="connsiteX4" fmla="*/ 3171207 w 7590438"/>
              <a:gd name="connsiteY4" fmla="*/ 4978742 h 4978742"/>
              <a:gd name="connsiteX5" fmla="*/ 3031432 w 7590438"/>
              <a:gd name="connsiteY5" fmla="*/ 4927892 h 4978742"/>
              <a:gd name="connsiteX6" fmla="*/ 0 w 7590438"/>
              <a:gd name="connsiteY6" fmla="*/ 1946721 h 4978742"/>
              <a:gd name="connsiteX7" fmla="*/ 4640710 w 7590438"/>
              <a:gd name="connsiteY7" fmla="*/ 508161 h 4978742"/>
              <a:gd name="connsiteX8" fmla="*/ 6341668 w 7590438"/>
              <a:gd name="connsiteY8" fmla="*/ 995 h 497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438" h="4978742">
                <a:moveTo>
                  <a:pt x="6341668" y="995"/>
                </a:moveTo>
                <a:cubicBezTo>
                  <a:pt x="7280836" y="33741"/>
                  <a:pt x="7590438" y="870992"/>
                  <a:pt x="7590438" y="1946721"/>
                </a:cubicBezTo>
                <a:cubicBezTo>
                  <a:pt x="7590438" y="3120244"/>
                  <a:pt x="6651715" y="4374240"/>
                  <a:pt x="5527381" y="4927892"/>
                </a:cubicBezTo>
                <a:lnTo>
                  <a:pt x="5417570" y="4978742"/>
                </a:lnTo>
                <a:lnTo>
                  <a:pt x="3171207" y="4978742"/>
                </a:lnTo>
                <a:lnTo>
                  <a:pt x="3031432" y="4927892"/>
                </a:lnTo>
                <a:cubicBezTo>
                  <a:pt x="1584307" y="4374240"/>
                  <a:pt x="0" y="3120244"/>
                  <a:pt x="0" y="1946721"/>
                </a:cubicBezTo>
                <a:cubicBezTo>
                  <a:pt x="0" y="382025"/>
                  <a:pt x="3262834" y="1223756"/>
                  <a:pt x="4640710" y="508161"/>
                </a:cubicBezTo>
                <a:cubicBezTo>
                  <a:pt x="5357804" y="137447"/>
                  <a:pt x="5914774" y="-13889"/>
                  <a:pt x="6341668" y="995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vert="horz" wrap="square" lIns="91440" tIns="1645920" rIns="91440" bIns="45720" rtlCol="0" anchor="t">
            <a:noAutofit/>
          </a:bodyPr>
          <a:lstStyle>
            <a:lvl1pPr>
              <a:defRPr lang="en-US" sz="2800"/>
            </a:lvl1pPr>
          </a:lstStyle>
          <a:p>
            <a:pPr marL="228600" lvl="0" indent="-228600" algn="ctr" defTabSz="914400">
              <a:spcBef>
                <a:spcPts val="1000"/>
              </a:spcBef>
              <a:spcAft>
                <a:spcPts val="12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12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5910"/>
            <a:ext cx="7886700" cy="1197687"/>
          </a:xfrm>
        </p:spPr>
        <p:txBody>
          <a:bodyPr anchor="b"/>
          <a:lstStyle>
            <a:lvl1pPr>
              <a:defRPr sz="45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1630585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‹nº›</a:t>
            </a:fld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DC61FD-979C-49D8-8EC8-0414A39C8BCD}"/>
              </a:ext>
            </a:extLst>
          </p:cNvPr>
          <p:cNvSpPr/>
          <p:nvPr userDrawn="1"/>
        </p:nvSpPr>
        <p:spPr>
          <a:xfrm>
            <a:off x="2627741" y="1224186"/>
            <a:ext cx="5207842" cy="5633814"/>
          </a:xfrm>
          <a:custGeom>
            <a:avLst/>
            <a:gdLst>
              <a:gd name="connsiteX0" fmla="*/ 2603877 w 5207842"/>
              <a:gd name="connsiteY0" fmla="*/ 4 h 5633814"/>
              <a:gd name="connsiteX1" fmla="*/ 5170025 w 5207842"/>
              <a:gd name="connsiteY1" fmla="*/ 2257595 h 5633814"/>
              <a:gd name="connsiteX2" fmla="*/ 4764420 w 5207842"/>
              <a:gd name="connsiteY2" fmla="*/ 5567399 h 5633814"/>
              <a:gd name="connsiteX3" fmla="*/ 4730527 w 5207842"/>
              <a:gd name="connsiteY3" fmla="*/ 5633814 h 5633814"/>
              <a:gd name="connsiteX4" fmla="*/ 1843836 w 5207842"/>
              <a:gd name="connsiteY4" fmla="*/ 5633814 h 5633814"/>
              <a:gd name="connsiteX5" fmla="*/ 1652019 w 5207842"/>
              <a:gd name="connsiteY5" fmla="*/ 5466042 h 5633814"/>
              <a:gd name="connsiteX6" fmla="*/ 12712 w 5207842"/>
              <a:gd name="connsiteY6" fmla="*/ 2776623 h 5633814"/>
              <a:gd name="connsiteX7" fmla="*/ 2338940 w 5207842"/>
              <a:gd name="connsiteY7" fmla="*/ 13557 h 5633814"/>
              <a:gd name="connsiteX8" fmla="*/ 2603877 w 5207842"/>
              <a:gd name="connsiteY8" fmla="*/ 4 h 563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7842" h="5633814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E851E1C-FE07-4902-AB63-0740ED44A82B}"/>
              </a:ext>
            </a:extLst>
          </p:cNvPr>
          <p:cNvSpPr/>
          <p:nvPr userDrawn="1"/>
        </p:nvSpPr>
        <p:spPr>
          <a:xfrm>
            <a:off x="1608955" y="2267498"/>
            <a:ext cx="7535045" cy="4590502"/>
          </a:xfrm>
          <a:custGeom>
            <a:avLst/>
            <a:gdLst>
              <a:gd name="connsiteX0" fmla="*/ 5239714 w 7535045"/>
              <a:gd name="connsiteY0" fmla="*/ 1052 h 4590502"/>
              <a:gd name="connsiteX1" fmla="*/ 7497992 w 7535045"/>
              <a:gd name="connsiteY1" fmla="*/ 1104987 h 4590502"/>
              <a:gd name="connsiteX2" fmla="*/ 7535045 w 7535045"/>
              <a:gd name="connsiteY2" fmla="*/ 1186382 h 4590502"/>
              <a:gd name="connsiteX3" fmla="*/ 7535045 w 7535045"/>
              <a:gd name="connsiteY3" fmla="*/ 2862014 h 4590502"/>
              <a:gd name="connsiteX4" fmla="*/ 7496224 w 7535045"/>
              <a:gd name="connsiteY4" fmla="*/ 2956634 h 4590502"/>
              <a:gd name="connsiteX5" fmla="*/ 5921203 w 7535045"/>
              <a:gd name="connsiteY5" fmla="*/ 4479326 h 4590502"/>
              <a:gd name="connsiteX6" fmla="*/ 5700631 w 7535045"/>
              <a:gd name="connsiteY6" fmla="*/ 4590502 h 4590502"/>
              <a:gd name="connsiteX7" fmla="*/ 403214 w 7535045"/>
              <a:gd name="connsiteY7" fmla="*/ 4590502 h 4590502"/>
              <a:gd name="connsiteX8" fmla="*/ 318622 w 7535045"/>
              <a:gd name="connsiteY8" fmla="*/ 4518246 h 4590502"/>
              <a:gd name="connsiteX9" fmla="*/ 96423 w 7535045"/>
              <a:gd name="connsiteY9" fmla="*/ 4208950 h 4590502"/>
              <a:gd name="connsiteX10" fmla="*/ 3441815 w 7535045"/>
              <a:gd name="connsiteY10" fmla="*/ 317993 h 4590502"/>
              <a:gd name="connsiteX11" fmla="*/ 5239714 w 7535045"/>
              <a:gd name="connsiteY11" fmla="*/ 1052 h 459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5045" h="4590502">
                <a:moveTo>
                  <a:pt x="5239714" y="1052"/>
                </a:moveTo>
                <a:cubicBezTo>
                  <a:pt x="6572370" y="-27908"/>
                  <a:pt x="7215683" y="546491"/>
                  <a:pt x="7497992" y="1104987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089CEF4D-F0BB-4C65-98B7-96ACEADE2230}"/>
              </a:ext>
            </a:extLst>
          </p:cNvPr>
          <p:cNvSpPr/>
          <p:nvPr userDrawn="1"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igure">
            <a:extLst>
              <a:ext uri="{FF2B5EF4-FFF2-40B4-BE49-F238E27FC236}">
                <a16:creationId xmlns:a16="http://schemas.microsoft.com/office/drawing/2014/main" id="{84E9059E-DF0A-413A-BE8D-4A3C7D3C4992}"/>
              </a:ext>
            </a:extLst>
          </p:cNvPr>
          <p:cNvSpPr/>
          <p:nvPr userDrawn="1"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74065CF-E03F-47A0-BA69-8273B1F3FB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2560" y="1879258"/>
            <a:ext cx="7590438" cy="4978742"/>
          </a:xfrm>
          <a:custGeom>
            <a:avLst/>
            <a:gdLst>
              <a:gd name="connsiteX0" fmla="*/ 6341668 w 7590438"/>
              <a:gd name="connsiteY0" fmla="*/ 995 h 4978742"/>
              <a:gd name="connsiteX1" fmla="*/ 7590438 w 7590438"/>
              <a:gd name="connsiteY1" fmla="*/ 1946721 h 4978742"/>
              <a:gd name="connsiteX2" fmla="*/ 5527381 w 7590438"/>
              <a:gd name="connsiteY2" fmla="*/ 4927892 h 4978742"/>
              <a:gd name="connsiteX3" fmla="*/ 5417570 w 7590438"/>
              <a:gd name="connsiteY3" fmla="*/ 4978742 h 4978742"/>
              <a:gd name="connsiteX4" fmla="*/ 3171207 w 7590438"/>
              <a:gd name="connsiteY4" fmla="*/ 4978742 h 4978742"/>
              <a:gd name="connsiteX5" fmla="*/ 3031432 w 7590438"/>
              <a:gd name="connsiteY5" fmla="*/ 4927892 h 4978742"/>
              <a:gd name="connsiteX6" fmla="*/ 0 w 7590438"/>
              <a:gd name="connsiteY6" fmla="*/ 1946721 h 4978742"/>
              <a:gd name="connsiteX7" fmla="*/ 4640710 w 7590438"/>
              <a:gd name="connsiteY7" fmla="*/ 508161 h 4978742"/>
              <a:gd name="connsiteX8" fmla="*/ 6341668 w 7590438"/>
              <a:gd name="connsiteY8" fmla="*/ 995 h 497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438" h="4978742">
                <a:moveTo>
                  <a:pt x="6341668" y="995"/>
                </a:moveTo>
                <a:cubicBezTo>
                  <a:pt x="7280836" y="33741"/>
                  <a:pt x="7590438" y="870992"/>
                  <a:pt x="7590438" y="1946721"/>
                </a:cubicBezTo>
                <a:cubicBezTo>
                  <a:pt x="7590438" y="3120244"/>
                  <a:pt x="6651715" y="4374240"/>
                  <a:pt x="5527381" y="4927892"/>
                </a:cubicBezTo>
                <a:lnTo>
                  <a:pt x="5417570" y="4978742"/>
                </a:lnTo>
                <a:lnTo>
                  <a:pt x="3171207" y="4978742"/>
                </a:lnTo>
                <a:lnTo>
                  <a:pt x="3031432" y="4927892"/>
                </a:lnTo>
                <a:cubicBezTo>
                  <a:pt x="1584307" y="4374240"/>
                  <a:pt x="0" y="3120244"/>
                  <a:pt x="0" y="1946721"/>
                </a:cubicBezTo>
                <a:cubicBezTo>
                  <a:pt x="0" y="382025"/>
                  <a:pt x="3262834" y="1223756"/>
                  <a:pt x="4640710" y="508161"/>
                </a:cubicBezTo>
                <a:cubicBezTo>
                  <a:pt x="5357804" y="137447"/>
                  <a:pt x="5914774" y="-13889"/>
                  <a:pt x="6341668" y="995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vert="horz" wrap="square" lIns="91440" tIns="1645920" rIns="91440" bIns="45720" rtlCol="0" anchor="t">
            <a:noAutofit/>
          </a:bodyPr>
          <a:lstStyle>
            <a:lvl1pPr>
              <a:defRPr lang="en-US" sz="2800"/>
            </a:lvl1pPr>
          </a:lstStyle>
          <a:p>
            <a:pPr marL="228600" lvl="0" indent="-228600" algn="ctr" defTabSz="914400">
              <a:spcBef>
                <a:spcPts val="1000"/>
              </a:spcBef>
              <a:spcAft>
                <a:spcPts val="12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17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BC6E09C-1B3F-41EF-B8FF-9238FF1C5ACA}"/>
              </a:ext>
            </a:extLst>
          </p:cNvPr>
          <p:cNvSpPr/>
          <p:nvPr userDrawn="1"/>
        </p:nvSpPr>
        <p:spPr>
          <a:xfrm>
            <a:off x="169090" y="1050968"/>
            <a:ext cx="8974910" cy="5807033"/>
          </a:xfrm>
          <a:custGeom>
            <a:avLst/>
            <a:gdLst>
              <a:gd name="connsiteX0" fmla="*/ 7194434 w 8974910"/>
              <a:gd name="connsiteY0" fmla="*/ 705 h 5807033"/>
              <a:gd name="connsiteX1" fmla="*/ 8881036 w 8974910"/>
              <a:gd name="connsiteY1" fmla="*/ 375319 h 5807033"/>
              <a:gd name="connsiteX2" fmla="*/ 8974910 w 8974910"/>
              <a:gd name="connsiteY2" fmla="*/ 426432 h 5807033"/>
              <a:gd name="connsiteX3" fmla="*/ 8974910 w 8974910"/>
              <a:gd name="connsiteY3" fmla="*/ 5220352 h 5807033"/>
              <a:gd name="connsiteX4" fmla="*/ 8963281 w 8974910"/>
              <a:gd name="connsiteY4" fmla="*/ 5230884 h 5807033"/>
              <a:gd name="connsiteX5" fmla="*/ 8306503 w 8974910"/>
              <a:gd name="connsiteY5" fmla="*/ 5715951 h 5807033"/>
              <a:gd name="connsiteX6" fmla="*/ 8152171 w 8974910"/>
              <a:gd name="connsiteY6" fmla="*/ 5807033 h 5807033"/>
              <a:gd name="connsiteX7" fmla="*/ 246528 w 8974910"/>
              <a:gd name="connsiteY7" fmla="*/ 5807033 h 5807033"/>
              <a:gd name="connsiteX8" fmla="*/ 186184 w 8974910"/>
              <a:gd name="connsiteY8" fmla="*/ 5714765 h 5807033"/>
              <a:gd name="connsiteX9" fmla="*/ 128400 w 8974910"/>
              <a:gd name="connsiteY9" fmla="*/ 5604760 h 5807033"/>
              <a:gd name="connsiteX10" fmla="*/ 4583223 w 8974910"/>
              <a:gd name="connsiteY10" fmla="*/ 423448 h 5807033"/>
              <a:gd name="connsiteX11" fmla="*/ 6977357 w 8974910"/>
              <a:gd name="connsiteY11" fmla="*/ 1400 h 5807033"/>
              <a:gd name="connsiteX12" fmla="*/ 7194434 w 8974910"/>
              <a:gd name="connsiteY12" fmla="*/ 705 h 580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74910" h="5807033">
                <a:moveTo>
                  <a:pt x="7194434" y="705"/>
                </a:moveTo>
                <a:cubicBezTo>
                  <a:pt x="7902295" y="11938"/>
                  <a:pt x="8453953" y="156693"/>
                  <a:pt x="8881036" y="375319"/>
                </a:cubicBezTo>
                <a:lnTo>
                  <a:pt x="8974910" y="426432"/>
                </a:lnTo>
                <a:lnTo>
                  <a:pt x="8974910" y="5220352"/>
                </a:lnTo>
                <a:lnTo>
                  <a:pt x="8963281" y="5230884"/>
                </a:lnTo>
                <a:cubicBezTo>
                  <a:pt x="8758911" y="5406230"/>
                  <a:pt x="8538043" y="5567904"/>
                  <a:pt x="8306503" y="5715951"/>
                </a:cubicBezTo>
                <a:lnTo>
                  <a:pt x="8152171" y="5807033"/>
                </a:lnTo>
                <a:lnTo>
                  <a:pt x="246528" y="5807033"/>
                </a:lnTo>
                <a:lnTo>
                  <a:pt x="186184" y="5714765"/>
                </a:lnTo>
                <a:cubicBezTo>
                  <a:pt x="165051" y="5678881"/>
                  <a:pt x="145765" y="5642213"/>
                  <a:pt x="128400" y="5604760"/>
                </a:cubicBezTo>
                <a:cubicBezTo>
                  <a:pt x="-640431" y="3950666"/>
                  <a:pt x="2195551" y="1137250"/>
                  <a:pt x="4583223" y="423448"/>
                </a:cubicBezTo>
                <a:cubicBezTo>
                  <a:pt x="5524377" y="142177"/>
                  <a:pt x="6314838" y="15797"/>
                  <a:pt x="6977357" y="1400"/>
                </a:cubicBezTo>
                <a:cubicBezTo>
                  <a:pt x="7051299" y="-207"/>
                  <a:pt x="7123647" y="-419"/>
                  <a:pt x="7194434" y="705"/>
                </a:cubicBezTo>
                <a:close/>
              </a:path>
            </a:pathLst>
          </a:custGeom>
          <a:solidFill>
            <a:srgbClr val="8DB1C4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48DE288-DF42-48FB-8914-2D6F43EDE8AA}"/>
              </a:ext>
            </a:extLst>
          </p:cNvPr>
          <p:cNvSpPr/>
          <p:nvPr userDrawn="1"/>
        </p:nvSpPr>
        <p:spPr>
          <a:xfrm>
            <a:off x="0" y="533976"/>
            <a:ext cx="9144001" cy="6324024"/>
          </a:xfrm>
          <a:custGeom>
            <a:avLst/>
            <a:gdLst>
              <a:gd name="connsiteX0" fmla="*/ 7806349 w 9144001"/>
              <a:gd name="connsiteY0" fmla="*/ 1324 h 6324024"/>
              <a:gd name="connsiteX1" fmla="*/ 9106782 w 9144001"/>
              <a:gd name="connsiteY1" fmla="*/ 775992 h 6324024"/>
              <a:gd name="connsiteX2" fmla="*/ 9144001 w 9144001"/>
              <a:gd name="connsiteY2" fmla="*/ 851077 h 6324024"/>
              <a:gd name="connsiteX3" fmla="*/ 9144001 w 9144001"/>
              <a:gd name="connsiteY3" fmla="*/ 4028565 h 6324024"/>
              <a:gd name="connsiteX4" fmla="*/ 9100919 w 9144001"/>
              <a:gd name="connsiteY4" fmla="*/ 4128469 h 6324024"/>
              <a:gd name="connsiteX5" fmla="*/ 7269925 w 9144001"/>
              <a:gd name="connsiteY5" fmla="*/ 6243966 h 6324024"/>
              <a:gd name="connsiteX6" fmla="*/ 7145095 w 9144001"/>
              <a:gd name="connsiteY6" fmla="*/ 6324024 h 6324024"/>
              <a:gd name="connsiteX7" fmla="*/ 2840405 w 9144001"/>
              <a:gd name="connsiteY7" fmla="*/ 6324024 h 6324024"/>
              <a:gd name="connsiteX8" fmla="*/ 2671618 w 9144001"/>
              <a:gd name="connsiteY8" fmla="*/ 6243966 h 6324024"/>
              <a:gd name="connsiteX9" fmla="*/ 160501 w 9144001"/>
              <a:gd name="connsiteY9" fmla="*/ 4375751 h 6324024"/>
              <a:gd name="connsiteX10" fmla="*/ 0 w 9144001"/>
              <a:gd name="connsiteY10" fmla="*/ 4175762 h 6324024"/>
              <a:gd name="connsiteX11" fmla="*/ 0 w 9144001"/>
              <a:gd name="connsiteY11" fmla="*/ 1584310 h 6324024"/>
              <a:gd name="connsiteX12" fmla="*/ 69156 w 9144001"/>
              <a:gd name="connsiteY12" fmla="*/ 1547978 h 6324024"/>
              <a:gd name="connsiteX13" fmla="*/ 5541303 w 9144001"/>
              <a:gd name="connsiteY13" fmla="*/ 676681 h 6324024"/>
              <a:gd name="connsiteX14" fmla="*/ 7806349 w 9144001"/>
              <a:gd name="connsiteY14" fmla="*/ 1324 h 632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144001" h="6324024">
                <a:moveTo>
                  <a:pt x="7806349" y="1324"/>
                </a:moveTo>
                <a:cubicBezTo>
                  <a:pt x="8431661" y="23127"/>
                  <a:pt x="8847385" y="312755"/>
                  <a:pt x="9106782" y="775992"/>
                </a:cubicBezTo>
                <a:lnTo>
                  <a:pt x="9144001" y="851077"/>
                </a:lnTo>
                <a:lnTo>
                  <a:pt x="9144001" y="4028565"/>
                </a:lnTo>
                <a:lnTo>
                  <a:pt x="9100919" y="4128469"/>
                </a:lnTo>
                <a:cubicBezTo>
                  <a:pt x="8711348" y="4960307"/>
                  <a:pt x="8046342" y="5722158"/>
                  <a:pt x="7269925" y="6243966"/>
                </a:cubicBezTo>
                <a:lnTo>
                  <a:pt x="7145095" y="6324024"/>
                </a:lnTo>
                <a:lnTo>
                  <a:pt x="2840405" y="6324024"/>
                </a:lnTo>
                <a:lnTo>
                  <a:pt x="2671618" y="6243966"/>
                </a:lnTo>
                <a:cubicBezTo>
                  <a:pt x="1718308" y="5774339"/>
                  <a:pt x="790161" y="5110277"/>
                  <a:pt x="160501" y="4375751"/>
                </a:cubicBezTo>
                <a:lnTo>
                  <a:pt x="0" y="4175762"/>
                </a:lnTo>
                <a:lnTo>
                  <a:pt x="0" y="1584310"/>
                </a:lnTo>
                <a:lnTo>
                  <a:pt x="69156" y="1547978"/>
                </a:lnTo>
                <a:cubicBezTo>
                  <a:pt x="1377162" y="939540"/>
                  <a:pt x="4165189" y="1391361"/>
                  <a:pt x="5541303" y="676681"/>
                </a:cubicBezTo>
                <a:cubicBezTo>
                  <a:pt x="6496207" y="183027"/>
                  <a:pt x="7237884" y="-18496"/>
                  <a:pt x="7806349" y="13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defTabSz="914354"/>
            <a:endParaRPr noProof="0">
              <a:solidFill>
                <a:schemeClr val="lt1"/>
              </a:solidFill>
              <a:sym typeface="Gill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737574" y="1988719"/>
            <a:ext cx="7128886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106995" y="5880905"/>
            <a:ext cx="4390044" cy="64782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8" name="Figure">
            <a:extLst>
              <a:ext uri="{FF2B5EF4-FFF2-40B4-BE49-F238E27FC236}">
                <a16:creationId xmlns:a16="http://schemas.microsoft.com/office/drawing/2014/main" id="{8CB5020E-B4C6-4C2A-BA90-7D9058074F04}"/>
              </a:ext>
            </a:extLst>
          </p:cNvPr>
          <p:cNvSpPr/>
          <p:nvPr userDrawn="1"/>
        </p:nvSpPr>
        <p:spPr>
          <a:xfrm>
            <a:off x="528024" y="1195730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9" name="Figure">
            <a:extLst>
              <a:ext uri="{FF2B5EF4-FFF2-40B4-BE49-F238E27FC236}">
                <a16:creationId xmlns:a16="http://schemas.microsoft.com/office/drawing/2014/main" id="{31E7F817-FD4F-4860-95C4-D7FB475A1928}"/>
              </a:ext>
            </a:extLst>
          </p:cNvPr>
          <p:cNvSpPr/>
          <p:nvPr userDrawn="1"/>
        </p:nvSpPr>
        <p:spPr>
          <a:xfrm rot="10800000">
            <a:off x="1712283" y="1217977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824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9"/>
            <a:ext cx="4164137" cy="2852737"/>
          </a:xfrm>
        </p:spPr>
        <p:txBody>
          <a:bodyPr lIns="0" anchor="b">
            <a:noAutofit/>
          </a:bodyPr>
          <a:lstStyle>
            <a:lvl1pPr>
              <a:defRPr sz="96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CB50C27-B96C-471F-8A4F-8EA99226D091}"/>
              </a:ext>
            </a:extLst>
          </p:cNvPr>
          <p:cNvSpPr/>
          <p:nvPr userDrawn="1"/>
        </p:nvSpPr>
        <p:spPr>
          <a:xfrm>
            <a:off x="5266562" y="0"/>
            <a:ext cx="3877438" cy="4122729"/>
          </a:xfrm>
          <a:custGeom>
            <a:avLst/>
            <a:gdLst>
              <a:gd name="connsiteX0" fmla="*/ 21526 w 3877438"/>
              <a:gd name="connsiteY0" fmla="*/ 0 h 4122729"/>
              <a:gd name="connsiteX1" fmla="*/ 3877438 w 3877438"/>
              <a:gd name="connsiteY1" fmla="*/ 0 h 4122729"/>
              <a:gd name="connsiteX2" fmla="*/ 3877438 w 3877438"/>
              <a:gd name="connsiteY2" fmla="*/ 4044676 h 4122729"/>
              <a:gd name="connsiteX3" fmla="*/ 3833579 w 3877438"/>
              <a:gd name="connsiteY3" fmla="*/ 4062946 h 4122729"/>
              <a:gd name="connsiteX4" fmla="*/ 3588321 w 3877438"/>
              <a:gd name="connsiteY4" fmla="*/ 4116891 h 4122729"/>
              <a:gd name="connsiteX5" fmla="*/ 12337 w 3877438"/>
              <a:gd name="connsiteY5" fmla="*/ 545294 h 4122729"/>
              <a:gd name="connsiteX6" fmla="*/ 13471 w 3877438"/>
              <a:gd name="connsiteY6" fmla="*/ 50534 h 4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7438" h="4122729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A972244-A305-408D-90FE-83B186996CB7}"/>
              </a:ext>
            </a:extLst>
          </p:cNvPr>
          <p:cNvSpPr/>
          <p:nvPr userDrawn="1"/>
        </p:nvSpPr>
        <p:spPr>
          <a:xfrm>
            <a:off x="4277854" y="1"/>
            <a:ext cx="4866146" cy="3946405"/>
          </a:xfrm>
          <a:custGeom>
            <a:avLst/>
            <a:gdLst>
              <a:gd name="connsiteX0" fmla="*/ 1753250 w 4866146"/>
              <a:gd name="connsiteY0" fmla="*/ 0 h 3946405"/>
              <a:gd name="connsiteX1" fmla="*/ 4866146 w 4866146"/>
              <a:gd name="connsiteY1" fmla="*/ 0 h 3946405"/>
              <a:gd name="connsiteX2" fmla="*/ 4866146 w 4866146"/>
              <a:gd name="connsiteY2" fmla="*/ 3597362 h 3946405"/>
              <a:gd name="connsiteX3" fmla="*/ 4779219 w 4866146"/>
              <a:gd name="connsiteY3" fmla="*/ 3629181 h 3946405"/>
              <a:gd name="connsiteX4" fmla="*/ 3855483 w 4866146"/>
              <a:gd name="connsiteY4" fmla="*/ 3861277 h 3946405"/>
              <a:gd name="connsiteX5" fmla="*/ 93577 w 4866146"/>
              <a:gd name="connsiteY5" fmla="*/ 2947847 h 3946405"/>
              <a:gd name="connsiteX6" fmla="*/ 1703277 w 4866146"/>
              <a:gd name="connsiteY6" fmla="*/ 35271 h 394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6146" h="3946405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CA3CBCDC-EF5A-4084-8DFD-1DB2BE33CE5F}"/>
              </a:ext>
            </a:extLst>
          </p:cNvPr>
          <p:cNvSpPr/>
          <p:nvPr userDrawn="1"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CBA5B0F5-B526-43E9-945F-1DCD58CD4B91}"/>
              </a:ext>
            </a:extLst>
          </p:cNvPr>
          <p:cNvSpPr/>
          <p:nvPr userDrawn="1"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A766EB2-23C9-4FE5-8DE1-0B0CC43E770F}"/>
              </a:ext>
            </a:extLst>
          </p:cNvPr>
          <p:cNvSpPr/>
          <p:nvPr userDrawn="1"/>
        </p:nvSpPr>
        <p:spPr>
          <a:xfrm>
            <a:off x="3689363" y="0"/>
            <a:ext cx="5454639" cy="3551472"/>
          </a:xfrm>
          <a:custGeom>
            <a:avLst/>
            <a:gdLst>
              <a:gd name="connsiteX0" fmla="*/ 83549 w 5454639"/>
              <a:gd name="connsiteY0" fmla="*/ 0 h 3551472"/>
              <a:gd name="connsiteX1" fmla="*/ 5454639 w 5454639"/>
              <a:gd name="connsiteY1" fmla="*/ 0 h 3551472"/>
              <a:gd name="connsiteX2" fmla="*/ 5454639 w 5454639"/>
              <a:gd name="connsiteY2" fmla="*/ 3218939 h 3551472"/>
              <a:gd name="connsiteX3" fmla="*/ 5364200 w 5454639"/>
              <a:gd name="connsiteY3" fmla="*/ 3268786 h 3551472"/>
              <a:gd name="connsiteX4" fmla="*/ 4240086 w 5454639"/>
              <a:gd name="connsiteY4" fmla="*/ 3551472 h 3551472"/>
              <a:gd name="connsiteX5" fmla="*/ 0 w 5454639"/>
              <a:gd name="connsiteY5" fmla="*/ 375625 h 3551472"/>
              <a:gd name="connsiteX6" fmla="*/ 79376 w 5454639"/>
              <a:gd name="connsiteY6" fmla="*/ 6954 h 355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4639" h="3551472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7577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6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8ABA4D-AA96-41C9-9968-EC1A8F304A36}"/>
              </a:ext>
            </a:extLst>
          </p:cNvPr>
          <p:cNvGrpSpPr/>
          <p:nvPr userDrawn="1"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13" name="Figure">
              <a:extLst>
                <a:ext uri="{FF2B5EF4-FFF2-40B4-BE49-F238E27FC236}">
                  <a16:creationId xmlns:a16="http://schemas.microsoft.com/office/drawing/2014/main" id="{47EBFB5B-7C0F-4A77-851F-48485ED551BC}"/>
                </a:ext>
              </a:extLst>
            </p:cNvPr>
            <p:cNvSpPr/>
            <p:nvPr userDrawn="1"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4" name="Figure">
              <a:extLst>
                <a:ext uri="{FF2B5EF4-FFF2-40B4-BE49-F238E27FC236}">
                  <a16:creationId xmlns:a16="http://schemas.microsoft.com/office/drawing/2014/main" id="{007D920C-231C-4FC5-8B68-00B94BCD4A47}"/>
                </a:ext>
              </a:extLst>
            </p:cNvPr>
            <p:cNvSpPr/>
            <p:nvPr userDrawn="1"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0" name="Figure">
              <a:extLst>
                <a:ext uri="{FF2B5EF4-FFF2-40B4-BE49-F238E27FC236}">
                  <a16:creationId xmlns:a16="http://schemas.microsoft.com/office/drawing/2014/main" id="{A4C9F44D-D832-4CA5-A26B-90C9BA487C2E}"/>
                </a:ext>
              </a:extLst>
            </p:cNvPr>
            <p:cNvSpPr/>
            <p:nvPr userDrawn="1"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7D6F654-DE12-48BB-B64A-4AF7F4AA4D91}"/>
                </a:ext>
              </a:extLst>
            </p:cNvPr>
            <p:cNvSpPr/>
            <p:nvPr userDrawn="1"/>
          </p:nvSpPr>
          <p:spPr>
            <a:xfrm>
              <a:off x="1200471" y="1"/>
              <a:ext cx="316203" cy="166565"/>
            </a:xfrm>
            <a:custGeom>
              <a:avLst/>
              <a:gdLst>
                <a:gd name="connsiteX0" fmla="*/ 37390 w 316203"/>
                <a:gd name="connsiteY0" fmla="*/ 0 h 166565"/>
                <a:gd name="connsiteX1" fmla="*/ 312226 w 316203"/>
                <a:gd name="connsiteY1" fmla="*/ 0 h 166565"/>
                <a:gd name="connsiteX2" fmla="*/ 316203 w 316203"/>
                <a:gd name="connsiteY2" fmla="*/ 45183 h 166565"/>
                <a:gd name="connsiteX3" fmla="*/ 288596 w 316203"/>
                <a:gd name="connsiteY3" fmla="*/ 100259 h 166565"/>
                <a:gd name="connsiteX4" fmla="*/ 21569 w 316203"/>
                <a:gd name="connsiteY4" fmla="*/ 146208 h 166565"/>
                <a:gd name="connsiteX5" fmla="*/ 3389 w 316203"/>
                <a:gd name="connsiteY5" fmla="*/ 60535 h 16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203" h="166565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igure">
              <a:extLst>
                <a:ext uri="{FF2B5EF4-FFF2-40B4-BE49-F238E27FC236}">
                  <a16:creationId xmlns:a16="http://schemas.microsoft.com/office/drawing/2014/main" id="{41FC2B7D-9C1B-4198-B4DE-CFB6BD4754D3}"/>
                </a:ext>
              </a:extLst>
            </p:cNvPr>
            <p:cNvSpPr/>
            <p:nvPr userDrawn="1"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4" name="Figure">
              <a:extLst>
                <a:ext uri="{FF2B5EF4-FFF2-40B4-BE49-F238E27FC236}">
                  <a16:creationId xmlns:a16="http://schemas.microsoft.com/office/drawing/2014/main" id="{64E60097-CCC4-4415-9FB2-907ED9556A47}"/>
                </a:ext>
              </a:extLst>
            </p:cNvPr>
            <p:cNvSpPr/>
            <p:nvPr userDrawn="1"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‹nº›</a:t>
            </a:fld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58915" y="141289"/>
            <a:ext cx="872285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4050" b="1">
                <a:ea typeface="+mj-ea"/>
                <a:cs typeface="+mj-cs"/>
              </a:defRPr>
            </a:lvl1pPr>
          </a:lstStyle>
          <a:p>
            <a:pPr marL="171450" lvl="0" indent="-17145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1020109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54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19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6186" y="6356351"/>
            <a:ext cx="2269164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2CFBFD-078F-46CF-B89A-80455E04CC8C}"/>
              </a:ext>
            </a:extLst>
          </p:cNvPr>
          <p:cNvGrpSpPr/>
          <p:nvPr userDrawn="1"/>
        </p:nvGrpSpPr>
        <p:grpSpPr>
          <a:xfrm>
            <a:off x="197669" y="114053"/>
            <a:ext cx="8110307" cy="6629895"/>
            <a:chOff x="1921112" y="114053"/>
            <a:chExt cx="8110307" cy="6629895"/>
          </a:xfrm>
        </p:grpSpPr>
        <p:sp>
          <p:nvSpPr>
            <p:cNvPr id="14" name="Figure">
              <a:extLst>
                <a:ext uri="{FF2B5EF4-FFF2-40B4-BE49-F238E27FC236}">
                  <a16:creationId xmlns:a16="http://schemas.microsoft.com/office/drawing/2014/main" id="{3775212E-68E8-48EA-9CD8-4375E7F97829}"/>
                </a:ext>
              </a:extLst>
            </p:cNvPr>
            <p:cNvSpPr/>
            <p:nvPr userDrawn="1"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5" name="Figure">
              <a:extLst>
                <a:ext uri="{FF2B5EF4-FFF2-40B4-BE49-F238E27FC236}">
                  <a16:creationId xmlns:a16="http://schemas.microsoft.com/office/drawing/2014/main" id="{9266A2D6-572A-4FFB-87C7-3B74291C6BE6}"/>
                </a:ext>
              </a:extLst>
            </p:cNvPr>
            <p:cNvSpPr/>
            <p:nvPr userDrawn="1"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" name="Figure">
              <a:extLst>
                <a:ext uri="{FF2B5EF4-FFF2-40B4-BE49-F238E27FC236}">
                  <a16:creationId xmlns:a16="http://schemas.microsoft.com/office/drawing/2014/main" id="{1DC574F3-A60C-404E-83B1-315DDE56B489}"/>
                </a:ext>
              </a:extLst>
            </p:cNvPr>
            <p:cNvSpPr/>
            <p:nvPr userDrawn="1"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" name="Figure">
              <a:extLst>
                <a:ext uri="{FF2B5EF4-FFF2-40B4-BE49-F238E27FC236}">
                  <a16:creationId xmlns:a16="http://schemas.microsoft.com/office/drawing/2014/main" id="{968D71C5-74D9-42A6-A59B-1112D89801F5}"/>
                </a:ext>
              </a:extLst>
            </p:cNvPr>
            <p:cNvSpPr/>
            <p:nvPr userDrawn="1"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" name="Figure">
              <a:extLst>
                <a:ext uri="{FF2B5EF4-FFF2-40B4-BE49-F238E27FC236}">
                  <a16:creationId xmlns:a16="http://schemas.microsoft.com/office/drawing/2014/main" id="{84F39031-09C1-41F7-B020-01181D890891}"/>
                </a:ext>
              </a:extLst>
            </p:cNvPr>
            <p:cNvSpPr/>
            <p:nvPr userDrawn="1"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9" name="Figure">
              <a:extLst>
                <a:ext uri="{FF2B5EF4-FFF2-40B4-BE49-F238E27FC236}">
                  <a16:creationId xmlns:a16="http://schemas.microsoft.com/office/drawing/2014/main" id="{057374AB-D878-4361-8464-D856CF507241}"/>
                </a:ext>
              </a:extLst>
            </p:cNvPr>
            <p:cNvSpPr/>
            <p:nvPr userDrawn="1"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DD5F3466-D89A-4CDA-87BE-31785CFD3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028" y="2072667"/>
            <a:ext cx="5007944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442DEDC-1F23-4F4C-B36C-16B96284F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8028" y="4552342"/>
            <a:ext cx="500794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0179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51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72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3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66B9AB6-2D94-4DD9-B990-2F9EEFA54A26}"/>
              </a:ext>
            </a:extLst>
          </p:cNvPr>
          <p:cNvGrpSpPr/>
          <p:nvPr userDrawn="1"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27" name="Figure">
              <a:extLst>
                <a:ext uri="{FF2B5EF4-FFF2-40B4-BE49-F238E27FC236}">
                  <a16:creationId xmlns:a16="http://schemas.microsoft.com/office/drawing/2014/main" id="{F0B07676-AA8F-4ECD-8F72-D483096CFB93}"/>
                </a:ext>
              </a:extLst>
            </p:cNvPr>
            <p:cNvSpPr/>
            <p:nvPr userDrawn="1"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8" name="Figure">
              <a:extLst>
                <a:ext uri="{FF2B5EF4-FFF2-40B4-BE49-F238E27FC236}">
                  <a16:creationId xmlns:a16="http://schemas.microsoft.com/office/drawing/2014/main" id="{57A716BC-23D1-44B9-8175-6D3B65F05F5D}"/>
                </a:ext>
              </a:extLst>
            </p:cNvPr>
            <p:cNvSpPr/>
            <p:nvPr userDrawn="1"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9" name="Figure">
              <a:extLst>
                <a:ext uri="{FF2B5EF4-FFF2-40B4-BE49-F238E27FC236}">
                  <a16:creationId xmlns:a16="http://schemas.microsoft.com/office/drawing/2014/main" id="{AE702A63-3D5C-4539-B7BC-96A1FA5E08EB}"/>
                </a:ext>
              </a:extLst>
            </p:cNvPr>
            <p:cNvSpPr/>
            <p:nvPr userDrawn="1"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C2353EE-FE09-4612-B6EA-8EFE65E3BD33}"/>
                </a:ext>
              </a:extLst>
            </p:cNvPr>
            <p:cNvSpPr/>
            <p:nvPr userDrawn="1"/>
          </p:nvSpPr>
          <p:spPr>
            <a:xfrm>
              <a:off x="1200471" y="1"/>
              <a:ext cx="316203" cy="166565"/>
            </a:xfrm>
            <a:custGeom>
              <a:avLst/>
              <a:gdLst>
                <a:gd name="connsiteX0" fmla="*/ 37390 w 316203"/>
                <a:gd name="connsiteY0" fmla="*/ 0 h 166565"/>
                <a:gd name="connsiteX1" fmla="*/ 312226 w 316203"/>
                <a:gd name="connsiteY1" fmla="*/ 0 h 166565"/>
                <a:gd name="connsiteX2" fmla="*/ 316203 w 316203"/>
                <a:gd name="connsiteY2" fmla="*/ 45183 h 166565"/>
                <a:gd name="connsiteX3" fmla="*/ 288596 w 316203"/>
                <a:gd name="connsiteY3" fmla="*/ 100259 h 166565"/>
                <a:gd name="connsiteX4" fmla="*/ 21569 w 316203"/>
                <a:gd name="connsiteY4" fmla="*/ 146208 h 166565"/>
                <a:gd name="connsiteX5" fmla="*/ 3389 w 316203"/>
                <a:gd name="connsiteY5" fmla="*/ 60535 h 16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203" h="166565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31" name="Figure">
              <a:extLst>
                <a:ext uri="{FF2B5EF4-FFF2-40B4-BE49-F238E27FC236}">
                  <a16:creationId xmlns:a16="http://schemas.microsoft.com/office/drawing/2014/main" id="{7AC1DA73-26F1-4A2C-885D-CE108925C12D}"/>
                </a:ext>
              </a:extLst>
            </p:cNvPr>
            <p:cNvSpPr/>
            <p:nvPr userDrawn="1"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32" name="Figure">
              <a:extLst>
                <a:ext uri="{FF2B5EF4-FFF2-40B4-BE49-F238E27FC236}">
                  <a16:creationId xmlns:a16="http://schemas.microsoft.com/office/drawing/2014/main" id="{43210743-B29B-4BDA-9E80-D2292722BA14}"/>
                </a:ext>
              </a:extLst>
            </p:cNvPr>
            <p:cNvSpPr/>
            <p:nvPr userDrawn="1"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9"/>
            <a:ext cx="7886700" cy="4116115"/>
          </a:xfrm>
        </p:spPr>
        <p:txBody>
          <a:bodyPr>
            <a:normAutofit/>
          </a:bodyPr>
          <a:lstStyle>
            <a:lvl1pPr marL="427435" indent="-427435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2700"/>
            </a:lvl1pPr>
            <a:lvl2pPr marL="5143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2400"/>
            </a:lvl2pPr>
            <a:lvl3pPr marL="8572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2100"/>
            </a:lvl3pPr>
            <a:lvl4pPr marL="12001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1800"/>
            </a:lvl4pPr>
            <a:lvl5pPr marL="15430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‹nº›</a:t>
            </a:fld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58915" y="141289"/>
            <a:ext cx="872285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4050" b="1">
                <a:ea typeface="+mj-ea"/>
                <a:cs typeface="+mj-cs"/>
              </a:defRPr>
            </a:lvl1pPr>
          </a:lstStyle>
          <a:p>
            <a:pPr marL="171450" lvl="0" indent="-17145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81891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7A19E69-CF76-4473-8B79-978FAF18F5CB}"/>
              </a:ext>
            </a:extLst>
          </p:cNvPr>
          <p:cNvGrpSpPr/>
          <p:nvPr userDrawn="1"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14" name="Figure">
              <a:extLst>
                <a:ext uri="{FF2B5EF4-FFF2-40B4-BE49-F238E27FC236}">
                  <a16:creationId xmlns:a16="http://schemas.microsoft.com/office/drawing/2014/main" id="{332BEAC1-1291-4C65-9331-6C30D45A2209}"/>
                </a:ext>
              </a:extLst>
            </p:cNvPr>
            <p:cNvSpPr/>
            <p:nvPr userDrawn="1"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" name="Figure">
              <a:extLst>
                <a:ext uri="{FF2B5EF4-FFF2-40B4-BE49-F238E27FC236}">
                  <a16:creationId xmlns:a16="http://schemas.microsoft.com/office/drawing/2014/main" id="{0F02ACD5-CC39-4E2D-BF29-DBC03C7CB061}"/>
                </a:ext>
              </a:extLst>
            </p:cNvPr>
            <p:cNvSpPr/>
            <p:nvPr userDrawn="1"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0" name="Figure">
              <a:extLst>
                <a:ext uri="{FF2B5EF4-FFF2-40B4-BE49-F238E27FC236}">
                  <a16:creationId xmlns:a16="http://schemas.microsoft.com/office/drawing/2014/main" id="{DD143982-05B2-46AF-8566-31619551C533}"/>
                </a:ext>
              </a:extLst>
            </p:cNvPr>
            <p:cNvSpPr/>
            <p:nvPr userDrawn="1"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BCADB7D-5944-4720-9CDE-C0D004CA299D}"/>
                </a:ext>
              </a:extLst>
            </p:cNvPr>
            <p:cNvSpPr/>
            <p:nvPr userDrawn="1"/>
          </p:nvSpPr>
          <p:spPr>
            <a:xfrm>
              <a:off x="1200471" y="1"/>
              <a:ext cx="316203" cy="166565"/>
            </a:xfrm>
            <a:custGeom>
              <a:avLst/>
              <a:gdLst>
                <a:gd name="connsiteX0" fmla="*/ 37390 w 316203"/>
                <a:gd name="connsiteY0" fmla="*/ 0 h 166565"/>
                <a:gd name="connsiteX1" fmla="*/ 312226 w 316203"/>
                <a:gd name="connsiteY1" fmla="*/ 0 h 166565"/>
                <a:gd name="connsiteX2" fmla="*/ 316203 w 316203"/>
                <a:gd name="connsiteY2" fmla="*/ 45183 h 166565"/>
                <a:gd name="connsiteX3" fmla="*/ 288596 w 316203"/>
                <a:gd name="connsiteY3" fmla="*/ 100259 h 166565"/>
                <a:gd name="connsiteX4" fmla="*/ 21569 w 316203"/>
                <a:gd name="connsiteY4" fmla="*/ 146208 h 166565"/>
                <a:gd name="connsiteX5" fmla="*/ 3389 w 316203"/>
                <a:gd name="connsiteY5" fmla="*/ 60535 h 16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203" h="166565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4" name="Figure">
              <a:extLst>
                <a:ext uri="{FF2B5EF4-FFF2-40B4-BE49-F238E27FC236}">
                  <a16:creationId xmlns:a16="http://schemas.microsoft.com/office/drawing/2014/main" id="{4E33CFDC-D398-45CD-B14F-E39F7129E481}"/>
                </a:ext>
              </a:extLst>
            </p:cNvPr>
            <p:cNvSpPr/>
            <p:nvPr userDrawn="1"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5" name="Figure">
              <a:extLst>
                <a:ext uri="{FF2B5EF4-FFF2-40B4-BE49-F238E27FC236}">
                  <a16:creationId xmlns:a16="http://schemas.microsoft.com/office/drawing/2014/main" id="{FBB15AA5-665C-49CE-AEA7-7E55D06A1BEF}"/>
                </a:ext>
              </a:extLst>
            </p:cNvPr>
            <p:cNvSpPr/>
            <p:nvPr userDrawn="1"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28650" y="2060849"/>
            <a:ext cx="7886700" cy="4116115"/>
          </a:xfrm>
        </p:spPr>
        <p:txBody>
          <a:bodyPr>
            <a:normAutofit/>
          </a:bodyPr>
          <a:lstStyle>
            <a:lvl1pPr marL="427435" indent="-427435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27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5143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8572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21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2001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18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15430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18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‹nº›</a:t>
            </a:fld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58915" y="141289"/>
            <a:ext cx="872285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4050" b="1">
                <a:ea typeface="+mj-ea"/>
                <a:cs typeface="+mj-cs"/>
              </a:defRPr>
            </a:lvl1pPr>
          </a:lstStyle>
          <a:p>
            <a:pPr marL="171450" lvl="0" indent="-17145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892462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‹nº›</a:t>
            </a:fld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2F7B406-3085-492E-B09E-2978F9D1569F}"/>
              </a:ext>
            </a:extLst>
          </p:cNvPr>
          <p:cNvSpPr/>
          <p:nvPr userDrawn="1"/>
        </p:nvSpPr>
        <p:spPr>
          <a:xfrm>
            <a:off x="5266562" y="0"/>
            <a:ext cx="3877438" cy="4122729"/>
          </a:xfrm>
          <a:custGeom>
            <a:avLst/>
            <a:gdLst>
              <a:gd name="connsiteX0" fmla="*/ 21526 w 3877438"/>
              <a:gd name="connsiteY0" fmla="*/ 0 h 4122729"/>
              <a:gd name="connsiteX1" fmla="*/ 3877438 w 3877438"/>
              <a:gd name="connsiteY1" fmla="*/ 0 h 4122729"/>
              <a:gd name="connsiteX2" fmla="*/ 3877438 w 3877438"/>
              <a:gd name="connsiteY2" fmla="*/ 4044676 h 4122729"/>
              <a:gd name="connsiteX3" fmla="*/ 3833579 w 3877438"/>
              <a:gd name="connsiteY3" fmla="*/ 4062946 h 4122729"/>
              <a:gd name="connsiteX4" fmla="*/ 3588321 w 3877438"/>
              <a:gd name="connsiteY4" fmla="*/ 4116891 h 4122729"/>
              <a:gd name="connsiteX5" fmla="*/ 12337 w 3877438"/>
              <a:gd name="connsiteY5" fmla="*/ 545294 h 4122729"/>
              <a:gd name="connsiteX6" fmla="*/ 13471 w 3877438"/>
              <a:gd name="connsiteY6" fmla="*/ 50534 h 4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7438" h="4122729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9C9573A-2203-40B1-9B26-BB3DF93CCF9C}"/>
              </a:ext>
            </a:extLst>
          </p:cNvPr>
          <p:cNvSpPr/>
          <p:nvPr userDrawn="1"/>
        </p:nvSpPr>
        <p:spPr>
          <a:xfrm>
            <a:off x="4277854" y="1"/>
            <a:ext cx="4866146" cy="3946405"/>
          </a:xfrm>
          <a:custGeom>
            <a:avLst/>
            <a:gdLst>
              <a:gd name="connsiteX0" fmla="*/ 1753250 w 4866146"/>
              <a:gd name="connsiteY0" fmla="*/ 0 h 3946405"/>
              <a:gd name="connsiteX1" fmla="*/ 4866146 w 4866146"/>
              <a:gd name="connsiteY1" fmla="*/ 0 h 3946405"/>
              <a:gd name="connsiteX2" fmla="*/ 4866146 w 4866146"/>
              <a:gd name="connsiteY2" fmla="*/ 3597362 h 3946405"/>
              <a:gd name="connsiteX3" fmla="*/ 4779219 w 4866146"/>
              <a:gd name="connsiteY3" fmla="*/ 3629181 h 3946405"/>
              <a:gd name="connsiteX4" fmla="*/ 3855483 w 4866146"/>
              <a:gd name="connsiteY4" fmla="*/ 3861277 h 3946405"/>
              <a:gd name="connsiteX5" fmla="*/ 93577 w 4866146"/>
              <a:gd name="connsiteY5" fmla="*/ 2947847 h 3946405"/>
              <a:gd name="connsiteX6" fmla="*/ 1703277 w 4866146"/>
              <a:gd name="connsiteY6" fmla="*/ 35271 h 394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6146" h="3946405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9" name="Figure">
            <a:extLst>
              <a:ext uri="{FF2B5EF4-FFF2-40B4-BE49-F238E27FC236}">
                <a16:creationId xmlns:a16="http://schemas.microsoft.com/office/drawing/2014/main" id="{CFF2A35A-C301-467D-BDFE-B2B781444F11}"/>
              </a:ext>
            </a:extLst>
          </p:cNvPr>
          <p:cNvSpPr/>
          <p:nvPr userDrawn="1"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Figure">
            <a:extLst>
              <a:ext uri="{FF2B5EF4-FFF2-40B4-BE49-F238E27FC236}">
                <a16:creationId xmlns:a16="http://schemas.microsoft.com/office/drawing/2014/main" id="{CE296C91-6CFC-43FC-9242-C714F05172D4}"/>
              </a:ext>
            </a:extLst>
          </p:cNvPr>
          <p:cNvSpPr/>
          <p:nvPr userDrawn="1"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7FE0CE-1951-45D3-8D1A-7ADD0DD8D969}"/>
              </a:ext>
            </a:extLst>
          </p:cNvPr>
          <p:cNvSpPr/>
          <p:nvPr userDrawn="1"/>
        </p:nvSpPr>
        <p:spPr>
          <a:xfrm>
            <a:off x="3689363" y="0"/>
            <a:ext cx="5454639" cy="3551472"/>
          </a:xfrm>
          <a:custGeom>
            <a:avLst/>
            <a:gdLst>
              <a:gd name="connsiteX0" fmla="*/ 83549 w 5454639"/>
              <a:gd name="connsiteY0" fmla="*/ 0 h 3551472"/>
              <a:gd name="connsiteX1" fmla="*/ 5454639 w 5454639"/>
              <a:gd name="connsiteY1" fmla="*/ 0 h 3551472"/>
              <a:gd name="connsiteX2" fmla="*/ 5454639 w 5454639"/>
              <a:gd name="connsiteY2" fmla="*/ 3218939 h 3551472"/>
              <a:gd name="connsiteX3" fmla="*/ 5364200 w 5454639"/>
              <a:gd name="connsiteY3" fmla="*/ 3268786 h 3551472"/>
              <a:gd name="connsiteX4" fmla="*/ 4240086 w 5454639"/>
              <a:gd name="connsiteY4" fmla="*/ 3551472 h 3551472"/>
              <a:gd name="connsiteX5" fmla="*/ 0 w 5454639"/>
              <a:gd name="connsiteY5" fmla="*/ 375625 h 3551472"/>
              <a:gd name="connsiteX6" fmla="*/ 79376 w 5454639"/>
              <a:gd name="connsiteY6" fmla="*/ 6954 h 355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4639" h="3551472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4837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B7ECC3C-4C4D-431C-B039-1115FA527B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9362" y="0"/>
            <a:ext cx="5454639" cy="3551472"/>
          </a:xfrm>
          <a:custGeom>
            <a:avLst/>
            <a:gdLst>
              <a:gd name="connsiteX0" fmla="*/ 83549 w 5454639"/>
              <a:gd name="connsiteY0" fmla="*/ 0 h 3551472"/>
              <a:gd name="connsiteX1" fmla="*/ 5454639 w 5454639"/>
              <a:gd name="connsiteY1" fmla="*/ 0 h 3551472"/>
              <a:gd name="connsiteX2" fmla="*/ 5454639 w 5454639"/>
              <a:gd name="connsiteY2" fmla="*/ 3218939 h 3551472"/>
              <a:gd name="connsiteX3" fmla="*/ 5364200 w 5454639"/>
              <a:gd name="connsiteY3" fmla="*/ 3268786 h 3551472"/>
              <a:gd name="connsiteX4" fmla="*/ 4240086 w 5454639"/>
              <a:gd name="connsiteY4" fmla="*/ 3551472 h 3551472"/>
              <a:gd name="connsiteX5" fmla="*/ 0 w 5454639"/>
              <a:gd name="connsiteY5" fmla="*/ 375625 h 3551472"/>
              <a:gd name="connsiteX6" fmla="*/ 79376 w 5454639"/>
              <a:gd name="connsiteY6" fmla="*/ 6954 h 355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4639" h="3551472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B065735-C96D-4963-83B2-125B51192331}"/>
              </a:ext>
            </a:extLst>
          </p:cNvPr>
          <p:cNvSpPr/>
          <p:nvPr userDrawn="1"/>
        </p:nvSpPr>
        <p:spPr>
          <a:xfrm>
            <a:off x="5266562" y="0"/>
            <a:ext cx="3877438" cy="4122729"/>
          </a:xfrm>
          <a:custGeom>
            <a:avLst/>
            <a:gdLst>
              <a:gd name="connsiteX0" fmla="*/ 21526 w 3877438"/>
              <a:gd name="connsiteY0" fmla="*/ 0 h 4122729"/>
              <a:gd name="connsiteX1" fmla="*/ 3877438 w 3877438"/>
              <a:gd name="connsiteY1" fmla="*/ 0 h 4122729"/>
              <a:gd name="connsiteX2" fmla="*/ 3877438 w 3877438"/>
              <a:gd name="connsiteY2" fmla="*/ 4044676 h 4122729"/>
              <a:gd name="connsiteX3" fmla="*/ 3833579 w 3877438"/>
              <a:gd name="connsiteY3" fmla="*/ 4062946 h 4122729"/>
              <a:gd name="connsiteX4" fmla="*/ 3588321 w 3877438"/>
              <a:gd name="connsiteY4" fmla="*/ 4116891 h 4122729"/>
              <a:gd name="connsiteX5" fmla="*/ 12337 w 3877438"/>
              <a:gd name="connsiteY5" fmla="*/ 545294 h 4122729"/>
              <a:gd name="connsiteX6" fmla="*/ 13471 w 3877438"/>
              <a:gd name="connsiteY6" fmla="*/ 50534 h 4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7438" h="4122729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ABAADA-114F-4A68-A0AC-FB26F8F83BF0}"/>
              </a:ext>
            </a:extLst>
          </p:cNvPr>
          <p:cNvSpPr/>
          <p:nvPr userDrawn="1"/>
        </p:nvSpPr>
        <p:spPr>
          <a:xfrm>
            <a:off x="4277854" y="1"/>
            <a:ext cx="4866146" cy="3946405"/>
          </a:xfrm>
          <a:custGeom>
            <a:avLst/>
            <a:gdLst>
              <a:gd name="connsiteX0" fmla="*/ 1753250 w 4866146"/>
              <a:gd name="connsiteY0" fmla="*/ 0 h 3946405"/>
              <a:gd name="connsiteX1" fmla="*/ 4866146 w 4866146"/>
              <a:gd name="connsiteY1" fmla="*/ 0 h 3946405"/>
              <a:gd name="connsiteX2" fmla="*/ 4866146 w 4866146"/>
              <a:gd name="connsiteY2" fmla="*/ 3597362 h 3946405"/>
              <a:gd name="connsiteX3" fmla="*/ 4779219 w 4866146"/>
              <a:gd name="connsiteY3" fmla="*/ 3629181 h 3946405"/>
              <a:gd name="connsiteX4" fmla="*/ 3855483 w 4866146"/>
              <a:gd name="connsiteY4" fmla="*/ 3861277 h 3946405"/>
              <a:gd name="connsiteX5" fmla="*/ 93577 w 4866146"/>
              <a:gd name="connsiteY5" fmla="*/ 2947847 h 3946405"/>
              <a:gd name="connsiteX6" fmla="*/ 1703277 w 4866146"/>
              <a:gd name="connsiteY6" fmla="*/ 35271 h 394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6146" h="3946405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Figure">
            <a:extLst>
              <a:ext uri="{FF2B5EF4-FFF2-40B4-BE49-F238E27FC236}">
                <a16:creationId xmlns:a16="http://schemas.microsoft.com/office/drawing/2014/main" id="{431C13A3-9EAB-44A8-9D9B-3546DD45B39A}"/>
              </a:ext>
            </a:extLst>
          </p:cNvPr>
          <p:cNvSpPr/>
          <p:nvPr userDrawn="1"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4" name="Figure">
            <a:extLst>
              <a:ext uri="{FF2B5EF4-FFF2-40B4-BE49-F238E27FC236}">
                <a16:creationId xmlns:a16="http://schemas.microsoft.com/office/drawing/2014/main" id="{C6AC9BA2-80CB-418C-876B-00D88B6C0BE3}"/>
              </a:ext>
            </a:extLst>
          </p:cNvPr>
          <p:cNvSpPr/>
          <p:nvPr userDrawn="1"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8807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83F65A9-BCCA-464E-95BD-8C4622BA715C}"/>
              </a:ext>
            </a:extLst>
          </p:cNvPr>
          <p:cNvSpPr/>
          <p:nvPr userDrawn="1"/>
        </p:nvSpPr>
        <p:spPr>
          <a:xfrm>
            <a:off x="5266562" y="0"/>
            <a:ext cx="3877438" cy="4122729"/>
          </a:xfrm>
          <a:custGeom>
            <a:avLst/>
            <a:gdLst>
              <a:gd name="connsiteX0" fmla="*/ 21526 w 3877438"/>
              <a:gd name="connsiteY0" fmla="*/ 0 h 4122729"/>
              <a:gd name="connsiteX1" fmla="*/ 3877438 w 3877438"/>
              <a:gd name="connsiteY1" fmla="*/ 0 h 4122729"/>
              <a:gd name="connsiteX2" fmla="*/ 3877438 w 3877438"/>
              <a:gd name="connsiteY2" fmla="*/ 4044676 h 4122729"/>
              <a:gd name="connsiteX3" fmla="*/ 3833579 w 3877438"/>
              <a:gd name="connsiteY3" fmla="*/ 4062946 h 4122729"/>
              <a:gd name="connsiteX4" fmla="*/ 3588321 w 3877438"/>
              <a:gd name="connsiteY4" fmla="*/ 4116891 h 4122729"/>
              <a:gd name="connsiteX5" fmla="*/ 12337 w 3877438"/>
              <a:gd name="connsiteY5" fmla="*/ 545294 h 4122729"/>
              <a:gd name="connsiteX6" fmla="*/ 13471 w 3877438"/>
              <a:gd name="connsiteY6" fmla="*/ 50534 h 4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7438" h="4122729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A57BBF9-2C7C-4A8D-AD62-52054A2971D4}"/>
              </a:ext>
            </a:extLst>
          </p:cNvPr>
          <p:cNvSpPr/>
          <p:nvPr userDrawn="1"/>
        </p:nvSpPr>
        <p:spPr>
          <a:xfrm>
            <a:off x="4277854" y="1"/>
            <a:ext cx="4866146" cy="3946405"/>
          </a:xfrm>
          <a:custGeom>
            <a:avLst/>
            <a:gdLst>
              <a:gd name="connsiteX0" fmla="*/ 1753250 w 4866146"/>
              <a:gd name="connsiteY0" fmla="*/ 0 h 3946405"/>
              <a:gd name="connsiteX1" fmla="*/ 4866146 w 4866146"/>
              <a:gd name="connsiteY1" fmla="*/ 0 h 3946405"/>
              <a:gd name="connsiteX2" fmla="*/ 4866146 w 4866146"/>
              <a:gd name="connsiteY2" fmla="*/ 3597362 h 3946405"/>
              <a:gd name="connsiteX3" fmla="*/ 4779219 w 4866146"/>
              <a:gd name="connsiteY3" fmla="*/ 3629181 h 3946405"/>
              <a:gd name="connsiteX4" fmla="*/ 3855483 w 4866146"/>
              <a:gd name="connsiteY4" fmla="*/ 3861277 h 3946405"/>
              <a:gd name="connsiteX5" fmla="*/ 93577 w 4866146"/>
              <a:gd name="connsiteY5" fmla="*/ 2947847 h 3946405"/>
              <a:gd name="connsiteX6" fmla="*/ 1703277 w 4866146"/>
              <a:gd name="connsiteY6" fmla="*/ 35271 h 394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6146" h="3946405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0531DACB-A641-42A5-8250-930302AE7409}"/>
              </a:ext>
            </a:extLst>
          </p:cNvPr>
          <p:cNvSpPr/>
          <p:nvPr userDrawn="1"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191E889A-802C-4070-8C69-C9A69F00B6D1}"/>
              </a:ext>
            </a:extLst>
          </p:cNvPr>
          <p:cNvSpPr/>
          <p:nvPr userDrawn="1"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D84A62-C5EA-4E0D-BF70-CCE02089DF14}"/>
              </a:ext>
            </a:extLst>
          </p:cNvPr>
          <p:cNvSpPr/>
          <p:nvPr userDrawn="1"/>
        </p:nvSpPr>
        <p:spPr>
          <a:xfrm>
            <a:off x="3689363" y="0"/>
            <a:ext cx="5454639" cy="3551472"/>
          </a:xfrm>
          <a:custGeom>
            <a:avLst/>
            <a:gdLst>
              <a:gd name="connsiteX0" fmla="*/ 83549 w 5454639"/>
              <a:gd name="connsiteY0" fmla="*/ 0 h 3551472"/>
              <a:gd name="connsiteX1" fmla="*/ 5454639 w 5454639"/>
              <a:gd name="connsiteY1" fmla="*/ 0 h 3551472"/>
              <a:gd name="connsiteX2" fmla="*/ 5454639 w 5454639"/>
              <a:gd name="connsiteY2" fmla="*/ 3218939 h 3551472"/>
              <a:gd name="connsiteX3" fmla="*/ 5364200 w 5454639"/>
              <a:gd name="connsiteY3" fmla="*/ 3268786 h 3551472"/>
              <a:gd name="connsiteX4" fmla="*/ 4240086 w 5454639"/>
              <a:gd name="connsiteY4" fmla="*/ 3551472 h 3551472"/>
              <a:gd name="connsiteX5" fmla="*/ 0 w 5454639"/>
              <a:gd name="connsiteY5" fmla="*/ 375625 h 3551472"/>
              <a:gd name="connsiteX6" fmla="*/ 79376 w 5454639"/>
              <a:gd name="connsiteY6" fmla="*/ 6954 h 355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4639" h="3551472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7204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2EEF0003-ADB8-41EE-9FD2-C32549BBF3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9362" y="0"/>
            <a:ext cx="5454639" cy="3551472"/>
          </a:xfrm>
          <a:custGeom>
            <a:avLst/>
            <a:gdLst>
              <a:gd name="connsiteX0" fmla="*/ 83549 w 5454639"/>
              <a:gd name="connsiteY0" fmla="*/ 0 h 3551472"/>
              <a:gd name="connsiteX1" fmla="*/ 5454639 w 5454639"/>
              <a:gd name="connsiteY1" fmla="*/ 0 h 3551472"/>
              <a:gd name="connsiteX2" fmla="*/ 5454639 w 5454639"/>
              <a:gd name="connsiteY2" fmla="*/ 3218939 h 3551472"/>
              <a:gd name="connsiteX3" fmla="*/ 5364200 w 5454639"/>
              <a:gd name="connsiteY3" fmla="*/ 3268786 h 3551472"/>
              <a:gd name="connsiteX4" fmla="*/ 4240086 w 5454639"/>
              <a:gd name="connsiteY4" fmla="*/ 3551472 h 3551472"/>
              <a:gd name="connsiteX5" fmla="*/ 0 w 5454639"/>
              <a:gd name="connsiteY5" fmla="*/ 375625 h 3551472"/>
              <a:gd name="connsiteX6" fmla="*/ 79376 w 5454639"/>
              <a:gd name="connsiteY6" fmla="*/ 6954 h 355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4639" h="3551472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C76CA9-0B80-4E38-85B8-80304E61940B}"/>
              </a:ext>
            </a:extLst>
          </p:cNvPr>
          <p:cNvSpPr/>
          <p:nvPr userDrawn="1"/>
        </p:nvSpPr>
        <p:spPr>
          <a:xfrm>
            <a:off x="5266562" y="0"/>
            <a:ext cx="3877438" cy="4122729"/>
          </a:xfrm>
          <a:custGeom>
            <a:avLst/>
            <a:gdLst>
              <a:gd name="connsiteX0" fmla="*/ 21526 w 3877438"/>
              <a:gd name="connsiteY0" fmla="*/ 0 h 4122729"/>
              <a:gd name="connsiteX1" fmla="*/ 3877438 w 3877438"/>
              <a:gd name="connsiteY1" fmla="*/ 0 h 4122729"/>
              <a:gd name="connsiteX2" fmla="*/ 3877438 w 3877438"/>
              <a:gd name="connsiteY2" fmla="*/ 4044676 h 4122729"/>
              <a:gd name="connsiteX3" fmla="*/ 3833579 w 3877438"/>
              <a:gd name="connsiteY3" fmla="*/ 4062946 h 4122729"/>
              <a:gd name="connsiteX4" fmla="*/ 3588321 w 3877438"/>
              <a:gd name="connsiteY4" fmla="*/ 4116891 h 4122729"/>
              <a:gd name="connsiteX5" fmla="*/ 12337 w 3877438"/>
              <a:gd name="connsiteY5" fmla="*/ 545294 h 4122729"/>
              <a:gd name="connsiteX6" fmla="*/ 13471 w 3877438"/>
              <a:gd name="connsiteY6" fmla="*/ 50534 h 4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7438" h="4122729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1EC8EA-2609-4AD7-93A2-F37ED6958658}"/>
              </a:ext>
            </a:extLst>
          </p:cNvPr>
          <p:cNvSpPr/>
          <p:nvPr userDrawn="1"/>
        </p:nvSpPr>
        <p:spPr>
          <a:xfrm>
            <a:off x="4277854" y="1"/>
            <a:ext cx="4866146" cy="3946405"/>
          </a:xfrm>
          <a:custGeom>
            <a:avLst/>
            <a:gdLst>
              <a:gd name="connsiteX0" fmla="*/ 1753250 w 4866146"/>
              <a:gd name="connsiteY0" fmla="*/ 0 h 3946405"/>
              <a:gd name="connsiteX1" fmla="*/ 4866146 w 4866146"/>
              <a:gd name="connsiteY1" fmla="*/ 0 h 3946405"/>
              <a:gd name="connsiteX2" fmla="*/ 4866146 w 4866146"/>
              <a:gd name="connsiteY2" fmla="*/ 3597362 h 3946405"/>
              <a:gd name="connsiteX3" fmla="*/ 4779219 w 4866146"/>
              <a:gd name="connsiteY3" fmla="*/ 3629181 h 3946405"/>
              <a:gd name="connsiteX4" fmla="*/ 3855483 w 4866146"/>
              <a:gd name="connsiteY4" fmla="*/ 3861277 h 3946405"/>
              <a:gd name="connsiteX5" fmla="*/ 93577 w 4866146"/>
              <a:gd name="connsiteY5" fmla="*/ 2947847 h 3946405"/>
              <a:gd name="connsiteX6" fmla="*/ 1703277 w 4866146"/>
              <a:gd name="connsiteY6" fmla="*/ 35271 h 394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6146" h="3946405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D8A40038-07DF-46E5-8843-82638D982D30}"/>
              </a:ext>
            </a:extLst>
          </p:cNvPr>
          <p:cNvSpPr/>
          <p:nvPr userDrawn="1"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marR="0" lvl="0" indent="0" algn="ctr" defTabSz="3429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22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8951F270-CBA0-4799-A7ED-C28C77E1FE6F}"/>
              </a:ext>
            </a:extLst>
          </p:cNvPr>
          <p:cNvSpPr/>
          <p:nvPr userDrawn="1"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2652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1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  <p:sldLayoutId id="2147483881" r:id="rId18"/>
    <p:sldLayoutId id="2147483882" r:id="rId19"/>
    <p:sldLayoutId id="2147483883" r:id="rId20"/>
    <p:sldLayoutId id="2147483884" r:id="rId21"/>
    <p:sldLayoutId id="2147483885" r:id="rId2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sz="21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9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900"/>
        </a:spcAft>
        <a:buFont typeface="Arial" panose="020B0604020202020204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900"/>
        </a:spcAft>
        <a:buFont typeface="Arial" panose="020B0604020202020204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900"/>
        </a:spcAft>
        <a:buFont typeface="Arial" panose="020B0604020202020204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3542593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2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4809441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10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12.png"/><Relationship Id="rId18" Type="http://schemas.openxmlformats.org/officeDocument/2006/relationships/image" Target="../media/image29.svg"/><Relationship Id="rId26" Type="http://schemas.openxmlformats.org/officeDocument/2006/relationships/image" Target="../media/image17.png"/><Relationship Id="rId3" Type="http://schemas.openxmlformats.org/officeDocument/2006/relationships/image" Target="../media/image8.png"/><Relationship Id="rId21" Type="http://schemas.openxmlformats.org/officeDocument/2006/relationships/image" Target="../media/image15.png"/><Relationship Id="rId7" Type="http://schemas.openxmlformats.org/officeDocument/2006/relationships/image" Target="../media/image10.png"/><Relationship Id="rId12" Type="http://schemas.openxmlformats.org/officeDocument/2006/relationships/image" Target="../media/image23.svg"/><Relationship Id="rId17" Type="http://schemas.openxmlformats.org/officeDocument/2006/relationships/image" Target="../media/image13.png"/><Relationship Id="rId25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svg"/><Relationship Id="rId24" Type="http://schemas.openxmlformats.org/officeDocument/2006/relationships/image" Target="../media/image35.svg"/><Relationship Id="rId5" Type="http://schemas.openxmlformats.org/officeDocument/2006/relationships/image" Target="../media/image9.png"/><Relationship Id="rId28" Type="http://schemas.openxmlformats.org/officeDocument/2006/relationships/image" Target="../media/image19.png"/><Relationship Id="rId19" Type="http://schemas.openxmlformats.org/officeDocument/2006/relationships/image" Target="../media/image14.png"/><Relationship Id="rId4" Type="http://schemas.openxmlformats.org/officeDocument/2006/relationships/image" Target="../media/image15.svg"/><Relationship Id="rId9" Type="http://schemas.openxmlformats.org/officeDocument/2006/relationships/image" Target="../media/image11.png"/><Relationship Id="rId27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028" y="2072667"/>
            <a:ext cx="5007944" cy="1889733"/>
          </a:xfrm>
        </p:spPr>
        <p:txBody>
          <a:bodyPr/>
          <a:lstStyle/>
          <a:p>
            <a:r>
              <a:rPr lang="en-US" dirty="0" err="1" smtClean="0"/>
              <a:t>Grupo</a:t>
            </a:r>
            <a:r>
              <a:rPr lang="en-US" dirty="0" smtClean="0"/>
              <a:t> N</a:t>
            </a:r>
            <a:r>
              <a:rPr lang="pt-PT" dirty="0" smtClean="0"/>
              <a:t>º 4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5028" y="3962400"/>
            <a:ext cx="5007944" cy="641958"/>
          </a:xfrm>
        </p:spPr>
        <p:txBody>
          <a:bodyPr/>
          <a:lstStyle/>
          <a:p>
            <a:r>
              <a:rPr lang="en-US" dirty="0" smtClean="0"/>
              <a:t>Katsu-vie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B9AC4-3712-4BEF-A120-798A2EFA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 smtClean="0">
                <a:solidFill>
                  <a:srgbClr val="615474"/>
                </a:solidFill>
                <a:latin typeface="Calibri" panose="020F0502020204030204"/>
              </a:rPr>
              <a:t>17 / 02 / 2023</a:t>
            </a:r>
            <a:endParaRPr lang="en-US" dirty="0">
              <a:solidFill>
                <a:srgbClr val="615474"/>
              </a:solidFill>
              <a:latin typeface="Calibri" panose="020F0502020204030204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00" y="158825"/>
            <a:ext cx="655928" cy="82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Layout</a:t>
            </a:r>
            <a:endParaRPr lang="pt-BR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61" name="Rectangle 63">
            <a:extLst>
              <a:ext uri="{FF2B5EF4-FFF2-40B4-BE49-F238E27FC236}">
                <a16:creationId xmlns:a16="http://schemas.microsoft.com/office/drawing/2014/main" id="{395F2C77-7C0B-440E-89E9-756326989170}"/>
              </a:ext>
            </a:extLst>
          </p:cNvPr>
          <p:cNvSpPr/>
          <p:nvPr/>
        </p:nvSpPr>
        <p:spPr>
          <a:xfrm>
            <a:off x="3871383" y="1607500"/>
            <a:ext cx="745637" cy="276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defTabSz="685766"/>
            <a:r>
              <a:rPr lang="en-US" sz="1350" b="1" cap="all" dirty="0" err="1" smtClean="0">
                <a:solidFill>
                  <a:prstClr val="black"/>
                </a:solidFill>
                <a:latin typeface="Calibri" panose="020F0502020204030204"/>
              </a:rPr>
              <a:t>Cadastro</a:t>
            </a:r>
            <a:endParaRPr lang="en-US" sz="1350" b="1" cap="all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37" y="2223238"/>
            <a:ext cx="5487383" cy="463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Layout</a:t>
            </a:r>
            <a:endParaRPr lang="pt-BR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395F2C77-7C0B-440E-89E9-756326989170}"/>
              </a:ext>
            </a:extLst>
          </p:cNvPr>
          <p:cNvSpPr/>
          <p:nvPr/>
        </p:nvSpPr>
        <p:spPr>
          <a:xfrm>
            <a:off x="4174272" y="1528753"/>
            <a:ext cx="745637" cy="276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defTabSz="685766"/>
            <a:r>
              <a:rPr lang="en-US" sz="1350" b="1" cap="all" dirty="0" err="1" smtClean="0">
                <a:solidFill>
                  <a:prstClr val="black"/>
                </a:solidFill>
                <a:latin typeface="Calibri" panose="020F0502020204030204"/>
              </a:rPr>
              <a:t>Cadastro</a:t>
            </a:r>
            <a:endParaRPr lang="en-US" sz="1350" b="1" cap="all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33" y="2065744"/>
            <a:ext cx="8368317" cy="46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500" y="2059967"/>
            <a:ext cx="6021872" cy="2080233"/>
          </a:xfrm>
        </p:spPr>
        <p:txBody>
          <a:bodyPr/>
          <a:lstStyle/>
          <a:p>
            <a:r>
              <a:rPr lang="pt-BR" dirty="0" smtClean="0"/>
              <a:t>Apresentação</a:t>
            </a:r>
            <a:r>
              <a:rPr lang="en-US" dirty="0" smtClean="0"/>
              <a:t> do App</a:t>
            </a:r>
            <a:endParaRPr lang="en-US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09" y="340606"/>
            <a:ext cx="671228" cy="8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Melhorias</a:t>
            </a:r>
            <a:r>
              <a:rPr lang="en-US" dirty="0" smtClean="0"/>
              <a:t> do App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 smtClean="0"/>
              <a:t>Criar um CRM para aplicação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Integrar AWS </a:t>
            </a:r>
            <a:r>
              <a:rPr lang="pt-BR" dirty="0" err="1" smtClean="0"/>
              <a:t>Cloud</a:t>
            </a:r>
            <a:r>
              <a:rPr lang="pt-BR" dirty="0" smtClean="0"/>
              <a:t> para infraestrutura e soluções escaláveis para computação armazenamento, banco de dados, análises e muito mais.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51F02384-994A-4C3C-8656-0CE2B6A3B91B}" type="slidenum">
              <a:rPr lang="en-US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rPr>
              <a:pPr defTabSz="685766"/>
              <a:t>13</a:t>
            </a:fld>
            <a:endParaRPr lang="en-US">
              <a:solidFill>
                <a:srgbClr val="3D4149">
                  <a:lumMod val="60000"/>
                  <a:lumOff val="40000"/>
                </a:srgbClr>
              </a:solidFill>
              <a:latin typeface="Calibri" panose="020F0502020204030204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51F02384-994A-4C3C-8656-0CE2B6A3B91B}" type="slidenum">
              <a:rPr lang="en-US">
                <a:solidFill>
                  <a:prstClr val="white"/>
                </a:solidFill>
                <a:latin typeface="Calibri" panose="020F0502020204030204"/>
              </a:rPr>
              <a:pPr defTabSz="685766"/>
              <a:t>14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652000" cy="772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1846882"/>
            <a:ext cx="8229600" cy="2953718"/>
          </a:xfrm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chemeClr val="bg1"/>
                </a:solidFill>
              </a:rPr>
              <a:t>Obrigado!</a:t>
            </a:r>
            <a:endParaRPr lang="en-US" sz="1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85" y="1397006"/>
            <a:ext cx="5934065" cy="854076"/>
          </a:xfrm>
        </p:spPr>
        <p:txBody>
          <a:bodyPr/>
          <a:lstStyle/>
          <a:p>
            <a:r>
              <a:rPr lang="pt-BR" dirty="0" smtClean="0"/>
              <a:t>Integrantes do grupo</a:t>
            </a:r>
            <a:endParaRPr lang="pt-BR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523885" y="3040064"/>
            <a:ext cx="7886700" cy="2535236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Aniceto José Jolela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Carmo</a:t>
            </a:r>
            <a:r>
              <a:rPr lang="en-US" dirty="0" smtClean="0"/>
              <a:t> </a:t>
            </a:r>
            <a:r>
              <a:rPr lang="en-US" dirty="0" err="1" smtClean="0"/>
              <a:t>Júnior</a:t>
            </a:r>
            <a:r>
              <a:rPr lang="en-US" dirty="0" smtClean="0"/>
              <a:t> </a:t>
            </a:r>
            <a:r>
              <a:rPr lang="en-US" dirty="0" err="1" smtClean="0"/>
              <a:t>Romão</a:t>
            </a:r>
            <a:r>
              <a:rPr lang="en-US" dirty="0" smtClean="0"/>
              <a:t> Da Gama</a:t>
            </a:r>
          </a:p>
          <a:p>
            <a:pPr marL="457200" indent="-457200">
              <a:buAutoNum type="arabicPeriod"/>
            </a:pPr>
            <a:r>
              <a:rPr lang="en-US" dirty="0" smtClean="0"/>
              <a:t>José Eduardo Chico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Milton </a:t>
            </a:r>
            <a:r>
              <a:rPr lang="en-US" dirty="0" err="1"/>
              <a:t>Alcino</a:t>
            </a:r>
            <a:r>
              <a:rPr lang="en-US" dirty="0"/>
              <a:t> </a:t>
            </a:r>
            <a:r>
              <a:rPr lang="en-US" dirty="0" err="1" smtClean="0"/>
              <a:t>Bita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Nelson </a:t>
            </a:r>
            <a:r>
              <a:rPr lang="en-US" dirty="0" err="1" smtClean="0"/>
              <a:t>Serviço</a:t>
            </a:r>
            <a:r>
              <a:rPr lang="en-US" dirty="0" smtClean="0"/>
              <a:t> </a:t>
            </a:r>
            <a:r>
              <a:rPr lang="en-US" dirty="0" err="1" smtClean="0"/>
              <a:t>João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9" y="239006"/>
            <a:ext cx="671228" cy="8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6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7F88F610-7B7C-44F0-8FE6-F62371B7351D}" type="slidenum">
              <a:rPr lang="en-US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srgbClr val="3D4149">
                  <a:lumMod val="60000"/>
                  <a:lumOff val="40000"/>
                </a:srgbClr>
              </a:solidFill>
              <a:latin typeface="Calibri" panose="020F0502020204030204"/>
            </a:endParaRPr>
          </a:p>
        </p:txBody>
      </p:sp>
      <p:grpSp>
        <p:nvGrpSpPr>
          <p:cNvPr id="23" name="Group 87">
            <a:extLst>
              <a:ext uri="{FF2B5EF4-FFF2-40B4-BE49-F238E27FC236}">
                <a16:creationId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708979" y="2609243"/>
            <a:ext cx="1100552" cy="899663"/>
            <a:chOff x="1921112" y="114053"/>
            <a:chExt cx="8110307" cy="6629895"/>
          </a:xfrm>
        </p:grpSpPr>
        <p:sp>
          <p:nvSpPr>
            <p:cNvPr id="24" name="Figure">
              <a:extLst>
                <a:ext uri="{FF2B5EF4-FFF2-40B4-BE49-F238E27FC236}">
                  <a16:creationId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25" name="Figure">
              <a:extLst>
                <a:ext uri="{FF2B5EF4-FFF2-40B4-BE49-F238E27FC236}">
                  <a16:creationId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32" name="Figure">
              <a:extLst>
                <a:ext uri="{FF2B5EF4-FFF2-40B4-BE49-F238E27FC236}">
                  <a16:creationId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02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33" name="Figure">
              <a:extLst>
                <a:ext uri="{FF2B5EF4-FFF2-40B4-BE49-F238E27FC236}">
                  <a16:creationId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34" name="Figure">
              <a:extLst>
                <a:ext uri="{FF2B5EF4-FFF2-40B4-BE49-F238E27FC236}">
                  <a16:creationId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35" name="Figure">
              <a:extLst>
                <a:ext uri="{FF2B5EF4-FFF2-40B4-BE49-F238E27FC236}">
                  <a16:creationId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36" name="Group 94">
            <a:extLst>
              <a:ext uri="{FF2B5EF4-FFF2-40B4-BE49-F238E27FC236}">
                <a16:creationId xmlns:a16="http://schemas.microsoft.com/office/drawing/2014/main" id="{AAE0B3E6-89AA-4EB7-999E-3824FB4607AF}"/>
              </a:ext>
            </a:extLst>
          </p:cNvPr>
          <p:cNvGrpSpPr/>
          <p:nvPr/>
        </p:nvGrpSpPr>
        <p:grpSpPr>
          <a:xfrm>
            <a:off x="708979" y="3733979"/>
            <a:ext cx="1100552" cy="899663"/>
            <a:chOff x="1921112" y="114053"/>
            <a:chExt cx="8110307" cy="6629895"/>
          </a:xfrm>
        </p:grpSpPr>
        <p:sp>
          <p:nvSpPr>
            <p:cNvPr id="37" name="Figure">
              <a:extLst>
                <a:ext uri="{FF2B5EF4-FFF2-40B4-BE49-F238E27FC236}">
                  <a16:creationId xmlns:a16="http://schemas.microsoft.com/office/drawing/2014/main" id="{485A0588-2251-4E22-AE9E-C6F953B68A5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1" name="Figure">
              <a:extLst>
                <a:ext uri="{FF2B5EF4-FFF2-40B4-BE49-F238E27FC236}">
                  <a16:creationId xmlns:a16="http://schemas.microsoft.com/office/drawing/2014/main" id="{D4033E88-3177-4112-B578-B8C896A047C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2" name="Figure">
              <a:extLst>
                <a:ext uri="{FF2B5EF4-FFF2-40B4-BE49-F238E27FC236}">
                  <a16:creationId xmlns:a16="http://schemas.microsoft.com/office/drawing/2014/main" id="{2A45EBD4-8F10-434E-97FF-FE7CD741AEA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03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3" name="Figure">
              <a:extLst>
                <a:ext uri="{FF2B5EF4-FFF2-40B4-BE49-F238E27FC236}">
                  <a16:creationId xmlns:a16="http://schemas.microsoft.com/office/drawing/2014/main" id="{1C002C03-A58F-4943-90A2-E3A9BE9D4C9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4" name="Figure">
              <a:extLst>
                <a:ext uri="{FF2B5EF4-FFF2-40B4-BE49-F238E27FC236}">
                  <a16:creationId xmlns:a16="http://schemas.microsoft.com/office/drawing/2014/main" id="{57697401-BA6C-493D-944A-F3A6B02CAFCB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5" name="Figure">
              <a:extLst>
                <a:ext uri="{FF2B5EF4-FFF2-40B4-BE49-F238E27FC236}">
                  <a16:creationId xmlns:a16="http://schemas.microsoft.com/office/drawing/2014/main" id="{1E9E0F58-1646-45DA-B160-9FC954301A5F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46" name="Group 7">
            <a:extLst>
              <a:ext uri="{FF2B5EF4-FFF2-40B4-BE49-F238E27FC236}">
                <a16:creationId xmlns:a16="http://schemas.microsoft.com/office/drawing/2014/main" id="{9257A48A-5FCD-4F03-9417-52B37EC9E2E9}"/>
              </a:ext>
            </a:extLst>
          </p:cNvPr>
          <p:cNvGrpSpPr/>
          <p:nvPr/>
        </p:nvGrpSpPr>
        <p:grpSpPr>
          <a:xfrm>
            <a:off x="708979" y="1484508"/>
            <a:ext cx="1100552" cy="899663"/>
            <a:chOff x="1921112" y="114053"/>
            <a:chExt cx="8110307" cy="6629895"/>
          </a:xfrm>
        </p:grpSpPr>
        <p:sp>
          <p:nvSpPr>
            <p:cNvPr id="47" name="Figure">
              <a:extLst>
                <a:ext uri="{FF2B5EF4-FFF2-40B4-BE49-F238E27FC236}">
                  <a16:creationId xmlns:a16="http://schemas.microsoft.com/office/drawing/2014/main" id="{F16371F3-10C5-42FC-87EE-DB32CCEDED2C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8" name="Figure">
              <a:extLst>
                <a:ext uri="{FF2B5EF4-FFF2-40B4-BE49-F238E27FC236}">
                  <a16:creationId xmlns:a16="http://schemas.microsoft.com/office/drawing/2014/main" id="{A247A9B0-E0AE-4078-92D2-BE021879364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9" name="Figure">
              <a:extLst>
                <a:ext uri="{FF2B5EF4-FFF2-40B4-BE49-F238E27FC236}">
                  <a16:creationId xmlns:a16="http://schemas.microsoft.com/office/drawing/2014/main" id="{85470AAA-139B-417F-B1E5-A317A8E02A1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01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0" name="Figure">
              <a:extLst>
                <a:ext uri="{FF2B5EF4-FFF2-40B4-BE49-F238E27FC236}">
                  <a16:creationId xmlns:a16="http://schemas.microsoft.com/office/drawing/2014/main" id="{D7817829-9A24-489A-AE64-F6D13F0BBD84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1" name="Figure">
              <a:extLst>
                <a:ext uri="{FF2B5EF4-FFF2-40B4-BE49-F238E27FC236}">
                  <a16:creationId xmlns:a16="http://schemas.microsoft.com/office/drawing/2014/main" id="{2870DC24-D382-46B5-8C53-79C7711252F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2" name="Figure">
              <a:extLst>
                <a:ext uri="{FF2B5EF4-FFF2-40B4-BE49-F238E27FC236}">
                  <a16:creationId xmlns:a16="http://schemas.microsoft.com/office/drawing/2014/main" id="{153F0366-4360-43D7-AFF4-55C72949F87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sp>
        <p:nvSpPr>
          <p:cNvPr id="53" name="TextBox 126">
            <a:extLst>
              <a:ext uri="{FF2B5EF4-FFF2-40B4-BE49-F238E27FC236}">
                <a16:creationId xmlns:a16="http://schemas.microsoft.com/office/drawing/2014/main" id="{E0578806-54D9-4D37-B865-BA2600D47AAD}"/>
              </a:ext>
            </a:extLst>
          </p:cNvPr>
          <p:cNvSpPr txBox="1"/>
          <p:nvPr/>
        </p:nvSpPr>
        <p:spPr>
          <a:xfrm>
            <a:off x="1813670" y="1563795"/>
            <a:ext cx="2236565" cy="415498"/>
          </a:xfrm>
          <a:prstGeom prst="rect">
            <a:avLst/>
          </a:prstGeom>
          <a:noFill/>
        </p:spPr>
        <p:txBody>
          <a:bodyPr wrap="square" tIns="137160" bIns="0" rtlCol="0" anchor="b">
            <a:spAutoFit/>
          </a:bodyPr>
          <a:lstStyle/>
          <a:p>
            <a:pPr defTabSz="685766"/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alibri" panose="020F0502020204030204"/>
              </a:rPr>
              <a:t>Resumo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54" name="TextBox 129">
            <a:extLst>
              <a:ext uri="{FF2B5EF4-FFF2-40B4-BE49-F238E27FC236}">
                <a16:creationId xmlns:a16="http://schemas.microsoft.com/office/drawing/2014/main" id="{CC622461-4704-41D9-A52C-03B8AD9FE67F}"/>
              </a:ext>
            </a:extLst>
          </p:cNvPr>
          <p:cNvSpPr txBox="1"/>
          <p:nvPr/>
        </p:nvSpPr>
        <p:spPr>
          <a:xfrm>
            <a:off x="1813670" y="2691045"/>
            <a:ext cx="2236565" cy="415498"/>
          </a:xfrm>
          <a:prstGeom prst="rect">
            <a:avLst/>
          </a:prstGeom>
          <a:noFill/>
        </p:spPr>
        <p:txBody>
          <a:bodyPr wrap="square" tIns="137160" bIns="0" rtlCol="0" anchor="b">
            <a:spAutoFit/>
          </a:bodyPr>
          <a:lstStyle/>
          <a:p>
            <a:pPr defTabSz="685766"/>
            <a:r>
              <a:rPr lang="pt-BR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/>
              </a:rPr>
              <a:t>Impacto Social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55" name="TextBox 132">
            <a:extLst>
              <a:ext uri="{FF2B5EF4-FFF2-40B4-BE49-F238E27FC236}">
                <a16:creationId xmlns:a16="http://schemas.microsoft.com/office/drawing/2014/main" id="{4B4E1CB5-770B-4761-9F0D-AE9E9D7DAAE6}"/>
              </a:ext>
            </a:extLst>
          </p:cNvPr>
          <p:cNvSpPr txBox="1"/>
          <p:nvPr/>
        </p:nvSpPr>
        <p:spPr>
          <a:xfrm>
            <a:off x="1813670" y="3818297"/>
            <a:ext cx="2236565" cy="415498"/>
          </a:xfrm>
          <a:prstGeom prst="rect">
            <a:avLst/>
          </a:prstGeom>
          <a:noFill/>
        </p:spPr>
        <p:txBody>
          <a:bodyPr wrap="square" tIns="137160" bIns="0" rtlCol="0" anchor="b">
            <a:spAutoFit/>
          </a:bodyPr>
          <a:lstStyle/>
          <a:p>
            <a:pPr defTabSz="685766"/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Tecnologias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utilizadas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TextBox 142">
            <a:extLst>
              <a:ext uri="{FF2B5EF4-FFF2-40B4-BE49-F238E27FC236}">
                <a16:creationId xmlns:a16="http://schemas.microsoft.com/office/drawing/2014/main" id="{BF66E086-42AB-4B5C-8F92-D1313B24C01C}"/>
              </a:ext>
            </a:extLst>
          </p:cNvPr>
          <p:cNvSpPr txBox="1"/>
          <p:nvPr/>
        </p:nvSpPr>
        <p:spPr>
          <a:xfrm>
            <a:off x="1813670" y="4892116"/>
            <a:ext cx="2236565" cy="415498"/>
          </a:xfrm>
          <a:prstGeom prst="rect">
            <a:avLst/>
          </a:prstGeom>
          <a:noFill/>
        </p:spPr>
        <p:txBody>
          <a:bodyPr wrap="square" tIns="137160" bIns="0" rtlCol="0" anchor="b">
            <a:spAutoFit/>
          </a:bodyPr>
          <a:lstStyle/>
          <a:p>
            <a:pPr defTabSz="685766"/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Ciclo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de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vida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do App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140">
            <a:extLst>
              <a:ext uri="{FF2B5EF4-FFF2-40B4-BE49-F238E27FC236}">
                <a16:creationId xmlns:a16="http://schemas.microsoft.com/office/drawing/2014/main" id="{12C40FFA-3EF7-4EFD-B587-051D8788C633}"/>
              </a:ext>
            </a:extLst>
          </p:cNvPr>
          <p:cNvSpPr txBox="1"/>
          <p:nvPr/>
        </p:nvSpPr>
        <p:spPr>
          <a:xfrm>
            <a:off x="5948143" y="4892116"/>
            <a:ext cx="2236565" cy="415498"/>
          </a:xfrm>
          <a:prstGeom prst="rect">
            <a:avLst/>
          </a:prstGeom>
          <a:noFill/>
        </p:spPr>
        <p:txBody>
          <a:bodyPr wrap="square" tIns="137160" bIns="0" rtlCol="0" anchor="b">
            <a:spAutoFit/>
          </a:bodyPr>
          <a:lstStyle/>
          <a:p>
            <a:pPr defTabSz="685766"/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Melhorias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do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App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59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4847592" y="4810314"/>
            <a:ext cx="1100552" cy="899663"/>
            <a:chOff x="1921112" y="114053"/>
            <a:chExt cx="8110307" cy="6629895"/>
          </a:xfrm>
        </p:grpSpPr>
        <p:sp>
          <p:nvSpPr>
            <p:cNvPr id="60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61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62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 smtClea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07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63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64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65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73" name="Group 161">
            <a:extLst>
              <a:ext uri="{FF2B5EF4-FFF2-40B4-BE49-F238E27FC236}">
                <a16:creationId xmlns:a16="http://schemas.microsoft.com/office/drawing/2014/main" id="{98E3F84C-DB54-48F7-938A-52A662495B71}"/>
              </a:ext>
            </a:extLst>
          </p:cNvPr>
          <p:cNvGrpSpPr/>
          <p:nvPr/>
        </p:nvGrpSpPr>
        <p:grpSpPr>
          <a:xfrm>
            <a:off x="713119" y="4812829"/>
            <a:ext cx="1100552" cy="899663"/>
            <a:chOff x="1921112" y="114053"/>
            <a:chExt cx="8110307" cy="6629895"/>
          </a:xfrm>
        </p:grpSpPr>
        <p:sp>
          <p:nvSpPr>
            <p:cNvPr id="74" name="Figure">
              <a:extLst>
                <a:ext uri="{FF2B5EF4-FFF2-40B4-BE49-F238E27FC236}">
                  <a16:creationId xmlns:a16="http://schemas.microsoft.com/office/drawing/2014/main" id="{1B7564AA-8927-458F-BA1D-C425A105156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75" name="Figure">
              <a:extLst>
                <a:ext uri="{FF2B5EF4-FFF2-40B4-BE49-F238E27FC236}">
                  <a16:creationId xmlns:a16="http://schemas.microsoft.com/office/drawing/2014/main" id="{63C8AC06-4FB7-4EC2-9E68-C1F5929045E3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76" name="Figure">
              <a:extLst>
                <a:ext uri="{FF2B5EF4-FFF2-40B4-BE49-F238E27FC236}">
                  <a16:creationId xmlns:a16="http://schemas.microsoft.com/office/drawing/2014/main" id="{8820B7A3-A498-4EB9-94A6-4359A8A8793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04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77" name="Figure">
              <a:extLst>
                <a:ext uri="{FF2B5EF4-FFF2-40B4-BE49-F238E27FC236}">
                  <a16:creationId xmlns:a16="http://schemas.microsoft.com/office/drawing/2014/main" id="{71CEA3BA-BBDC-4318-AD9E-3DF1F80A1AF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78" name="Figure">
              <a:extLst>
                <a:ext uri="{FF2B5EF4-FFF2-40B4-BE49-F238E27FC236}">
                  <a16:creationId xmlns:a16="http://schemas.microsoft.com/office/drawing/2014/main" id="{BC2CAAEE-217F-4ECB-86BF-F0C8B7DC1C9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79" name="Figure">
              <a:extLst>
                <a:ext uri="{FF2B5EF4-FFF2-40B4-BE49-F238E27FC236}">
                  <a16:creationId xmlns:a16="http://schemas.microsoft.com/office/drawing/2014/main" id="{D9953651-D660-4223-86E0-522D13CA5D43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pic>
        <p:nvPicPr>
          <p:cNvPr id="80" name="Imagem 7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9" y="239006"/>
            <a:ext cx="671228" cy="840494"/>
          </a:xfrm>
          <a:prstGeom prst="rect">
            <a:avLst/>
          </a:prstGeom>
        </p:spPr>
      </p:pic>
      <p:sp>
        <p:nvSpPr>
          <p:cNvPr id="81" name="Title 17"/>
          <p:cNvSpPr>
            <a:spLocks noGrp="1"/>
          </p:cNvSpPr>
          <p:nvPr>
            <p:ph type="title"/>
          </p:nvPr>
        </p:nvSpPr>
        <p:spPr>
          <a:xfrm>
            <a:off x="628650" y="82244"/>
            <a:ext cx="7886700" cy="1132235"/>
          </a:xfrm>
        </p:spPr>
        <p:txBody>
          <a:bodyPr>
            <a:noAutofit/>
          </a:bodyPr>
          <a:lstStyle/>
          <a:p>
            <a:pPr algn="ctr"/>
            <a:r>
              <a:rPr lang="en-US" dirty="0" err="1" smtClean="0">
                <a:solidFill>
                  <a:schemeClr val="accent6"/>
                </a:solidFill>
              </a:rPr>
              <a:t>Sumário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2" name="TextBox 140">
            <a:extLst>
              <a:ext uri="{FF2B5EF4-FFF2-40B4-BE49-F238E27FC236}">
                <a16:creationId xmlns:a16="http://schemas.microsoft.com/office/drawing/2014/main" id="{12C40FFA-3EF7-4EFD-B587-051D8788C633}"/>
              </a:ext>
            </a:extLst>
          </p:cNvPr>
          <p:cNvSpPr txBox="1"/>
          <p:nvPr/>
        </p:nvSpPr>
        <p:spPr>
          <a:xfrm>
            <a:off x="5948143" y="3834209"/>
            <a:ext cx="2395757" cy="415498"/>
          </a:xfrm>
          <a:prstGeom prst="rect">
            <a:avLst/>
          </a:prstGeom>
          <a:noFill/>
        </p:spPr>
        <p:txBody>
          <a:bodyPr wrap="square" tIns="137160" bIns="0" rtlCol="0" anchor="b">
            <a:spAutoFit/>
          </a:bodyPr>
          <a:lstStyle/>
          <a:p>
            <a:pPr defTabSz="685766"/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Apresentação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do App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83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4847592" y="3752407"/>
            <a:ext cx="1100552" cy="899663"/>
            <a:chOff x="1921112" y="114053"/>
            <a:chExt cx="8110307" cy="6629895"/>
          </a:xfrm>
        </p:grpSpPr>
        <p:sp>
          <p:nvSpPr>
            <p:cNvPr id="84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85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86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 smtClea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06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87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88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89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sp>
        <p:nvSpPr>
          <p:cNvPr id="58" name="TextBox 140">
            <a:extLst>
              <a:ext uri="{FF2B5EF4-FFF2-40B4-BE49-F238E27FC236}">
                <a16:creationId xmlns:a16="http://schemas.microsoft.com/office/drawing/2014/main" id="{12C40FFA-3EF7-4EFD-B587-051D8788C633}"/>
              </a:ext>
            </a:extLst>
          </p:cNvPr>
          <p:cNvSpPr txBox="1"/>
          <p:nvPr/>
        </p:nvSpPr>
        <p:spPr>
          <a:xfrm>
            <a:off x="1794105" y="5876804"/>
            <a:ext cx="2236565" cy="415498"/>
          </a:xfrm>
          <a:prstGeom prst="rect">
            <a:avLst/>
          </a:prstGeom>
          <a:noFill/>
        </p:spPr>
        <p:txBody>
          <a:bodyPr wrap="square" tIns="137160" bIns="0" rtlCol="0" anchor="b">
            <a:spAutoFit/>
          </a:bodyPr>
          <a:lstStyle/>
          <a:p>
            <a:pPr defTabSz="685766"/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Layout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6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693554" y="5795002"/>
            <a:ext cx="1100552" cy="899663"/>
            <a:chOff x="1921112" y="114053"/>
            <a:chExt cx="8110307" cy="6629895"/>
          </a:xfrm>
        </p:grpSpPr>
        <p:sp>
          <p:nvSpPr>
            <p:cNvPr id="67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68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69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05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70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71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72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sp>
        <p:nvSpPr>
          <p:cNvPr id="90" name="TextBox 140">
            <a:extLst>
              <a:ext uri="{FF2B5EF4-FFF2-40B4-BE49-F238E27FC236}">
                <a16:creationId xmlns:a16="http://schemas.microsoft.com/office/drawing/2014/main" id="{12C40FFA-3EF7-4EFD-B587-051D8788C633}"/>
              </a:ext>
            </a:extLst>
          </p:cNvPr>
          <p:cNvSpPr txBox="1"/>
          <p:nvPr/>
        </p:nvSpPr>
        <p:spPr>
          <a:xfrm>
            <a:off x="5956020" y="5882043"/>
            <a:ext cx="2236565" cy="415498"/>
          </a:xfrm>
          <a:prstGeom prst="rect">
            <a:avLst/>
          </a:prstGeom>
          <a:noFill/>
        </p:spPr>
        <p:txBody>
          <a:bodyPr wrap="square" tIns="137160" bIns="0" rtlCol="0" anchor="b">
            <a:spAutoFit/>
          </a:bodyPr>
          <a:lstStyle/>
          <a:p>
            <a:pPr defTabSz="685766"/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alibri" panose="020F0502020204030204"/>
              </a:rPr>
              <a:t>Conclusão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Calibri" panose="020F0502020204030204"/>
            </a:endParaRPr>
          </a:p>
        </p:txBody>
      </p:sp>
      <p:grpSp>
        <p:nvGrpSpPr>
          <p:cNvPr id="91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4855469" y="5800241"/>
            <a:ext cx="1100552" cy="899663"/>
            <a:chOff x="1921112" y="114053"/>
            <a:chExt cx="8110307" cy="6629895"/>
          </a:xfrm>
        </p:grpSpPr>
        <p:sp>
          <p:nvSpPr>
            <p:cNvPr id="92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93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94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 smtClea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08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95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96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97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3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Resumo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dirty="0" smtClean="0"/>
              <a:t>A </a:t>
            </a:r>
            <a:r>
              <a:rPr lang="pt-BR" dirty="0" err="1" smtClean="0"/>
              <a:t>trybu</a:t>
            </a:r>
            <a:r>
              <a:rPr lang="pt-BR" dirty="0" smtClean="0"/>
              <a:t> nasceu da ideia de que existem diversos tipos únicos de públicos.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/>
              <a:t>Este conceito </a:t>
            </a:r>
            <a:r>
              <a:rPr lang="pt-BR" b="1" dirty="0" err="1" smtClean="0"/>
              <a:t>trybu</a:t>
            </a:r>
            <a:r>
              <a:rPr lang="pt-BR" b="1" dirty="0" smtClean="0"/>
              <a:t>,</a:t>
            </a:r>
            <a:r>
              <a:rPr lang="pt-BR" dirty="0" smtClean="0"/>
              <a:t> foi criado por mulheres que um dia atreveram-se a sonhar</a:t>
            </a:r>
            <a:r>
              <a:rPr lang="pt-PT" dirty="0" smtClean="0"/>
              <a:t>.</a:t>
            </a:r>
            <a:endParaRPr lang="pt-BR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/>
              <a:t>Com a criação da startup </a:t>
            </a:r>
            <a:r>
              <a:rPr lang="pt-BR" b="1" dirty="0" smtClean="0"/>
              <a:t>ELA Empreende</a:t>
            </a:r>
            <a:r>
              <a:rPr lang="pt-BR" dirty="0" smtClean="0"/>
              <a:t>, veio para agregar valor às empreendedoras.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Impacto</a:t>
            </a:r>
            <a:r>
              <a:rPr lang="en-US" dirty="0" smtClean="0"/>
              <a:t> Social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 smtClean="0"/>
              <a:t>Motivação para as </a:t>
            </a:r>
            <a:r>
              <a:rPr lang="pt-BR" smtClean="0"/>
              <a:t>mulheres </a:t>
            </a:r>
            <a:r>
              <a:rPr lang="pt-BR" smtClean="0"/>
              <a:t>empreenderem</a:t>
            </a:r>
            <a:endParaRPr lang="pt-BR" dirty="0" smtClean="0"/>
          </a:p>
          <a:p>
            <a:pPr>
              <a:lnSpc>
                <a:spcPct val="100000"/>
              </a:lnSpc>
            </a:pPr>
            <a:r>
              <a:rPr lang="pt-BR" dirty="0" smtClean="0"/>
              <a:t>Criar redes de empreendedoras</a:t>
            </a:r>
          </a:p>
          <a:p>
            <a:pPr>
              <a:lnSpc>
                <a:spcPct val="100000"/>
              </a:lnSpc>
            </a:pPr>
            <a:r>
              <a:rPr lang="pt-PT" dirty="0" smtClean="0"/>
              <a:t>Estar passo a passo com o cliente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51F02384-994A-4C3C-8656-0CE2B6A3B91B}" type="slidenum">
              <a:rPr lang="en-US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rPr>
              <a:pPr defTabSz="685766"/>
              <a:t>5</a:t>
            </a:fld>
            <a:endParaRPr lang="en-US">
              <a:solidFill>
                <a:srgbClr val="3D4149">
                  <a:lumMod val="60000"/>
                  <a:lumOff val="40000"/>
                </a:srgbClr>
              </a:solidFill>
              <a:latin typeface="Calibri" panose="020F0502020204030204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  <p:grpSp>
        <p:nvGrpSpPr>
          <p:cNvPr id="39" name="Group 65">
            <a:extLst>
              <a:ext uri="{FF2B5EF4-FFF2-40B4-BE49-F238E27FC236}">
                <a16:creationId xmlns:a16="http://schemas.microsoft.com/office/drawing/2014/main" id="{A3B0DF40-C49E-4642-8812-08274DAF5BF1}"/>
              </a:ext>
            </a:extLst>
          </p:cNvPr>
          <p:cNvGrpSpPr/>
          <p:nvPr/>
        </p:nvGrpSpPr>
        <p:grpSpPr>
          <a:xfrm>
            <a:off x="173620" y="2591613"/>
            <a:ext cx="1920015" cy="1569547"/>
            <a:chOff x="1921112" y="114053"/>
            <a:chExt cx="8110307" cy="6629895"/>
          </a:xfrm>
        </p:grpSpPr>
        <p:sp>
          <p:nvSpPr>
            <p:cNvPr id="40" name="Figure">
              <a:extLst>
                <a:ext uri="{FF2B5EF4-FFF2-40B4-BE49-F238E27FC236}">
                  <a16:creationId xmlns:a16="http://schemas.microsoft.com/office/drawing/2014/main" id="{0AEE4FD5-81D6-4C5E-8CBD-00F4108D5475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1" name="Figure">
              <a:extLst>
                <a:ext uri="{FF2B5EF4-FFF2-40B4-BE49-F238E27FC236}">
                  <a16:creationId xmlns:a16="http://schemas.microsoft.com/office/drawing/2014/main" id="{ACBBA69B-2C80-4A4F-B011-C38D171A91F6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2" name="Figure">
              <a:extLst>
                <a:ext uri="{FF2B5EF4-FFF2-40B4-BE49-F238E27FC236}">
                  <a16:creationId xmlns:a16="http://schemas.microsoft.com/office/drawing/2014/main" id="{B68770DD-AC13-4198-9DE7-CEB7E3603E79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3" name="Figure">
              <a:extLst>
                <a:ext uri="{FF2B5EF4-FFF2-40B4-BE49-F238E27FC236}">
                  <a16:creationId xmlns:a16="http://schemas.microsoft.com/office/drawing/2014/main" id="{74A3A687-15ED-4866-8B7B-45215D1D255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4" name="Figure">
              <a:extLst>
                <a:ext uri="{FF2B5EF4-FFF2-40B4-BE49-F238E27FC236}">
                  <a16:creationId xmlns:a16="http://schemas.microsoft.com/office/drawing/2014/main" id="{824FB043-3C1D-4D3A-A1AE-9C8F3136E7A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5" name="Figure">
              <a:extLst>
                <a:ext uri="{FF2B5EF4-FFF2-40B4-BE49-F238E27FC236}">
                  <a16:creationId xmlns:a16="http://schemas.microsoft.com/office/drawing/2014/main" id="{5BEB2C59-7958-4F86-8DAF-416377092A60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46" name="Group 79">
            <a:extLst>
              <a:ext uri="{FF2B5EF4-FFF2-40B4-BE49-F238E27FC236}">
                <a16:creationId xmlns:a16="http://schemas.microsoft.com/office/drawing/2014/main" id="{44124AFC-F55F-4841-A830-7FFCE9C2C0BE}"/>
              </a:ext>
            </a:extLst>
          </p:cNvPr>
          <p:cNvGrpSpPr/>
          <p:nvPr/>
        </p:nvGrpSpPr>
        <p:grpSpPr>
          <a:xfrm>
            <a:off x="3556979" y="2591613"/>
            <a:ext cx="1920015" cy="1569547"/>
            <a:chOff x="1921112" y="114053"/>
            <a:chExt cx="8110307" cy="6629895"/>
          </a:xfrm>
        </p:grpSpPr>
        <p:sp>
          <p:nvSpPr>
            <p:cNvPr id="47" name="Figure">
              <a:extLst>
                <a:ext uri="{FF2B5EF4-FFF2-40B4-BE49-F238E27FC236}">
                  <a16:creationId xmlns:a16="http://schemas.microsoft.com/office/drawing/2014/main" id="{2870612D-5192-4704-84A7-9DC7D96A652F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8" name="Figure">
              <a:extLst>
                <a:ext uri="{FF2B5EF4-FFF2-40B4-BE49-F238E27FC236}">
                  <a16:creationId xmlns:a16="http://schemas.microsoft.com/office/drawing/2014/main" id="{BD8496F4-6584-44EE-9CD5-0BE3932CE1B2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9" name="Figure">
              <a:extLst>
                <a:ext uri="{FF2B5EF4-FFF2-40B4-BE49-F238E27FC236}">
                  <a16:creationId xmlns:a16="http://schemas.microsoft.com/office/drawing/2014/main" id="{13248431-A400-47A3-B207-49EEE9BC17F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0" name="Figure">
              <a:extLst>
                <a:ext uri="{FF2B5EF4-FFF2-40B4-BE49-F238E27FC236}">
                  <a16:creationId xmlns:a16="http://schemas.microsoft.com/office/drawing/2014/main" id="{78D041A8-66E5-4FD5-8CB9-F3B783E1F96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1" name="Figure">
              <a:extLst>
                <a:ext uri="{FF2B5EF4-FFF2-40B4-BE49-F238E27FC236}">
                  <a16:creationId xmlns:a16="http://schemas.microsoft.com/office/drawing/2014/main" id="{31AD4DAE-275D-490C-A898-A3FBA15CEC99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2" name="Figure">
              <a:extLst>
                <a:ext uri="{FF2B5EF4-FFF2-40B4-BE49-F238E27FC236}">
                  <a16:creationId xmlns:a16="http://schemas.microsoft.com/office/drawing/2014/main" id="{467AC8B5-E2B8-4D49-8BEC-B8B72985B190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53" name="Group 86">
            <a:extLst>
              <a:ext uri="{FF2B5EF4-FFF2-40B4-BE49-F238E27FC236}">
                <a16:creationId xmlns:a16="http://schemas.microsoft.com/office/drawing/2014/main" id="{A1794D90-6AB1-4374-9F6A-280AD4B97D9B}"/>
              </a:ext>
            </a:extLst>
          </p:cNvPr>
          <p:cNvGrpSpPr/>
          <p:nvPr/>
        </p:nvGrpSpPr>
        <p:grpSpPr>
          <a:xfrm>
            <a:off x="6940337" y="2591613"/>
            <a:ext cx="1920015" cy="1569547"/>
            <a:chOff x="1921112" y="114053"/>
            <a:chExt cx="8110307" cy="6629895"/>
          </a:xfrm>
        </p:grpSpPr>
        <p:sp>
          <p:nvSpPr>
            <p:cNvPr id="54" name="Figure">
              <a:extLst>
                <a:ext uri="{FF2B5EF4-FFF2-40B4-BE49-F238E27FC236}">
                  <a16:creationId xmlns:a16="http://schemas.microsoft.com/office/drawing/2014/main" id="{383A4DD6-15B3-49C6-B14A-2B716B5C3EB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5" name="Figure">
              <a:extLst>
                <a:ext uri="{FF2B5EF4-FFF2-40B4-BE49-F238E27FC236}">
                  <a16:creationId xmlns:a16="http://schemas.microsoft.com/office/drawing/2014/main" id="{FA7BE794-52FC-4CA7-9AD5-82F7BFE46A65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6" name="Figure">
              <a:extLst>
                <a:ext uri="{FF2B5EF4-FFF2-40B4-BE49-F238E27FC236}">
                  <a16:creationId xmlns:a16="http://schemas.microsoft.com/office/drawing/2014/main" id="{169A64DF-42F7-45D2-98D1-051FBF82CA55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7" name="Figure">
              <a:extLst>
                <a:ext uri="{FF2B5EF4-FFF2-40B4-BE49-F238E27FC236}">
                  <a16:creationId xmlns:a16="http://schemas.microsoft.com/office/drawing/2014/main" id="{727D6876-A7C0-426D-A6D9-8AE2D085C535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8" name="Figure">
              <a:extLst>
                <a:ext uri="{FF2B5EF4-FFF2-40B4-BE49-F238E27FC236}">
                  <a16:creationId xmlns:a16="http://schemas.microsoft.com/office/drawing/2014/main" id="{D6808B61-5893-44E4-B804-8099F4AF23E7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59" name="Figure">
              <a:extLst>
                <a:ext uri="{FF2B5EF4-FFF2-40B4-BE49-F238E27FC236}">
                  <a16:creationId xmlns:a16="http://schemas.microsoft.com/office/drawing/2014/main" id="{044E8351-C4B7-4C79-B756-5F0BFF73DEE0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sp>
        <p:nvSpPr>
          <p:cNvPr id="70" name="Freeform: Shape 48">
            <a:extLst>
              <a:ext uri="{FF2B5EF4-FFF2-40B4-BE49-F238E27FC236}">
                <a16:creationId xmlns:a16="http://schemas.microsoft.com/office/drawing/2014/main" id="{A553F846-0BFD-4750-9D94-DFF422D2625A}"/>
              </a:ext>
            </a:extLst>
          </p:cNvPr>
          <p:cNvSpPr/>
          <p:nvPr/>
        </p:nvSpPr>
        <p:spPr>
          <a:xfrm>
            <a:off x="413498" y="4858349"/>
            <a:ext cx="1590302" cy="504265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en-US" sz="1500" b="1" dirty="0" smtClean="0">
                <a:solidFill>
                  <a:prstClr val="white"/>
                </a:solidFill>
                <a:latin typeface="Calibri" panose="020F0502020204030204"/>
              </a:rPr>
              <a:t>Dart</a:t>
            </a:r>
            <a:endParaRPr lang="en-US" sz="15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Freeform: Shape 45">
            <a:extLst>
              <a:ext uri="{FF2B5EF4-FFF2-40B4-BE49-F238E27FC236}">
                <a16:creationId xmlns:a16="http://schemas.microsoft.com/office/drawing/2014/main" id="{BE6163F5-3BDE-42E1-996F-146609BE2B02}"/>
              </a:ext>
            </a:extLst>
          </p:cNvPr>
          <p:cNvSpPr/>
          <p:nvPr/>
        </p:nvSpPr>
        <p:spPr>
          <a:xfrm>
            <a:off x="3776849" y="4858350"/>
            <a:ext cx="1590302" cy="504265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en-US" sz="1500" b="1" dirty="0" smtClean="0">
                <a:solidFill>
                  <a:prstClr val="white"/>
                </a:solidFill>
                <a:latin typeface="Calibri" panose="020F0502020204030204"/>
              </a:rPr>
              <a:t>Flask</a:t>
            </a:r>
            <a:endParaRPr lang="en-US" sz="15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Freeform: Shape 44">
            <a:extLst>
              <a:ext uri="{FF2B5EF4-FFF2-40B4-BE49-F238E27FC236}">
                <a16:creationId xmlns:a16="http://schemas.microsoft.com/office/drawing/2014/main" id="{F579CB15-2ACC-4BB8-8EC2-5FF3C3458079}"/>
              </a:ext>
            </a:extLst>
          </p:cNvPr>
          <p:cNvSpPr/>
          <p:nvPr/>
        </p:nvSpPr>
        <p:spPr>
          <a:xfrm>
            <a:off x="7140202" y="4858350"/>
            <a:ext cx="1590300" cy="504265"/>
          </a:xfrm>
          <a:custGeom>
            <a:avLst/>
            <a:gdLst>
              <a:gd name="connsiteX0" fmla="*/ 0 w 2120400"/>
              <a:gd name="connsiteY0" fmla="*/ 0 h 672353"/>
              <a:gd name="connsiteX1" fmla="*/ 2120400 w 2120400"/>
              <a:gd name="connsiteY1" fmla="*/ 0 h 672353"/>
              <a:gd name="connsiteX2" fmla="*/ 2120400 w 2120400"/>
              <a:gd name="connsiteY2" fmla="*/ 672353 h 672353"/>
              <a:gd name="connsiteX3" fmla="*/ 0 w 2120400"/>
              <a:gd name="connsiteY3" fmla="*/ 672353 h 672353"/>
              <a:gd name="connsiteX4" fmla="*/ 0 w 2120400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0" h="672353">
                <a:moveTo>
                  <a:pt x="0" y="0"/>
                </a:moveTo>
                <a:lnTo>
                  <a:pt x="2120400" y="0"/>
                </a:lnTo>
                <a:lnTo>
                  <a:pt x="2120400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en-US" sz="1500" b="1" dirty="0" smtClean="0">
                <a:solidFill>
                  <a:prstClr val="white"/>
                </a:solidFill>
                <a:latin typeface="Calibri" panose="020F0502020204030204"/>
              </a:rPr>
              <a:t>Visual Code</a:t>
            </a:r>
            <a:endParaRPr lang="en-US" sz="15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6" name="Graphic 55" descr="Coffee">
            <a:extLst>
              <a:ext uri="{FF2B5EF4-FFF2-40B4-BE49-F238E27FC236}">
                <a16:creationId xmlns:a16="http://schemas.microsoft.com/office/drawing/2014/main" id="{37E6CE4B-A777-4106-874A-38415A38935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310913" y="4217016"/>
            <a:ext cx="540060" cy="521261"/>
          </a:xfrm>
          <a:prstGeom prst="rect">
            <a:avLst/>
          </a:prstGeom>
        </p:spPr>
      </p:pic>
      <p:pic>
        <p:nvPicPr>
          <p:cNvPr id="78" name="Graphic 57" descr="Coffee">
            <a:extLst>
              <a:ext uri="{FF2B5EF4-FFF2-40B4-BE49-F238E27FC236}">
                <a16:creationId xmlns:a16="http://schemas.microsoft.com/office/drawing/2014/main" id="{EA4D6841-0963-407D-B0DD-DE2ADDAC34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10324" y="4216322"/>
            <a:ext cx="540060" cy="521261"/>
          </a:xfrm>
          <a:prstGeom prst="rect">
            <a:avLst/>
          </a:prstGeom>
        </p:spPr>
      </p:pic>
      <p:pic>
        <p:nvPicPr>
          <p:cNvPr id="79" name="Graphic 58" descr="Rocket">
            <a:extLst>
              <a:ext uri="{FF2B5EF4-FFF2-40B4-BE49-F238E27FC236}">
                <a16:creationId xmlns:a16="http://schemas.microsoft.com/office/drawing/2014/main" id="{46B9FCB7-D9F9-4563-92C3-70CACFBBF3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604647" y="4216322"/>
            <a:ext cx="540060" cy="521261"/>
          </a:xfrm>
          <a:prstGeom prst="rect">
            <a:avLst/>
          </a:prstGeom>
        </p:spPr>
      </p:pic>
      <p:sp>
        <p:nvSpPr>
          <p:cNvPr id="80" name="Rectangle 59">
            <a:extLst>
              <a:ext uri="{FF2B5EF4-FFF2-40B4-BE49-F238E27FC236}">
                <a16:creationId xmlns:a16="http://schemas.microsoft.com/office/drawing/2014/main" id="{D86494BE-C64E-4D8D-BBCD-D02AA84E5741}"/>
              </a:ext>
            </a:extLst>
          </p:cNvPr>
          <p:cNvSpPr/>
          <p:nvPr/>
        </p:nvSpPr>
        <p:spPr>
          <a:xfrm>
            <a:off x="7330274" y="2242997"/>
            <a:ext cx="1210909" cy="276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defTabSz="685766"/>
            <a:r>
              <a:rPr lang="en-US" sz="1350" b="1" cap="all" dirty="0" err="1" smtClean="0">
                <a:solidFill>
                  <a:prstClr val="black"/>
                </a:solidFill>
                <a:latin typeface="Calibri" panose="020F0502020204030204"/>
              </a:rPr>
              <a:t>Ferramentas</a:t>
            </a:r>
            <a:endParaRPr lang="en-US" sz="1350" b="1" cap="al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2" name="Rectangle 61">
            <a:extLst>
              <a:ext uri="{FF2B5EF4-FFF2-40B4-BE49-F238E27FC236}">
                <a16:creationId xmlns:a16="http://schemas.microsoft.com/office/drawing/2014/main" id="{BF3D3878-1FCC-43B3-A121-646B859FFA48}"/>
              </a:ext>
            </a:extLst>
          </p:cNvPr>
          <p:cNvSpPr/>
          <p:nvPr/>
        </p:nvSpPr>
        <p:spPr>
          <a:xfrm>
            <a:off x="3923041" y="2242997"/>
            <a:ext cx="1298672" cy="276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defTabSz="685766"/>
            <a:r>
              <a:rPr lang="en-US" sz="1350" b="1" cap="all" dirty="0">
                <a:solidFill>
                  <a:prstClr val="black"/>
                </a:solidFill>
              </a:rPr>
              <a:t>Framework</a:t>
            </a:r>
            <a:endParaRPr lang="en-US" sz="1350" b="1" cap="al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4" name="Rectangle 63">
            <a:extLst>
              <a:ext uri="{FF2B5EF4-FFF2-40B4-BE49-F238E27FC236}">
                <a16:creationId xmlns:a16="http://schemas.microsoft.com/office/drawing/2014/main" id="{395F2C77-7C0B-440E-89E9-756326989170}"/>
              </a:ext>
            </a:extLst>
          </p:cNvPr>
          <p:cNvSpPr/>
          <p:nvPr/>
        </p:nvSpPr>
        <p:spPr>
          <a:xfrm>
            <a:off x="836207" y="2242997"/>
            <a:ext cx="745637" cy="276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defTabSz="685766"/>
            <a:r>
              <a:rPr lang="en-US" sz="1350" b="1" cap="all" dirty="0" err="1" smtClean="0">
                <a:solidFill>
                  <a:prstClr val="black"/>
                </a:solidFill>
                <a:latin typeface="Calibri" panose="020F0502020204030204"/>
              </a:rPr>
              <a:t>Linguagens</a:t>
            </a:r>
            <a:endParaRPr lang="en-US" sz="1350" b="1" cap="al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5" name="Freeform: Shape 48">
            <a:extLst>
              <a:ext uri="{FF2B5EF4-FFF2-40B4-BE49-F238E27FC236}">
                <a16:creationId xmlns:a16="http://schemas.microsoft.com/office/drawing/2014/main" id="{A553F846-0BFD-4750-9D94-DFF422D2625A}"/>
              </a:ext>
            </a:extLst>
          </p:cNvPr>
          <p:cNvSpPr/>
          <p:nvPr/>
        </p:nvSpPr>
        <p:spPr>
          <a:xfrm>
            <a:off x="413498" y="5555538"/>
            <a:ext cx="1590302" cy="504265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en-US" sz="1500" b="1" dirty="0" smtClean="0">
                <a:solidFill>
                  <a:prstClr val="white"/>
                </a:solidFill>
                <a:latin typeface="Calibri" panose="020F0502020204030204"/>
              </a:rPr>
              <a:t>MySQL</a:t>
            </a:r>
            <a:endParaRPr lang="en-US" sz="15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6" name="Freeform: Shape 44">
            <a:extLst>
              <a:ext uri="{FF2B5EF4-FFF2-40B4-BE49-F238E27FC236}">
                <a16:creationId xmlns:a16="http://schemas.microsoft.com/office/drawing/2014/main" id="{F579CB15-2ACC-4BB8-8EC2-5FF3C3458079}"/>
              </a:ext>
            </a:extLst>
          </p:cNvPr>
          <p:cNvSpPr/>
          <p:nvPr/>
        </p:nvSpPr>
        <p:spPr>
          <a:xfrm>
            <a:off x="7140202" y="5555538"/>
            <a:ext cx="1590300" cy="504265"/>
          </a:xfrm>
          <a:custGeom>
            <a:avLst/>
            <a:gdLst>
              <a:gd name="connsiteX0" fmla="*/ 0 w 2120400"/>
              <a:gd name="connsiteY0" fmla="*/ 0 h 672353"/>
              <a:gd name="connsiteX1" fmla="*/ 2120400 w 2120400"/>
              <a:gd name="connsiteY1" fmla="*/ 0 h 672353"/>
              <a:gd name="connsiteX2" fmla="*/ 2120400 w 2120400"/>
              <a:gd name="connsiteY2" fmla="*/ 672353 h 672353"/>
              <a:gd name="connsiteX3" fmla="*/ 0 w 2120400"/>
              <a:gd name="connsiteY3" fmla="*/ 672353 h 672353"/>
              <a:gd name="connsiteX4" fmla="*/ 0 w 2120400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0" h="672353">
                <a:moveTo>
                  <a:pt x="0" y="0"/>
                </a:moveTo>
                <a:lnTo>
                  <a:pt x="2120400" y="0"/>
                </a:lnTo>
                <a:lnTo>
                  <a:pt x="2120400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en-US" sz="1500" b="1" dirty="0" smtClean="0">
                <a:solidFill>
                  <a:prstClr val="white"/>
                </a:solidFill>
                <a:latin typeface="Calibri" panose="020F0502020204030204"/>
              </a:rPr>
              <a:t>Lunacy</a:t>
            </a:r>
            <a:endParaRPr lang="en-US" sz="15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7" name="Freeform: Shape 48">
            <a:extLst>
              <a:ext uri="{FF2B5EF4-FFF2-40B4-BE49-F238E27FC236}">
                <a16:creationId xmlns:a16="http://schemas.microsoft.com/office/drawing/2014/main" id="{A553F846-0BFD-4750-9D94-DFF422D2625A}"/>
              </a:ext>
            </a:extLst>
          </p:cNvPr>
          <p:cNvSpPr/>
          <p:nvPr/>
        </p:nvSpPr>
        <p:spPr>
          <a:xfrm>
            <a:off x="413498" y="6252727"/>
            <a:ext cx="1590302" cy="504265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en-US" sz="1500" b="1" dirty="0" smtClean="0">
                <a:solidFill>
                  <a:prstClr val="white"/>
                </a:solidFill>
                <a:latin typeface="Calibri" panose="020F0502020204030204"/>
              </a:rPr>
              <a:t>Python</a:t>
            </a:r>
            <a:endParaRPr lang="en-US" sz="15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0" name="Freeform: Shape 44">
            <a:extLst>
              <a:ext uri="{FF2B5EF4-FFF2-40B4-BE49-F238E27FC236}">
                <a16:creationId xmlns:a16="http://schemas.microsoft.com/office/drawing/2014/main" id="{F579CB15-2ACC-4BB8-8EC2-5FF3C3458079}"/>
              </a:ext>
            </a:extLst>
          </p:cNvPr>
          <p:cNvSpPr/>
          <p:nvPr/>
        </p:nvSpPr>
        <p:spPr>
          <a:xfrm>
            <a:off x="7140200" y="6252727"/>
            <a:ext cx="1590300" cy="504265"/>
          </a:xfrm>
          <a:custGeom>
            <a:avLst/>
            <a:gdLst>
              <a:gd name="connsiteX0" fmla="*/ 0 w 2120400"/>
              <a:gd name="connsiteY0" fmla="*/ 0 h 672353"/>
              <a:gd name="connsiteX1" fmla="*/ 2120400 w 2120400"/>
              <a:gd name="connsiteY1" fmla="*/ 0 h 672353"/>
              <a:gd name="connsiteX2" fmla="*/ 2120400 w 2120400"/>
              <a:gd name="connsiteY2" fmla="*/ 672353 h 672353"/>
              <a:gd name="connsiteX3" fmla="*/ 0 w 2120400"/>
              <a:gd name="connsiteY3" fmla="*/ 672353 h 672353"/>
              <a:gd name="connsiteX4" fmla="*/ 0 w 2120400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0" h="672353">
                <a:moveTo>
                  <a:pt x="0" y="0"/>
                </a:moveTo>
                <a:lnTo>
                  <a:pt x="2120400" y="0"/>
                </a:lnTo>
                <a:lnTo>
                  <a:pt x="2120400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en-US" sz="1500" b="1" smtClean="0">
                <a:solidFill>
                  <a:prstClr val="white"/>
                </a:solidFill>
                <a:latin typeface="Calibri" panose="020F0502020204030204"/>
              </a:rPr>
              <a:t>Github</a:t>
            </a:r>
            <a:endParaRPr lang="en-US" sz="15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Freeform: Shape 45">
            <a:extLst>
              <a:ext uri="{FF2B5EF4-FFF2-40B4-BE49-F238E27FC236}">
                <a16:creationId xmlns:a16="http://schemas.microsoft.com/office/drawing/2014/main" id="{BE6163F5-3BDE-42E1-996F-146609BE2B02}"/>
              </a:ext>
            </a:extLst>
          </p:cNvPr>
          <p:cNvSpPr/>
          <p:nvPr/>
        </p:nvSpPr>
        <p:spPr>
          <a:xfrm>
            <a:off x="3764278" y="5555538"/>
            <a:ext cx="1590302" cy="504265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en-US" sz="1500" b="1" dirty="0" smtClean="0">
                <a:solidFill>
                  <a:prstClr val="white"/>
                </a:solidFill>
                <a:latin typeface="Calibri" panose="020F0502020204030204"/>
              </a:rPr>
              <a:t>Flutter</a:t>
            </a:r>
            <a:endParaRPr lang="en-US" sz="1500" b="1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43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Ciclo de vida do </a:t>
            </a:r>
            <a:r>
              <a:rPr lang="pt-BR" dirty="0" err="1" smtClean="0"/>
              <a:t>App</a:t>
            </a:r>
            <a:endParaRPr lang="pt-BR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  <p:grpSp>
        <p:nvGrpSpPr>
          <p:cNvPr id="60" name="Group 46">
            <a:extLst>
              <a:ext uri="{FF2B5EF4-FFF2-40B4-BE49-F238E27FC236}">
                <a16:creationId xmlns:a16="http://schemas.microsoft.com/office/drawing/2014/main" id="{007DF6C6-0216-432A-B2F2-9D5487A44184}"/>
              </a:ext>
            </a:extLst>
          </p:cNvPr>
          <p:cNvGrpSpPr/>
          <p:nvPr/>
        </p:nvGrpSpPr>
        <p:grpSpPr>
          <a:xfrm>
            <a:off x="2907642" y="2068736"/>
            <a:ext cx="3328717" cy="3446809"/>
            <a:chOff x="4033975" y="1942343"/>
            <a:chExt cx="4122464" cy="4268716"/>
          </a:xfrm>
        </p:grpSpPr>
        <p:grpSp>
          <p:nvGrpSpPr>
            <p:cNvPr id="61" name="Group 5">
              <a:extLst>
                <a:ext uri="{FF2B5EF4-FFF2-40B4-BE49-F238E27FC236}">
                  <a16:creationId xmlns:a16="http://schemas.microsoft.com/office/drawing/2014/main" id="{F06FACEC-C924-4022-8132-C703A6CFB49D}"/>
                </a:ext>
              </a:extLst>
            </p:cNvPr>
            <p:cNvGrpSpPr/>
            <p:nvPr/>
          </p:nvGrpSpPr>
          <p:grpSpPr>
            <a:xfrm>
              <a:off x="5538629" y="5732127"/>
              <a:ext cx="1118377" cy="478932"/>
              <a:chOff x="5538629" y="5732127"/>
              <a:chExt cx="1118377" cy="478932"/>
            </a:xfrm>
          </p:grpSpPr>
          <p:sp>
            <p:nvSpPr>
              <p:cNvPr id="81" name="Freeform 5">
                <a:extLst>
                  <a:ext uri="{FF2B5EF4-FFF2-40B4-BE49-F238E27FC236}">
                    <a16:creationId xmlns:a16="http://schemas.microsoft.com/office/drawing/2014/main" id="{C95F169F-4A0D-4395-BF60-1A9D45307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629" y="5732127"/>
                <a:ext cx="1118377" cy="195748"/>
              </a:xfrm>
              <a:custGeom>
                <a:avLst/>
                <a:gdLst>
                  <a:gd name="T0" fmla="*/ 692 w 759"/>
                  <a:gd name="T1" fmla="*/ 133 h 133"/>
                  <a:gd name="T2" fmla="*/ 67 w 759"/>
                  <a:gd name="T3" fmla="*/ 133 h 133"/>
                  <a:gd name="T4" fmla="*/ 0 w 759"/>
                  <a:gd name="T5" fmla="*/ 67 h 133"/>
                  <a:gd name="T6" fmla="*/ 0 w 759"/>
                  <a:gd name="T7" fmla="*/ 67 h 133"/>
                  <a:gd name="T8" fmla="*/ 67 w 759"/>
                  <a:gd name="T9" fmla="*/ 0 h 133"/>
                  <a:gd name="T10" fmla="*/ 692 w 759"/>
                  <a:gd name="T11" fmla="*/ 0 h 133"/>
                  <a:gd name="T12" fmla="*/ 759 w 759"/>
                  <a:gd name="T13" fmla="*/ 67 h 133"/>
                  <a:gd name="T14" fmla="*/ 759 w 759"/>
                  <a:gd name="T15" fmla="*/ 67 h 133"/>
                  <a:gd name="T16" fmla="*/ 692 w 759"/>
                  <a:gd name="T17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9" h="133">
                    <a:moveTo>
                      <a:pt x="692" y="133"/>
                    </a:moveTo>
                    <a:cubicBezTo>
                      <a:pt x="67" y="133"/>
                      <a:pt x="67" y="133"/>
                      <a:pt x="67" y="133"/>
                    </a:cubicBezTo>
                    <a:cubicBezTo>
                      <a:pt x="30" y="133"/>
                      <a:pt x="0" y="104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692" y="0"/>
                      <a:pt x="692" y="0"/>
                      <a:pt x="692" y="0"/>
                    </a:cubicBezTo>
                    <a:cubicBezTo>
                      <a:pt x="729" y="0"/>
                      <a:pt x="759" y="30"/>
                      <a:pt x="759" y="67"/>
                    </a:cubicBezTo>
                    <a:cubicBezTo>
                      <a:pt x="759" y="67"/>
                      <a:pt x="759" y="67"/>
                      <a:pt x="759" y="67"/>
                    </a:cubicBezTo>
                    <a:cubicBezTo>
                      <a:pt x="759" y="104"/>
                      <a:pt x="729" y="133"/>
                      <a:pt x="692" y="13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2D95A972-75FB-4CDC-A6FC-DCB362368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629" y="6015311"/>
                <a:ext cx="1118377" cy="195748"/>
              </a:xfrm>
              <a:custGeom>
                <a:avLst/>
                <a:gdLst>
                  <a:gd name="T0" fmla="*/ 692 w 759"/>
                  <a:gd name="T1" fmla="*/ 133 h 133"/>
                  <a:gd name="T2" fmla="*/ 67 w 759"/>
                  <a:gd name="T3" fmla="*/ 133 h 133"/>
                  <a:gd name="T4" fmla="*/ 0 w 759"/>
                  <a:gd name="T5" fmla="*/ 67 h 133"/>
                  <a:gd name="T6" fmla="*/ 0 w 759"/>
                  <a:gd name="T7" fmla="*/ 67 h 133"/>
                  <a:gd name="T8" fmla="*/ 67 w 759"/>
                  <a:gd name="T9" fmla="*/ 0 h 133"/>
                  <a:gd name="T10" fmla="*/ 692 w 759"/>
                  <a:gd name="T11" fmla="*/ 0 h 133"/>
                  <a:gd name="T12" fmla="*/ 759 w 759"/>
                  <a:gd name="T13" fmla="*/ 67 h 133"/>
                  <a:gd name="T14" fmla="*/ 759 w 759"/>
                  <a:gd name="T15" fmla="*/ 67 h 133"/>
                  <a:gd name="T16" fmla="*/ 692 w 759"/>
                  <a:gd name="T17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9" h="133">
                    <a:moveTo>
                      <a:pt x="692" y="133"/>
                    </a:moveTo>
                    <a:cubicBezTo>
                      <a:pt x="67" y="133"/>
                      <a:pt x="67" y="133"/>
                      <a:pt x="67" y="133"/>
                    </a:cubicBezTo>
                    <a:cubicBezTo>
                      <a:pt x="30" y="133"/>
                      <a:pt x="0" y="104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692" y="0"/>
                      <a:pt x="692" y="0"/>
                      <a:pt x="692" y="0"/>
                    </a:cubicBezTo>
                    <a:cubicBezTo>
                      <a:pt x="729" y="0"/>
                      <a:pt x="759" y="30"/>
                      <a:pt x="759" y="67"/>
                    </a:cubicBezTo>
                    <a:cubicBezTo>
                      <a:pt x="759" y="67"/>
                      <a:pt x="759" y="67"/>
                      <a:pt x="759" y="67"/>
                    </a:cubicBezTo>
                    <a:cubicBezTo>
                      <a:pt x="759" y="104"/>
                      <a:pt x="729" y="133"/>
                      <a:pt x="692" y="13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62" name="Group 8">
              <a:extLst>
                <a:ext uri="{FF2B5EF4-FFF2-40B4-BE49-F238E27FC236}">
                  <a16:creationId xmlns:a16="http://schemas.microsoft.com/office/drawing/2014/main" id="{70F53D81-3BA9-4A7F-A54F-CB31135CCA4A}"/>
                </a:ext>
              </a:extLst>
            </p:cNvPr>
            <p:cNvGrpSpPr/>
            <p:nvPr/>
          </p:nvGrpSpPr>
          <p:grpSpPr>
            <a:xfrm>
              <a:off x="4033975" y="1942343"/>
              <a:ext cx="4122464" cy="2161063"/>
              <a:chOff x="4033975" y="1891543"/>
              <a:chExt cx="4122464" cy="2161063"/>
            </a:xfrm>
          </p:grpSpPr>
          <p:sp>
            <p:nvSpPr>
              <p:cNvPr id="69" name="Freeform 7">
                <a:extLst>
                  <a:ext uri="{FF2B5EF4-FFF2-40B4-BE49-F238E27FC236}">
                    <a16:creationId xmlns:a16="http://schemas.microsoft.com/office/drawing/2014/main" id="{13A30FB6-5D9C-426B-8261-E7182F88F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478" y="3969087"/>
                <a:ext cx="538961" cy="57420"/>
              </a:xfrm>
              <a:custGeom>
                <a:avLst/>
                <a:gdLst>
                  <a:gd name="T0" fmla="*/ 347 w 366"/>
                  <a:gd name="T1" fmla="*/ 39 h 39"/>
                  <a:gd name="T2" fmla="*/ 19 w 366"/>
                  <a:gd name="T3" fmla="*/ 39 h 39"/>
                  <a:gd name="T4" fmla="*/ 0 w 366"/>
                  <a:gd name="T5" fmla="*/ 19 h 39"/>
                  <a:gd name="T6" fmla="*/ 0 w 366"/>
                  <a:gd name="T7" fmla="*/ 19 h 39"/>
                  <a:gd name="T8" fmla="*/ 19 w 366"/>
                  <a:gd name="T9" fmla="*/ 0 h 39"/>
                  <a:gd name="T10" fmla="*/ 347 w 366"/>
                  <a:gd name="T11" fmla="*/ 0 h 39"/>
                  <a:gd name="T12" fmla="*/ 366 w 366"/>
                  <a:gd name="T13" fmla="*/ 19 h 39"/>
                  <a:gd name="T14" fmla="*/ 366 w 366"/>
                  <a:gd name="T15" fmla="*/ 19 h 39"/>
                  <a:gd name="T16" fmla="*/ 347 w 366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6" h="39">
                    <a:moveTo>
                      <a:pt x="347" y="39"/>
                    </a:moveTo>
                    <a:cubicBezTo>
                      <a:pt x="19" y="39"/>
                      <a:pt x="19" y="39"/>
                      <a:pt x="19" y="39"/>
                    </a:cubicBezTo>
                    <a:cubicBezTo>
                      <a:pt x="8" y="39"/>
                      <a:pt x="0" y="30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8" y="0"/>
                      <a:pt x="19" y="0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57" y="0"/>
                      <a:pt x="366" y="9"/>
                      <a:pt x="366" y="19"/>
                    </a:cubicBezTo>
                    <a:cubicBezTo>
                      <a:pt x="366" y="19"/>
                      <a:pt x="366" y="19"/>
                      <a:pt x="366" y="19"/>
                    </a:cubicBezTo>
                    <a:cubicBezTo>
                      <a:pt x="366" y="30"/>
                      <a:pt x="357" y="39"/>
                      <a:pt x="347" y="3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1" name="Freeform 8">
                <a:extLst>
                  <a:ext uri="{FF2B5EF4-FFF2-40B4-BE49-F238E27FC236}">
                    <a16:creationId xmlns:a16="http://schemas.microsoft.com/office/drawing/2014/main" id="{CBC1127A-7214-403A-9871-5B42FFD41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5951" y="2538818"/>
                <a:ext cx="420207" cy="387582"/>
              </a:xfrm>
              <a:custGeom>
                <a:avLst/>
                <a:gdLst>
                  <a:gd name="T0" fmla="*/ 276 w 285"/>
                  <a:gd name="T1" fmla="*/ 35 h 263"/>
                  <a:gd name="T2" fmla="*/ 34 w 285"/>
                  <a:gd name="T3" fmla="*/ 256 h 263"/>
                  <a:gd name="T4" fmla="*/ 7 w 285"/>
                  <a:gd name="T5" fmla="*/ 254 h 263"/>
                  <a:gd name="T6" fmla="*/ 7 w 285"/>
                  <a:gd name="T7" fmla="*/ 254 h 263"/>
                  <a:gd name="T8" fmla="*/ 8 w 285"/>
                  <a:gd name="T9" fmla="*/ 227 h 263"/>
                  <a:gd name="T10" fmla="*/ 250 w 285"/>
                  <a:gd name="T11" fmla="*/ 7 h 263"/>
                  <a:gd name="T12" fmla="*/ 278 w 285"/>
                  <a:gd name="T13" fmla="*/ 8 h 263"/>
                  <a:gd name="T14" fmla="*/ 278 w 285"/>
                  <a:gd name="T15" fmla="*/ 8 h 263"/>
                  <a:gd name="T16" fmla="*/ 276 w 285"/>
                  <a:gd name="T17" fmla="*/ 3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5" h="263">
                    <a:moveTo>
                      <a:pt x="276" y="35"/>
                    </a:moveTo>
                    <a:cubicBezTo>
                      <a:pt x="34" y="256"/>
                      <a:pt x="34" y="256"/>
                      <a:pt x="34" y="256"/>
                    </a:cubicBezTo>
                    <a:cubicBezTo>
                      <a:pt x="26" y="263"/>
                      <a:pt x="14" y="262"/>
                      <a:pt x="7" y="254"/>
                    </a:cubicBezTo>
                    <a:cubicBezTo>
                      <a:pt x="7" y="254"/>
                      <a:pt x="7" y="254"/>
                      <a:pt x="7" y="254"/>
                    </a:cubicBezTo>
                    <a:cubicBezTo>
                      <a:pt x="0" y="246"/>
                      <a:pt x="0" y="234"/>
                      <a:pt x="8" y="227"/>
                    </a:cubicBezTo>
                    <a:cubicBezTo>
                      <a:pt x="250" y="7"/>
                      <a:pt x="250" y="7"/>
                      <a:pt x="250" y="7"/>
                    </a:cubicBezTo>
                    <a:cubicBezTo>
                      <a:pt x="258" y="0"/>
                      <a:pt x="270" y="0"/>
                      <a:pt x="278" y="8"/>
                    </a:cubicBezTo>
                    <a:cubicBezTo>
                      <a:pt x="278" y="8"/>
                      <a:pt x="278" y="8"/>
                      <a:pt x="278" y="8"/>
                    </a:cubicBezTo>
                    <a:cubicBezTo>
                      <a:pt x="285" y="16"/>
                      <a:pt x="284" y="28"/>
                      <a:pt x="276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F888CF76-CD18-4BF8-9564-2D1C7FB7B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5405" y="1891543"/>
                <a:ext cx="56115" cy="538961"/>
              </a:xfrm>
              <a:custGeom>
                <a:avLst/>
                <a:gdLst>
                  <a:gd name="T0" fmla="*/ 38 w 38"/>
                  <a:gd name="T1" fmla="*/ 19 h 366"/>
                  <a:gd name="T2" fmla="*/ 38 w 38"/>
                  <a:gd name="T3" fmla="*/ 347 h 366"/>
                  <a:gd name="T4" fmla="*/ 19 w 38"/>
                  <a:gd name="T5" fmla="*/ 366 h 366"/>
                  <a:gd name="T6" fmla="*/ 19 w 38"/>
                  <a:gd name="T7" fmla="*/ 366 h 366"/>
                  <a:gd name="T8" fmla="*/ 0 w 38"/>
                  <a:gd name="T9" fmla="*/ 347 h 366"/>
                  <a:gd name="T10" fmla="*/ 0 w 38"/>
                  <a:gd name="T11" fmla="*/ 19 h 366"/>
                  <a:gd name="T12" fmla="*/ 19 w 38"/>
                  <a:gd name="T13" fmla="*/ 0 h 366"/>
                  <a:gd name="T14" fmla="*/ 19 w 38"/>
                  <a:gd name="T15" fmla="*/ 0 h 366"/>
                  <a:gd name="T16" fmla="*/ 38 w 38"/>
                  <a:gd name="T17" fmla="*/ 19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366">
                    <a:moveTo>
                      <a:pt x="38" y="19"/>
                    </a:moveTo>
                    <a:cubicBezTo>
                      <a:pt x="38" y="347"/>
                      <a:pt x="38" y="347"/>
                      <a:pt x="38" y="347"/>
                    </a:cubicBezTo>
                    <a:cubicBezTo>
                      <a:pt x="38" y="357"/>
                      <a:pt x="29" y="366"/>
                      <a:pt x="19" y="366"/>
                    </a:cubicBezTo>
                    <a:cubicBezTo>
                      <a:pt x="19" y="366"/>
                      <a:pt x="19" y="366"/>
                      <a:pt x="19" y="366"/>
                    </a:cubicBezTo>
                    <a:cubicBezTo>
                      <a:pt x="8" y="366"/>
                      <a:pt x="0" y="357"/>
                      <a:pt x="0" y="34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8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9" y="0"/>
                      <a:pt x="38" y="9"/>
                      <a:pt x="38" y="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5" name="Freeform 10">
                <a:extLst>
                  <a:ext uri="{FF2B5EF4-FFF2-40B4-BE49-F238E27FC236}">
                    <a16:creationId xmlns:a16="http://schemas.microsoft.com/office/drawing/2014/main" id="{DCCF1B4B-524E-4259-ACF8-D9FA2A2AA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3975" y="3996491"/>
                <a:ext cx="538961" cy="56115"/>
              </a:xfrm>
              <a:custGeom>
                <a:avLst/>
                <a:gdLst>
                  <a:gd name="T0" fmla="*/ 20 w 366"/>
                  <a:gd name="T1" fmla="*/ 38 h 38"/>
                  <a:gd name="T2" fmla="*/ 347 w 366"/>
                  <a:gd name="T3" fmla="*/ 38 h 38"/>
                  <a:gd name="T4" fmla="*/ 366 w 366"/>
                  <a:gd name="T5" fmla="*/ 19 h 38"/>
                  <a:gd name="T6" fmla="*/ 366 w 366"/>
                  <a:gd name="T7" fmla="*/ 19 h 38"/>
                  <a:gd name="T8" fmla="*/ 347 w 366"/>
                  <a:gd name="T9" fmla="*/ 0 h 38"/>
                  <a:gd name="T10" fmla="*/ 20 w 366"/>
                  <a:gd name="T11" fmla="*/ 0 h 38"/>
                  <a:gd name="T12" fmla="*/ 0 w 366"/>
                  <a:gd name="T13" fmla="*/ 19 h 38"/>
                  <a:gd name="T14" fmla="*/ 0 w 366"/>
                  <a:gd name="T15" fmla="*/ 19 h 38"/>
                  <a:gd name="T16" fmla="*/ 20 w 36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6" h="38">
                    <a:moveTo>
                      <a:pt x="20" y="38"/>
                    </a:moveTo>
                    <a:cubicBezTo>
                      <a:pt x="347" y="38"/>
                      <a:pt x="347" y="38"/>
                      <a:pt x="347" y="38"/>
                    </a:cubicBezTo>
                    <a:cubicBezTo>
                      <a:pt x="358" y="38"/>
                      <a:pt x="366" y="29"/>
                      <a:pt x="366" y="19"/>
                    </a:cubicBezTo>
                    <a:cubicBezTo>
                      <a:pt x="366" y="19"/>
                      <a:pt x="366" y="19"/>
                      <a:pt x="366" y="19"/>
                    </a:cubicBezTo>
                    <a:cubicBezTo>
                      <a:pt x="366" y="8"/>
                      <a:pt x="358" y="0"/>
                      <a:pt x="34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9"/>
                      <a:pt x="9" y="38"/>
                      <a:pt x="20" y="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7" name="Freeform 11">
                <a:extLst>
                  <a:ext uri="{FF2B5EF4-FFF2-40B4-BE49-F238E27FC236}">
                    <a16:creationId xmlns:a16="http://schemas.microsoft.com/office/drawing/2014/main" id="{3AD5E1DA-9D97-4597-B533-6ED5A9E22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5561" y="2564918"/>
                <a:ext cx="420207" cy="387582"/>
              </a:xfrm>
              <a:custGeom>
                <a:avLst/>
                <a:gdLst>
                  <a:gd name="T0" fmla="*/ 8 w 285"/>
                  <a:gd name="T1" fmla="*/ 36 h 263"/>
                  <a:gd name="T2" fmla="*/ 250 w 285"/>
                  <a:gd name="T3" fmla="*/ 256 h 263"/>
                  <a:gd name="T4" fmla="*/ 277 w 285"/>
                  <a:gd name="T5" fmla="*/ 255 h 263"/>
                  <a:gd name="T6" fmla="*/ 277 w 285"/>
                  <a:gd name="T7" fmla="*/ 255 h 263"/>
                  <a:gd name="T8" fmla="*/ 276 w 285"/>
                  <a:gd name="T9" fmla="*/ 227 h 263"/>
                  <a:gd name="T10" fmla="*/ 34 w 285"/>
                  <a:gd name="T11" fmla="*/ 7 h 263"/>
                  <a:gd name="T12" fmla="*/ 7 w 285"/>
                  <a:gd name="T13" fmla="*/ 9 h 263"/>
                  <a:gd name="T14" fmla="*/ 7 w 285"/>
                  <a:gd name="T15" fmla="*/ 9 h 263"/>
                  <a:gd name="T16" fmla="*/ 8 w 285"/>
                  <a:gd name="T17" fmla="*/ 36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5" h="263">
                    <a:moveTo>
                      <a:pt x="8" y="36"/>
                    </a:moveTo>
                    <a:cubicBezTo>
                      <a:pt x="250" y="256"/>
                      <a:pt x="250" y="256"/>
                      <a:pt x="250" y="256"/>
                    </a:cubicBezTo>
                    <a:cubicBezTo>
                      <a:pt x="258" y="263"/>
                      <a:pt x="270" y="262"/>
                      <a:pt x="277" y="255"/>
                    </a:cubicBezTo>
                    <a:cubicBezTo>
                      <a:pt x="277" y="255"/>
                      <a:pt x="277" y="255"/>
                      <a:pt x="277" y="255"/>
                    </a:cubicBezTo>
                    <a:cubicBezTo>
                      <a:pt x="285" y="247"/>
                      <a:pt x="284" y="235"/>
                      <a:pt x="276" y="22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26" y="0"/>
                      <a:pt x="14" y="1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0" y="16"/>
                      <a:pt x="0" y="29"/>
                      <a:pt x="8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5C0D6F32-DE3F-471A-B6C4-60F0C465D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2674" y="2683671"/>
              <a:ext cx="1145781" cy="965692"/>
            </a:xfrm>
            <a:custGeom>
              <a:avLst/>
              <a:gdLst>
                <a:gd name="T0" fmla="*/ 778 w 778"/>
                <a:gd name="T1" fmla="*/ 0 h 655"/>
                <a:gd name="T2" fmla="*/ 778 w 778"/>
                <a:gd name="T3" fmla="*/ 655 h 655"/>
                <a:gd name="T4" fmla="*/ 0 w 778"/>
                <a:gd name="T5" fmla="*/ 655 h 655"/>
                <a:gd name="T6" fmla="*/ 0 w 778"/>
                <a:gd name="T7" fmla="*/ 654 h 655"/>
                <a:gd name="T8" fmla="*/ 50 w 778"/>
                <a:gd name="T9" fmla="*/ 491 h 655"/>
                <a:gd name="T10" fmla="*/ 778 w 778"/>
                <a:gd name="T11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8" h="655">
                  <a:moveTo>
                    <a:pt x="778" y="0"/>
                  </a:moveTo>
                  <a:cubicBezTo>
                    <a:pt x="778" y="655"/>
                    <a:pt x="778" y="655"/>
                    <a:pt x="778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654"/>
                    <a:pt x="0" y="654"/>
                    <a:pt x="0" y="654"/>
                  </a:cubicBezTo>
                  <a:cubicBezTo>
                    <a:pt x="9" y="598"/>
                    <a:pt x="26" y="543"/>
                    <a:pt x="50" y="491"/>
                  </a:cubicBezTo>
                  <a:cubicBezTo>
                    <a:pt x="173" y="215"/>
                    <a:pt x="477" y="5"/>
                    <a:pt x="7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89362A96-8EAA-4171-B21B-3CEB71D39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438" y="3689819"/>
              <a:ext cx="1181016" cy="942203"/>
            </a:xfrm>
            <a:custGeom>
              <a:avLst/>
              <a:gdLst>
                <a:gd name="T0" fmla="*/ 802 w 802"/>
                <a:gd name="T1" fmla="*/ 0 h 639"/>
                <a:gd name="T2" fmla="*/ 802 w 802"/>
                <a:gd name="T3" fmla="*/ 639 h 639"/>
                <a:gd name="T4" fmla="*/ 229 w 802"/>
                <a:gd name="T5" fmla="*/ 639 h 639"/>
                <a:gd name="T6" fmla="*/ 128 w 802"/>
                <a:gd name="T7" fmla="*/ 475 h 639"/>
                <a:gd name="T8" fmla="*/ 20 w 802"/>
                <a:gd name="T9" fmla="*/ 0 h 639"/>
                <a:gd name="T10" fmla="*/ 802 w 802"/>
                <a:gd name="T11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2" h="639">
                  <a:moveTo>
                    <a:pt x="802" y="0"/>
                  </a:moveTo>
                  <a:cubicBezTo>
                    <a:pt x="802" y="639"/>
                    <a:pt x="802" y="639"/>
                    <a:pt x="802" y="639"/>
                  </a:cubicBezTo>
                  <a:cubicBezTo>
                    <a:pt x="229" y="639"/>
                    <a:pt x="229" y="639"/>
                    <a:pt x="229" y="639"/>
                  </a:cubicBezTo>
                  <a:cubicBezTo>
                    <a:pt x="194" y="586"/>
                    <a:pt x="160" y="532"/>
                    <a:pt x="128" y="475"/>
                  </a:cubicBezTo>
                  <a:cubicBezTo>
                    <a:pt x="54" y="338"/>
                    <a:pt x="0" y="184"/>
                    <a:pt x="20" y="0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4D1EFFB0-CE69-4F91-9AE5-DBB7BF0D5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519" y="2683671"/>
              <a:ext cx="1132731" cy="965692"/>
            </a:xfrm>
            <a:custGeom>
              <a:avLst/>
              <a:gdLst>
                <a:gd name="T0" fmla="*/ 769 w 769"/>
                <a:gd name="T1" fmla="*/ 655 h 655"/>
                <a:gd name="T2" fmla="*/ 0 w 769"/>
                <a:gd name="T3" fmla="*/ 655 h 655"/>
                <a:gd name="T4" fmla="*/ 0 w 769"/>
                <a:gd name="T5" fmla="*/ 0 h 655"/>
                <a:gd name="T6" fmla="*/ 722 w 769"/>
                <a:gd name="T7" fmla="*/ 491 h 655"/>
                <a:gd name="T8" fmla="*/ 769 w 769"/>
                <a:gd name="T9" fmla="*/ 654 h 655"/>
                <a:gd name="T10" fmla="*/ 769 w 769"/>
                <a:gd name="T11" fmla="*/ 65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655">
                  <a:moveTo>
                    <a:pt x="769" y="655"/>
                  </a:moveTo>
                  <a:cubicBezTo>
                    <a:pt x="0" y="655"/>
                    <a:pt x="0" y="655"/>
                    <a:pt x="0" y="6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7" y="7"/>
                    <a:pt x="602" y="201"/>
                    <a:pt x="722" y="491"/>
                  </a:cubicBezTo>
                  <a:cubicBezTo>
                    <a:pt x="743" y="542"/>
                    <a:pt x="759" y="597"/>
                    <a:pt x="769" y="654"/>
                  </a:cubicBezTo>
                  <a:cubicBezTo>
                    <a:pt x="769" y="654"/>
                    <a:pt x="769" y="654"/>
                    <a:pt x="769" y="6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8F9D2D1B-49E9-4E6D-9686-6478CB8A4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836" y="4672476"/>
              <a:ext cx="815619" cy="964388"/>
            </a:xfrm>
            <a:custGeom>
              <a:avLst/>
              <a:gdLst>
                <a:gd name="T0" fmla="*/ 554 w 554"/>
                <a:gd name="T1" fmla="*/ 0 h 654"/>
                <a:gd name="T2" fmla="*/ 554 w 554"/>
                <a:gd name="T3" fmla="*/ 654 h 654"/>
                <a:gd name="T4" fmla="*/ 330 w 554"/>
                <a:gd name="T5" fmla="*/ 654 h 654"/>
                <a:gd name="T6" fmla="*/ 236 w 554"/>
                <a:gd name="T7" fmla="*/ 615 h 654"/>
                <a:gd name="T8" fmla="*/ 197 w 554"/>
                <a:gd name="T9" fmla="*/ 520 h 654"/>
                <a:gd name="T10" fmla="*/ 196 w 554"/>
                <a:gd name="T11" fmla="*/ 490 h 654"/>
                <a:gd name="T12" fmla="*/ 0 w 554"/>
                <a:gd name="T13" fmla="*/ 0 h 654"/>
                <a:gd name="T14" fmla="*/ 554 w 554"/>
                <a:gd name="T15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654">
                  <a:moveTo>
                    <a:pt x="554" y="0"/>
                  </a:moveTo>
                  <a:cubicBezTo>
                    <a:pt x="554" y="654"/>
                    <a:pt x="554" y="654"/>
                    <a:pt x="554" y="654"/>
                  </a:cubicBezTo>
                  <a:cubicBezTo>
                    <a:pt x="330" y="654"/>
                    <a:pt x="330" y="654"/>
                    <a:pt x="330" y="654"/>
                  </a:cubicBezTo>
                  <a:cubicBezTo>
                    <a:pt x="293" y="654"/>
                    <a:pt x="260" y="639"/>
                    <a:pt x="236" y="615"/>
                  </a:cubicBezTo>
                  <a:cubicBezTo>
                    <a:pt x="211" y="590"/>
                    <a:pt x="197" y="557"/>
                    <a:pt x="197" y="520"/>
                  </a:cubicBezTo>
                  <a:cubicBezTo>
                    <a:pt x="197" y="510"/>
                    <a:pt x="196" y="500"/>
                    <a:pt x="196" y="490"/>
                  </a:cubicBezTo>
                  <a:cubicBezTo>
                    <a:pt x="187" y="291"/>
                    <a:pt x="96" y="146"/>
                    <a:pt x="0" y="0"/>
                  </a:cubicBezTo>
                  <a:lnTo>
                    <a:pt x="5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FB8F1F83-CCB3-49CF-9996-FA47FA200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519" y="3689819"/>
              <a:ext cx="1181016" cy="942203"/>
            </a:xfrm>
            <a:custGeom>
              <a:avLst/>
              <a:gdLst>
                <a:gd name="T0" fmla="*/ 681 w 802"/>
                <a:gd name="T1" fmla="*/ 475 h 639"/>
                <a:gd name="T2" fmla="*/ 576 w 802"/>
                <a:gd name="T3" fmla="*/ 639 h 639"/>
                <a:gd name="T4" fmla="*/ 0 w 802"/>
                <a:gd name="T5" fmla="*/ 639 h 639"/>
                <a:gd name="T6" fmla="*/ 0 w 802"/>
                <a:gd name="T7" fmla="*/ 0 h 639"/>
                <a:gd name="T8" fmla="*/ 774 w 802"/>
                <a:gd name="T9" fmla="*/ 0 h 639"/>
                <a:gd name="T10" fmla="*/ 681 w 802"/>
                <a:gd name="T11" fmla="*/ 475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2" h="639">
                  <a:moveTo>
                    <a:pt x="681" y="475"/>
                  </a:moveTo>
                  <a:cubicBezTo>
                    <a:pt x="649" y="532"/>
                    <a:pt x="612" y="585"/>
                    <a:pt x="576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74" y="0"/>
                    <a:pt x="774" y="0"/>
                    <a:pt x="774" y="0"/>
                  </a:cubicBezTo>
                  <a:cubicBezTo>
                    <a:pt x="802" y="203"/>
                    <a:pt x="753" y="347"/>
                    <a:pt x="681" y="4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8BBE6196-3702-48B2-912D-480CE1AF9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519" y="4672476"/>
              <a:ext cx="819534" cy="964388"/>
            </a:xfrm>
            <a:custGeom>
              <a:avLst/>
              <a:gdLst>
                <a:gd name="T0" fmla="*/ 556 w 556"/>
                <a:gd name="T1" fmla="*/ 0 h 654"/>
                <a:gd name="T2" fmla="*/ 371 w 556"/>
                <a:gd name="T3" fmla="*/ 490 h 654"/>
                <a:gd name="T4" fmla="*/ 371 w 556"/>
                <a:gd name="T5" fmla="*/ 503 h 654"/>
                <a:gd name="T6" fmla="*/ 371 w 556"/>
                <a:gd name="T7" fmla="*/ 520 h 654"/>
                <a:gd name="T8" fmla="*/ 237 w 556"/>
                <a:gd name="T9" fmla="*/ 654 h 654"/>
                <a:gd name="T10" fmla="*/ 0 w 556"/>
                <a:gd name="T11" fmla="*/ 654 h 654"/>
                <a:gd name="T12" fmla="*/ 0 w 556"/>
                <a:gd name="T13" fmla="*/ 0 h 654"/>
                <a:gd name="T14" fmla="*/ 556 w 556"/>
                <a:gd name="T15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6" h="654">
                  <a:moveTo>
                    <a:pt x="556" y="0"/>
                  </a:moveTo>
                  <a:cubicBezTo>
                    <a:pt x="462" y="138"/>
                    <a:pt x="375" y="281"/>
                    <a:pt x="371" y="490"/>
                  </a:cubicBezTo>
                  <a:cubicBezTo>
                    <a:pt x="371" y="494"/>
                    <a:pt x="371" y="498"/>
                    <a:pt x="371" y="503"/>
                  </a:cubicBezTo>
                  <a:cubicBezTo>
                    <a:pt x="371" y="520"/>
                    <a:pt x="371" y="520"/>
                    <a:pt x="371" y="520"/>
                  </a:cubicBezTo>
                  <a:cubicBezTo>
                    <a:pt x="371" y="594"/>
                    <a:pt x="311" y="654"/>
                    <a:pt x="237" y="654"/>
                  </a:cubicBezTo>
                  <a:cubicBezTo>
                    <a:pt x="0" y="654"/>
                    <a:pt x="0" y="654"/>
                    <a:pt x="0" y="6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pic>
        <p:nvPicPr>
          <p:cNvPr id="88" name="Graphic 48" descr="Users">
            <a:extLst>
              <a:ext uri="{FF2B5EF4-FFF2-40B4-BE49-F238E27FC236}">
                <a16:creationId xmlns:a16="http://schemas.microsoft.com/office/drawing/2014/main" id="{0FF83E91-07E6-41A0-8C11-CCB373E340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091" y="2881318"/>
            <a:ext cx="547682" cy="547682"/>
          </a:xfrm>
          <a:prstGeom prst="rect">
            <a:avLst/>
          </a:prstGeom>
        </p:spPr>
      </p:pic>
      <p:pic>
        <p:nvPicPr>
          <p:cNvPr id="89" name="Graphic 50" descr="Download from cloud">
            <a:extLst>
              <a:ext uri="{FF2B5EF4-FFF2-40B4-BE49-F238E27FC236}">
                <a16:creationId xmlns:a16="http://schemas.microsoft.com/office/drawing/2014/main" id="{4E2C7EEE-F576-45B5-BA3E-64693489FF6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4153" y="4360580"/>
            <a:ext cx="377852" cy="377852"/>
          </a:xfrm>
          <a:prstGeom prst="rect">
            <a:avLst/>
          </a:prstGeom>
        </p:spPr>
      </p:pic>
      <p:pic>
        <p:nvPicPr>
          <p:cNvPr id="92" name="Graphic 52" descr="Chat">
            <a:extLst>
              <a:ext uri="{FF2B5EF4-FFF2-40B4-BE49-F238E27FC236}">
                <a16:creationId xmlns:a16="http://schemas.microsoft.com/office/drawing/2014/main" id="{BA5C7945-9933-456F-B794-DDD1840C8B2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0119" y="2894912"/>
            <a:ext cx="547682" cy="547682"/>
          </a:xfrm>
          <a:prstGeom prst="rect">
            <a:avLst/>
          </a:prstGeom>
        </p:spPr>
      </p:pic>
      <p:pic>
        <p:nvPicPr>
          <p:cNvPr id="94" name="Graphic 56" descr="Pie chart">
            <a:extLst>
              <a:ext uri="{FF2B5EF4-FFF2-40B4-BE49-F238E27FC236}">
                <a16:creationId xmlns:a16="http://schemas.microsoft.com/office/drawing/2014/main" id="{334A1B55-A65B-4FD9-90CD-1667ED02573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13375" y="3586303"/>
            <a:ext cx="547682" cy="547682"/>
          </a:xfrm>
          <a:prstGeom prst="rect">
            <a:avLst/>
          </a:prstGeom>
        </p:spPr>
      </p:pic>
      <p:grpSp>
        <p:nvGrpSpPr>
          <p:cNvPr id="96" name="Group 63">
            <a:extLst>
              <a:ext uri="{FF2B5EF4-FFF2-40B4-BE49-F238E27FC236}">
                <a16:creationId xmlns:a16="http://schemas.microsoft.com/office/drawing/2014/main" id="{0662A981-B4A6-4778-B69A-0EBBE464769C}"/>
              </a:ext>
            </a:extLst>
          </p:cNvPr>
          <p:cNvGrpSpPr/>
          <p:nvPr/>
        </p:nvGrpSpPr>
        <p:grpSpPr>
          <a:xfrm>
            <a:off x="329605" y="2066071"/>
            <a:ext cx="2523076" cy="1186523"/>
            <a:chOff x="240064" y="2349073"/>
            <a:chExt cx="3364101" cy="1582029"/>
          </a:xfrm>
        </p:grpSpPr>
        <p:sp>
          <p:nvSpPr>
            <p:cNvPr id="97" name="Rectangle 59">
              <a:extLst>
                <a:ext uri="{FF2B5EF4-FFF2-40B4-BE49-F238E27FC236}">
                  <a16:creationId xmlns:a16="http://schemas.microsoft.com/office/drawing/2014/main" id="{34B1AB04-930A-4460-BA6B-DC5CCDB78AA1}"/>
                </a:ext>
              </a:extLst>
            </p:cNvPr>
            <p:cNvSpPr/>
            <p:nvPr/>
          </p:nvSpPr>
          <p:spPr>
            <a:xfrm>
              <a:off x="1890789" y="2349073"/>
              <a:ext cx="1713376" cy="533480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 defTabSz="685766"/>
              <a:r>
                <a:rPr lang="en-US" sz="2000" b="1" cap="all" dirty="0" smtClean="0">
                  <a:solidFill>
                    <a:srgbClr val="3D4149"/>
                  </a:solidFill>
                  <a:latin typeface="Calibri" panose="020F0502020204030204"/>
                </a:rPr>
                <a:t>UI Design</a:t>
              </a:r>
              <a:endParaRPr lang="en-US" sz="2000" b="1" cap="all" dirty="0">
                <a:solidFill>
                  <a:srgbClr val="3D4149"/>
                </a:solidFill>
                <a:latin typeface="Calibri" panose="020F0502020204030204"/>
              </a:endParaRPr>
            </a:p>
          </p:txBody>
        </p:sp>
        <p:sp>
          <p:nvSpPr>
            <p:cNvPr id="98" name="Rectangle 62">
              <a:extLst>
                <a:ext uri="{FF2B5EF4-FFF2-40B4-BE49-F238E27FC236}">
                  <a16:creationId xmlns:a16="http://schemas.microsoft.com/office/drawing/2014/main" id="{9E61EAB5-46EB-498E-879B-99C88EE93910}"/>
                </a:ext>
              </a:extLst>
            </p:cNvPr>
            <p:cNvSpPr/>
            <p:nvPr/>
          </p:nvSpPr>
          <p:spPr>
            <a:xfrm>
              <a:off x="240064" y="2849354"/>
              <a:ext cx="3364101" cy="1081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766">
                <a:lnSpc>
                  <a:spcPts val="1425"/>
                </a:lnSpc>
              </a:pP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É a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área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do design que define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os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melhores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aspectos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para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melhorar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</a:p>
            <a:p>
              <a:pPr algn="just" defTabSz="685766">
                <a:lnSpc>
                  <a:spcPts val="1425"/>
                </a:lnSpc>
              </a:pP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A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integração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do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usuário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com o App.</a:t>
              </a:r>
              <a:endParaRPr lang="en-US" sz="1350" dirty="0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endParaRPr>
            </a:p>
          </p:txBody>
        </p:sp>
      </p:grpSp>
      <p:sp>
        <p:nvSpPr>
          <p:cNvPr id="100" name="Rectangle 71">
            <a:extLst>
              <a:ext uri="{FF2B5EF4-FFF2-40B4-BE49-F238E27FC236}">
                <a16:creationId xmlns:a16="http://schemas.microsoft.com/office/drawing/2014/main" id="{7512FE2F-6188-4974-BFA8-09BF7E1561F1}"/>
              </a:ext>
            </a:extLst>
          </p:cNvPr>
          <p:cNvSpPr/>
          <p:nvPr/>
        </p:nvSpPr>
        <p:spPr>
          <a:xfrm>
            <a:off x="1570600" y="3577862"/>
            <a:ext cx="1282082" cy="40011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r" defTabSz="685766"/>
            <a:r>
              <a:rPr lang="en-US" sz="2000" b="1" cap="all" dirty="0" smtClean="0">
                <a:solidFill>
                  <a:srgbClr val="3D4149"/>
                </a:solidFill>
                <a:latin typeface="Calibri" panose="020F0502020204030204"/>
              </a:rPr>
              <a:t>Database</a:t>
            </a:r>
            <a:endParaRPr lang="en-US" sz="2000" b="1" cap="all" dirty="0">
              <a:solidFill>
                <a:srgbClr val="3D4149"/>
              </a:solidFill>
              <a:latin typeface="Calibri" panose="020F0502020204030204"/>
            </a:endParaRPr>
          </a:p>
        </p:txBody>
      </p:sp>
      <p:grpSp>
        <p:nvGrpSpPr>
          <p:cNvPr id="102" name="Group 73">
            <a:extLst>
              <a:ext uri="{FF2B5EF4-FFF2-40B4-BE49-F238E27FC236}">
                <a16:creationId xmlns:a16="http://schemas.microsoft.com/office/drawing/2014/main" id="{91D6D97B-E0CB-410C-BBC5-ED9A4D9DFAB2}"/>
              </a:ext>
            </a:extLst>
          </p:cNvPr>
          <p:cNvGrpSpPr/>
          <p:nvPr/>
        </p:nvGrpSpPr>
        <p:grpSpPr>
          <a:xfrm>
            <a:off x="329605" y="5064257"/>
            <a:ext cx="2523076" cy="1544762"/>
            <a:chOff x="240064" y="2349073"/>
            <a:chExt cx="3364101" cy="2059681"/>
          </a:xfrm>
        </p:grpSpPr>
        <p:sp>
          <p:nvSpPr>
            <p:cNvPr id="103" name="Rectangle 74">
              <a:extLst>
                <a:ext uri="{FF2B5EF4-FFF2-40B4-BE49-F238E27FC236}">
                  <a16:creationId xmlns:a16="http://schemas.microsoft.com/office/drawing/2014/main" id="{8314C2FE-A01D-4398-846A-3ADCBECF80C3}"/>
                </a:ext>
              </a:extLst>
            </p:cNvPr>
            <p:cNvSpPr/>
            <p:nvPr/>
          </p:nvSpPr>
          <p:spPr>
            <a:xfrm>
              <a:off x="1884121" y="2349073"/>
              <a:ext cx="1720044" cy="533480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 defTabSz="685766"/>
              <a:r>
                <a:rPr lang="en-US" sz="2000" b="1" cap="all" dirty="0" smtClean="0">
                  <a:solidFill>
                    <a:srgbClr val="3D4149"/>
                  </a:solidFill>
                  <a:latin typeface="Calibri" panose="020F0502020204030204"/>
                </a:rPr>
                <a:t>Back-end</a:t>
              </a:r>
              <a:endParaRPr lang="en-US" sz="2000" b="1" cap="all" dirty="0">
                <a:solidFill>
                  <a:srgbClr val="3D4149"/>
                </a:solidFill>
                <a:latin typeface="Calibri" panose="020F0502020204030204"/>
              </a:endParaRPr>
            </a:p>
          </p:txBody>
        </p:sp>
        <p:sp>
          <p:nvSpPr>
            <p:cNvPr id="104" name="Rectangle 75">
              <a:extLst>
                <a:ext uri="{FF2B5EF4-FFF2-40B4-BE49-F238E27FC236}">
                  <a16:creationId xmlns:a16="http://schemas.microsoft.com/office/drawing/2014/main" id="{8E6312F6-1885-4738-A6EE-1F594DB43BE3}"/>
                </a:ext>
              </a:extLst>
            </p:cNvPr>
            <p:cNvSpPr/>
            <p:nvPr/>
          </p:nvSpPr>
          <p:spPr>
            <a:xfrm>
              <a:off x="240064" y="2849354"/>
              <a:ext cx="3364101" cy="1559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766">
                <a:lnSpc>
                  <a:spcPts val="1425"/>
                </a:lnSpc>
              </a:pPr>
              <a:r>
                <a:rPr lang="pt-BR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São definidos o tipo de banco de dados que será utilizado, os protocolos de comunicação com o front-</a:t>
              </a:r>
              <a:r>
                <a:rPr lang="pt-BR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end</a:t>
              </a:r>
              <a:r>
                <a:rPr lang="pt-BR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, tratamento de dados e a estrutura fundamental para construção do </a:t>
              </a:r>
              <a:r>
                <a:rPr lang="pt-BR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app</a:t>
              </a:r>
              <a:r>
                <a:rPr lang="pt-BR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. </a:t>
              </a:r>
              <a:endParaRPr lang="pt-BR" sz="1350" dirty="0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endParaRPr>
            </a:p>
          </p:txBody>
        </p:sp>
      </p:grpSp>
      <p:grpSp>
        <p:nvGrpSpPr>
          <p:cNvPr id="105" name="Group 78">
            <a:extLst>
              <a:ext uri="{FF2B5EF4-FFF2-40B4-BE49-F238E27FC236}">
                <a16:creationId xmlns:a16="http://schemas.microsoft.com/office/drawing/2014/main" id="{27C93780-1CDC-46D5-96B8-FB99A977665D}"/>
              </a:ext>
            </a:extLst>
          </p:cNvPr>
          <p:cNvGrpSpPr/>
          <p:nvPr/>
        </p:nvGrpSpPr>
        <p:grpSpPr>
          <a:xfrm>
            <a:off x="6291320" y="1939071"/>
            <a:ext cx="2523076" cy="1545596"/>
            <a:chOff x="240064" y="2349073"/>
            <a:chExt cx="3364101" cy="2060793"/>
          </a:xfrm>
        </p:grpSpPr>
        <p:sp>
          <p:nvSpPr>
            <p:cNvPr id="106" name="Rectangle 85">
              <a:extLst>
                <a:ext uri="{FF2B5EF4-FFF2-40B4-BE49-F238E27FC236}">
                  <a16:creationId xmlns:a16="http://schemas.microsoft.com/office/drawing/2014/main" id="{A5409D7C-1A47-4F9B-9189-D1B911139A94}"/>
                </a:ext>
              </a:extLst>
            </p:cNvPr>
            <p:cNvSpPr/>
            <p:nvPr/>
          </p:nvSpPr>
          <p:spPr>
            <a:xfrm>
              <a:off x="240064" y="2349073"/>
              <a:ext cx="1927109" cy="533480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defTabSz="685766"/>
              <a:r>
                <a:rPr lang="en-US" sz="2000" b="1" cap="all" dirty="0" smtClean="0">
                  <a:solidFill>
                    <a:srgbClr val="3D4149"/>
                  </a:solidFill>
                  <a:latin typeface="Calibri" panose="020F0502020204030204"/>
                </a:rPr>
                <a:t>Front-end</a:t>
              </a:r>
              <a:endParaRPr lang="en-US" sz="2000" b="1" cap="all" dirty="0">
                <a:solidFill>
                  <a:srgbClr val="3D4149"/>
                </a:solidFill>
                <a:latin typeface="Calibri" panose="020F0502020204030204"/>
              </a:endParaRPr>
            </a:p>
          </p:txBody>
        </p:sp>
        <p:sp>
          <p:nvSpPr>
            <p:cNvPr id="107" name="Rectangle 86">
              <a:extLst>
                <a:ext uri="{FF2B5EF4-FFF2-40B4-BE49-F238E27FC236}">
                  <a16:creationId xmlns:a16="http://schemas.microsoft.com/office/drawing/2014/main" id="{789C10C9-0DE3-44AF-BFB1-BC128CCF3B06}"/>
                </a:ext>
              </a:extLst>
            </p:cNvPr>
            <p:cNvSpPr/>
            <p:nvPr/>
          </p:nvSpPr>
          <p:spPr>
            <a:xfrm>
              <a:off x="240064" y="2849354"/>
              <a:ext cx="3364101" cy="1560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766">
                <a:lnSpc>
                  <a:spcPts val="1425"/>
                </a:lnSpc>
              </a:pPr>
              <a:r>
                <a:rPr lang="pt-BR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Já conseguimos perceber</a:t>
              </a:r>
            </a:p>
            <a:p>
              <a:pPr algn="just" defTabSz="685766">
                <a:lnSpc>
                  <a:spcPts val="1425"/>
                </a:lnSpc>
              </a:pPr>
              <a:r>
                <a:rPr lang="pt-BR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visualmente  a evolução do</a:t>
              </a:r>
            </a:p>
            <a:p>
              <a:pPr algn="just" defTabSz="685766">
                <a:lnSpc>
                  <a:spcPts val="1425"/>
                </a:lnSpc>
              </a:pPr>
              <a:r>
                <a:rPr lang="pt-BR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projeto, mesmo ainda estando</a:t>
              </a:r>
            </a:p>
            <a:p>
              <a:pPr algn="just" defTabSz="685766">
                <a:lnSpc>
                  <a:spcPts val="1425"/>
                </a:lnSpc>
              </a:pPr>
              <a:r>
                <a:rPr lang="pt-BR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estático já está sendo construído o suporte para implementar as funcionalidades do software.</a:t>
              </a:r>
              <a:endParaRPr lang="en-US" sz="1350" dirty="0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endParaRPr>
            </a:p>
          </p:txBody>
        </p:sp>
      </p:grpSp>
      <p:grpSp>
        <p:nvGrpSpPr>
          <p:cNvPr id="108" name="Group 79">
            <a:extLst>
              <a:ext uri="{FF2B5EF4-FFF2-40B4-BE49-F238E27FC236}">
                <a16:creationId xmlns:a16="http://schemas.microsoft.com/office/drawing/2014/main" id="{E704A08C-A906-4C23-B31B-2D34F49099E2}"/>
              </a:ext>
            </a:extLst>
          </p:cNvPr>
          <p:cNvGrpSpPr/>
          <p:nvPr/>
        </p:nvGrpSpPr>
        <p:grpSpPr>
          <a:xfrm>
            <a:off x="6291320" y="3538893"/>
            <a:ext cx="2523076" cy="1544762"/>
            <a:chOff x="240064" y="2349073"/>
            <a:chExt cx="3364101" cy="2059686"/>
          </a:xfrm>
        </p:grpSpPr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CCA6FA90-2CCD-4609-A7BB-5609965617FC}"/>
                </a:ext>
              </a:extLst>
            </p:cNvPr>
            <p:cNvSpPr/>
            <p:nvPr/>
          </p:nvSpPr>
          <p:spPr>
            <a:xfrm>
              <a:off x="240064" y="2349073"/>
              <a:ext cx="3020742" cy="533480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defTabSz="685766"/>
              <a:r>
                <a:rPr lang="en-US" sz="2000" b="1" cap="all" dirty="0" smtClean="0">
                  <a:solidFill>
                    <a:srgbClr val="3D4149"/>
                  </a:solidFill>
                  <a:latin typeface="Calibri" panose="020F0502020204030204"/>
                </a:rPr>
                <a:t>User integration</a:t>
              </a:r>
              <a:endParaRPr lang="en-US" sz="2000" b="1" cap="all" dirty="0">
                <a:solidFill>
                  <a:srgbClr val="3D4149"/>
                </a:solidFill>
                <a:latin typeface="Calibri" panose="020F0502020204030204"/>
              </a:endParaRPr>
            </a:p>
          </p:txBody>
        </p:sp>
        <p:sp>
          <p:nvSpPr>
            <p:cNvPr id="110" name="Rectangle 84">
              <a:extLst>
                <a:ext uri="{FF2B5EF4-FFF2-40B4-BE49-F238E27FC236}">
                  <a16:creationId xmlns:a16="http://schemas.microsoft.com/office/drawing/2014/main" id="{7AEC1C2C-8108-4D7A-9984-32BD3102D0BD}"/>
                </a:ext>
              </a:extLst>
            </p:cNvPr>
            <p:cNvSpPr/>
            <p:nvPr/>
          </p:nvSpPr>
          <p:spPr>
            <a:xfrm>
              <a:off x="240064" y="2849355"/>
              <a:ext cx="3364101" cy="1559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766">
                <a:lnSpc>
                  <a:spcPts val="1425"/>
                </a:lnSpc>
              </a:pP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Nesse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ponto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são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implementados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os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botões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do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aoo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, o chat etc. E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assim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nos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encaminhamos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para o final do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projeto</a:t>
              </a:r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que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já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está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pronto para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ser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entregue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para o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cliente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.</a:t>
              </a:r>
              <a:endParaRPr lang="en-US" sz="1350" dirty="0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endParaRPr>
            </a:p>
          </p:txBody>
        </p:sp>
      </p:grpSp>
      <p:grpSp>
        <p:nvGrpSpPr>
          <p:cNvPr id="111" name="Group 80">
            <a:extLst>
              <a:ext uri="{FF2B5EF4-FFF2-40B4-BE49-F238E27FC236}">
                <a16:creationId xmlns:a16="http://schemas.microsoft.com/office/drawing/2014/main" id="{9760F9AE-19F8-460E-8AEE-B23F9323C26D}"/>
              </a:ext>
            </a:extLst>
          </p:cNvPr>
          <p:cNvGrpSpPr/>
          <p:nvPr/>
        </p:nvGrpSpPr>
        <p:grpSpPr>
          <a:xfrm>
            <a:off x="6291320" y="5178554"/>
            <a:ext cx="2523076" cy="1006153"/>
            <a:chOff x="240064" y="2349073"/>
            <a:chExt cx="3364101" cy="1341539"/>
          </a:xfrm>
        </p:grpSpPr>
        <p:sp>
          <p:nvSpPr>
            <p:cNvPr id="112" name="Rectangle 81">
              <a:extLst>
                <a:ext uri="{FF2B5EF4-FFF2-40B4-BE49-F238E27FC236}">
                  <a16:creationId xmlns:a16="http://schemas.microsoft.com/office/drawing/2014/main" id="{3739B2C1-60BF-4F75-895E-41B619D3CF0E}"/>
                </a:ext>
              </a:extLst>
            </p:cNvPr>
            <p:cNvSpPr/>
            <p:nvPr/>
          </p:nvSpPr>
          <p:spPr>
            <a:xfrm>
              <a:off x="240064" y="2349073"/>
              <a:ext cx="2409206" cy="533480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defTabSz="685766"/>
              <a:r>
                <a:rPr lang="en-US" sz="2000" b="1" cap="all" dirty="0" smtClean="0">
                  <a:solidFill>
                    <a:srgbClr val="3D4149"/>
                  </a:solidFill>
                  <a:latin typeface="Calibri" panose="020F0502020204030204"/>
                </a:rPr>
                <a:t>Maintenance</a:t>
              </a:r>
              <a:endParaRPr lang="en-US" sz="2000" b="1" cap="all" dirty="0">
                <a:solidFill>
                  <a:srgbClr val="3D4149"/>
                </a:solidFill>
                <a:latin typeface="Calibri" panose="020F0502020204030204"/>
              </a:endParaRPr>
            </a:p>
          </p:txBody>
        </p:sp>
        <p:sp>
          <p:nvSpPr>
            <p:cNvPr id="113" name="Rectangle 82">
              <a:extLst>
                <a:ext uri="{FF2B5EF4-FFF2-40B4-BE49-F238E27FC236}">
                  <a16:creationId xmlns:a16="http://schemas.microsoft.com/office/drawing/2014/main" id="{647BBDB1-904D-45AB-ADA6-16EA03E5775E}"/>
                </a:ext>
              </a:extLst>
            </p:cNvPr>
            <p:cNvSpPr/>
            <p:nvPr/>
          </p:nvSpPr>
          <p:spPr>
            <a:xfrm>
              <a:off x="240064" y="2849355"/>
              <a:ext cx="3364101" cy="841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766">
                <a:lnSpc>
                  <a:spcPts val="1425"/>
                </a:lnSpc>
              </a:pP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É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apartir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dela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que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garantimos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a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efetividade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do </a:t>
              </a:r>
              <a:r>
                <a:rPr lang="en-US" sz="1350" dirty="0" err="1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desempenho</a:t>
              </a:r>
              <a:r>
                <a:rPr lang="en-US" sz="1350" dirty="0" smtClean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do app no Mercado.</a:t>
              </a:r>
              <a:endParaRPr lang="en-US" sz="1350" dirty="0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endParaRPr>
            </a:p>
          </p:txBody>
        </p:sp>
      </p:grpSp>
      <p:pic>
        <p:nvPicPr>
          <p:cNvPr id="114" name="Graphic 88" descr="Users">
            <a:extLst>
              <a:ext uri="{FF2B5EF4-FFF2-40B4-BE49-F238E27FC236}">
                <a16:creationId xmlns:a16="http://schemas.microsoft.com/office/drawing/2014/main" id="{55D76D8C-6BB3-4928-95E1-5743B5A72E2F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0405" y="2138748"/>
            <a:ext cx="308610" cy="308610"/>
          </a:xfrm>
          <a:prstGeom prst="rect">
            <a:avLst/>
          </a:prstGeom>
        </p:spPr>
      </p:pic>
      <p:pic>
        <p:nvPicPr>
          <p:cNvPr id="115" name="Graphic 89" descr="Download from cloud">
            <a:extLst>
              <a:ext uri="{FF2B5EF4-FFF2-40B4-BE49-F238E27FC236}">
                <a16:creationId xmlns:a16="http://schemas.microsoft.com/office/drawing/2014/main" id="{ABAC3F56-1A98-4560-81D2-885C699F96A4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0405" y="5138886"/>
            <a:ext cx="308610" cy="308610"/>
          </a:xfrm>
          <a:prstGeom prst="rect">
            <a:avLst/>
          </a:prstGeom>
        </p:spPr>
      </p:pic>
      <p:pic>
        <p:nvPicPr>
          <p:cNvPr id="116" name="Graphic 90" descr="Chat">
            <a:extLst>
              <a:ext uri="{FF2B5EF4-FFF2-40B4-BE49-F238E27FC236}">
                <a16:creationId xmlns:a16="http://schemas.microsoft.com/office/drawing/2014/main" id="{C338D66E-6092-4B5C-B84F-9269197C8010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454985" y="2011748"/>
            <a:ext cx="308610" cy="308610"/>
          </a:xfrm>
          <a:prstGeom prst="rect">
            <a:avLst/>
          </a:prstGeom>
        </p:spPr>
      </p:pic>
      <p:pic>
        <p:nvPicPr>
          <p:cNvPr id="118" name="Graphic 92" descr="Pie chart">
            <a:extLst>
              <a:ext uri="{FF2B5EF4-FFF2-40B4-BE49-F238E27FC236}">
                <a16:creationId xmlns:a16="http://schemas.microsoft.com/office/drawing/2014/main" id="{3A34BF2F-C244-4E93-BE52-50F3958DF907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0405" y="3585519"/>
            <a:ext cx="308610" cy="30861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89690" y="3916141"/>
            <a:ext cx="3128292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350" dirty="0" err="1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Agrupa</a:t>
            </a:r>
            <a:r>
              <a:rPr lang="en-US" sz="1350" dirty="0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 dados </a:t>
            </a:r>
            <a:r>
              <a:rPr lang="en-US" sz="1350" dirty="0" err="1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sobre</a:t>
            </a:r>
            <a:r>
              <a:rPr lang="en-US" sz="1350" dirty="0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 o </a:t>
            </a:r>
            <a:r>
              <a:rPr lang="en-US" sz="1350" dirty="0" err="1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mesmo</a:t>
            </a:r>
            <a:endParaRPr lang="en-US" sz="1350" dirty="0" smtClean="0">
              <a:solidFill>
                <a:srgbClr val="3D4149">
                  <a:lumMod val="60000"/>
                  <a:lumOff val="40000"/>
                </a:srgbClr>
              </a:solidFill>
            </a:endParaRPr>
          </a:p>
          <a:p>
            <a:pPr algn="just"/>
            <a:r>
              <a:rPr lang="en-US" sz="1350" dirty="0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 </a:t>
            </a:r>
            <a:r>
              <a:rPr lang="en-US" sz="1350" dirty="0" err="1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assunto</a:t>
            </a:r>
            <a:r>
              <a:rPr lang="en-US" sz="1350" dirty="0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, </a:t>
            </a:r>
            <a:r>
              <a:rPr lang="en-US" sz="1350" dirty="0" err="1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armazenado</a:t>
            </a:r>
            <a:r>
              <a:rPr lang="en-US" sz="1350" dirty="0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 </a:t>
            </a:r>
            <a:r>
              <a:rPr lang="en-US" sz="1350" dirty="0" err="1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assim</a:t>
            </a:r>
            <a:endParaRPr lang="en-US" sz="1350" dirty="0" smtClean="0">
              <a:solidFill>
                <a:srgbClr val="3D4149">
                  <a:lumMod val="60000"/>
                  <a:lumOff val="40000"/>
                </a:srgbClr>
              </a:solidFill>
            </a:endParaRPr>
          </a:p>
          <a:p>
            <a:pPr algn="just"/>
            <a:r>
              <a:rPr lang="en-US" sz="1350" dirty="0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 </a:t>
            </a:r>
            <a:r>
              <a:rPr lang="en-US" sz="1350" dirty="0" err="1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diversos</a:t>
            </a:r>
            <a:r>
              <a:rPr lang="en-US" sz="1350" dirty="0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 dados </a:t>
            </a:r>
            <a:r>
              <a:rPr lang="en-US" sz="1350" dirty="0" err="1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como</a:t>
            </a:r>
            <a:r>
              <a:rPr lang="en-US" sz="1350" dirty="0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 </a:t>
            </a:r>
            <a:r>
              <a:rPr lang="en-US" sz="1350" dirty="0" err="1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documentos</a:t>
            </a:r>
            <a:r>
              <a:rPr lang="en-US" sz="1350" dirty="0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, </a:t>
            </a:r>
          </a:p>
          <a:p>
            <a:pPr algn="just"/>
            <a:r>
              <a:rPr lang="en-US" sz="1350" dirty="0" err="1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serviços</a:t>
            </a:r>
            <a:r>
              <a:rPr lang="en-US" sz="1350" dirty="0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, </a:t>
            </a:r>
            <a:r>
              <a:rPr lang="en-US" sz="1350" dirty="0" err="1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clientes</a:t>
            </a:r>
            <a:r>
              <a:rPr lang="en-US" sz="1350" dirty="0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, </a:t>
            </a:r>
            <a:r>
              <a:rPr lang="en-US" sz="1350" dirty="0" err="1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empresas</a:t>
            </a:r>
            <a:r>
              <a:rPr lang="en-US" sz="1350" dirty="0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 entre outros. </a:t>
            </a:r>
          </a:p>
          <a:p>
            <a:pPr algn="just"/>
            <a:r>
              <a:rPr lang="en-US" sz="1350" dirty="0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Para </a:t>
            </a:r>
            <a:r>
              <a:rPr lang="en-US" sz="1350" dirty="0" err="1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serem</a:t>
            </a:r>
            <a:r>
              <a:rPr lang="en-US" sz="1350" dirty="0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 </a:t>
            </a:r>
            <a:r>
              <a:rPr lang="en-US" sz="1350" dirty="0" err="1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consumidos</a:t>
            </a:r>
            <a:r>
              <a:rPr lang="en-US" sz="1350" dirty="0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 </a:t>
            </a:r>
            <a:r>
              <a:rPr lang="en-US" sz="1350" dirty="0" err="1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posteriormente</a:t>
            </a:r>
            <a:r>
              <a:rPr lang="en-US" sz="1350" dirty="0" smtClean="0">
                <a:solidFill>
                  <a:srgbClr val="3D4149">
                    <a:lumMod val="60000"/>
                    <a:lumOff val="40000"/>
                  </a:srgbClr>
                </a:solidFill>
              </a:rPr>
              <a:t>.</a:t>
            </a:r>
            <a:endParaRPr lang="en-US" sz="1350" dirty="0">
              <a:solidFill>
                <a:srgbClr val="3D4149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72" y="3610486"/>
            <a:ext cx="524412" cy="52441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0" y="4378387"/>
            <a:ext cx="314247" cy="314247"/>
          </a:xfrm>
          <a:prstGeom prst="rect">
            <a:avLst/>
          </a:prstGeom>
        </p:spPr>
      </p:pic>
      <p:pic>
        <p:nvPicPr>
          <p:cNvPr id="121" name="Imagem 120"/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876" y="3648130"/>
            <a:ext cx="224561" cy="224561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76" y="5261417"/>
            <a:ext cx="224561" cy="22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1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Layout</a:t>
            </a:r>
            <a:endParaRPr lang="pt-BR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05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7460"/>
            <a:ext cx="3729894" cy="303053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489" y="2527300"/>
            <a:ext cx="5295511" cy="4212931"/>
          </a:xfrm>
          <a:prstGeom prst="rect">
            <a:avLst/>
          </a:prstGeom>
        </p:spPr>
      </p:pic>
      <p:sp>
        <p:nvSpPr>
          <p:cNvPr id="60" name="Rectangle 63">
            <a:extLst>
              <a:ext uri="{FF2B5EF4-FFF2-40B4-BE49-F238E27FC236}">
                <a16:creationId xmlns:a16="http://schemas.microsoft.com/office/drawing/2014/main" id="{395F2C77-7C0B-440E-89E9-756326989170}"/>
              </a:ext>
            </a:extLst>
          </p:cNvPr>
          <p:cNvSpPr/>
          <p:nvPr/>
        </p:nvSpPr>
        <p:spPr>
          <a:xfrm>
            <a:off x="1448316" y="2077897"/>
            <a:ext cx="745637" cy="276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defTabSz="685766"/>
            <a:r>
              <a:rPr lang="en-US" sz="1350" b="1" cap="all" dirty="0" smtClean="0">
                <a:solidFill>
                  <a:prstClr val="black"/>
                </a:solidFill>
                <a:latin typeface="Calibri" panose="020F0502020204030204"/>
              </a:rPr>
              <a:t>Home</a:t>
            </a:r>
            <a:endParaRPr lang="en-US" sz="1350" b="1" cap="al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Rectangle 63">
            <a:extLst>
              <a:ext uri="{FF2B5EF4-FFF2-40B4-BE49-F238E27FC236}">
                <a16:creationId xmlns:a16="http://schemas.microsoft.com/office/drawing/2014/main" id="{395F2C77-7C0B-440E-89E9-756326989170}"/>
              </a:ext>
            </a:extLst>
          </p:cNvPr>
          <p:cNvSpPr/>
          <p:nvPr/>
        </p:nvSpPr>
        <p:spPr>
          <a:xfrm>
            <a:off x="4445516" y="2077897"/>
            <a:ext cx="745637" cy="276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defTabSz="685766"/>
            <a:r>
              <a:rPr lang="en-US" sz="1350" b="1" cap="all" dirty="0" err="1" smtClean="0">
                <a:solidFill>
                  <a:prstClr val="black"/>
                </a:solidFill>
                <a:latin typeface="Calibri" panose="020F0502020204030204"/>
              </a:rPr>
              <a:t>Entidades</a:t>
            </a:r>
            <a:endParaRPr lang="en-US" sz="1350" b="1" cap="al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Rectangle 63">
            <a:extLst>
              <a:ext uri="{FF2B5EF4-FFF2-40B4-BE49-F238E27FC236}">
                <a16:creationId xmlns:a16="http://schemas.microsoft.com/office/drawing/2014/main" id="{395F2C77-7C0B-440E-89E9-756326989170}"/>
              </a:ext>
            </a:extLst>
          </p:cNvPr>
          <p:cNvSpPr/>
          <p:nvPr/>
        </p:nvSpPr>
        <p:spPr>
          <a:xfrm>
            <a:off x="7544316" y="2077897"/>
            <a:ext cx="745637" cy="276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defTabSz="685766"/>
            <a:r>
              <a:rPr lang="en-US" sz="1350" b="1" cap="all" dirty="0" err="1" smtClean="0">
                <a:solidFill>
                  <a:prstClr val="black"/>
                </a:solidFill>
                <a:latin typeface="Calibri" panose="020F0502020204030204"/>
              </a:rPr>
              <a:t>Negócios</a:t>
            </a:r>
            <a:endParaRPr lang="en-US" sz="1350" b="1" cap="all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657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Layout</a:t>
            </a:r>
            <a:endParaRPr lang="pt-BR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395F2C77-7C0B-440E-89E9-756326989170}"/>
              </a:ext>
            </a:extLst>
          </p:cNvPr>
          <p:cNvSpPr/>
          <p:nvPr/>
        </p:nvSpPr>
        <p:spPr>
          <a:xfrm>
            <a:off x="2039199" y="1528753"/>
            <a:ext cx="745637" cy="276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defTabSz="685766"/>
            <a:r>
              <a:rPr lang="en-US" sz="1350" b="1" cap="all" dirty="0" err="1" smtClean="0">
                <a:solidFill>
                  <a:prstClr val="black"/>
                </a:solidFill>
                <a:latin typeface="Calibri" panose="020F0502020204030204"/>
              </a:rPr>
              <a:t>Opiniões</a:t>
            </a:r>
            <a:endParaRPr lang="en-US" sz="1350" b="1" cap="al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Rectangle 63">
            <a:extLst>
              <a:ext uri="{FF2B5EF4-FFF2-40B4-BE49-F238E27FC236}">
                <a16:creationId xmlns:a16="http://schemas.microsoft.com/office/drawing/2014/main" id="{395F2C77-7C0B-440E-89E9-756326989170}"/>
              </a:ext>
            </a:extLst>
          </p:cNvPr>
          <p:cNvSpPr/>
          <p:nvPr/>
        </p:nvSpPr>
        <p:spPr>
          <a:xfrm>
            <a:off x="6347883" y="1528754"/>
            <a:ext cx="745637" cy="276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defTabSz="685766"/>
            <a:r>
              <a:rPr lang="en-US" sz="1350" b="1" cap="all" dirty="0" err="1" smtClean="0">
                <a:solidFill>
                  <a:prstClr val="black"/>
                </a:solidFill>
                <a:latin typeface="Calibri" panose="020F0502020204030204"/>
              </a:rPr>
              <a:t>Pesquisa</a:t>
            </a:r>
            <a:endParaRPr lang="en-US" sz="1350" b="1" cap="all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1" y="1843055"/>
            <a:ext cx="2807524" cy="49742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651" y="2065747"/>
            <a:ext cx="2732102" cy="479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3200</TotalTime>
  <Words>373</Words>
  <Application>Microsoft Office PowerPoint</Application>
  <PresentationFormat>Apresentação na tela (4:3)</PresentationFormat>
  <Paragraphs>110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Gill Sans</vt:lpstr>
      <vt:lpstr>Open Sans</vt:lpstr>
      <vt:lpstr>Custom Design</vt:lpstr>
      <vt:lpstr>Showeet theme</vt:lpstr>
      <vt:lpstr>1_Blank</vt:lpstr>
      <vt:lpstr>1_Showeet theme</vt:lpstr>
      <vt:lpstr>Grupo Nº 4</vt:lpstr>
      <vt:lpstr>Integrantes do grupo</vt:lpstr>
      <vt:lpstr>Sumário</vt:lpstr>
      <vt:lpstr>Resumo</vt:lpstr>
      <vt:lpstr>Impacto Social</vt:lpstr>
      <vt:lpstr>Tecnologias utilizadas</vt:lpstr>
      <vt:lpstr>Ciclo de vida do App</vt:lpstr>
      <vt:lpstr>Layout</vt:lpstr>
      <vt:lpstr>Layout</vt:lpstr>
      <vt:lpstr>Layout</vt:lpstr>
      <vt:lpstr>Layout</vt:lpstr>
      <vt:lpstr>Apresentação do App</vt:lpstr>
      <vt:lpstr>Melhorias do App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BUBBLER - Creative PowerPoint Template</dc:title>
  <dc:creator>showeet.com</dc:creator>
  <dc:description>© Copyright Showeet.com</dc:description>
  <cp:lastModifiedBy>Aniceto_Jolela</cp:lastModifiedBy>
  <cp:revision>75</cp:revision>
  <dcterms:created xsi:type="dcterms:W3CDTF">2017-05-11T15:11:29Z</dcterms:created>
  <dcterms:modified xsi:type="dcterms:W3CDTF">2023-02-17T09:24:01Z</dcterms:modified>
  <cp:category>Templates</cp:category>
</cp:coreProperties>
</file>