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78" r:id="rId5"/>
    <p:sldId id="282" r:id="rId6"/>
    <p:sldId id="294" r:id="rId7"/>
    <p:sldId id="295" r:id="rId8"/>
    <p:sldId id="283" r:id="rId9"/>
    <p:sldId id="286" r:id="rId10"/>
    <p:sldId id="289" r:id="rId11"/>
    <p:sldId id="297" r:id="rId12"/>
    <p:sldId id="288" r:id="rId13"/>
    <p:sldId id="290" r:id="rId14"/>
    <p:sldId id="285" r:id="rId15"/>
    <p:sldId id="292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7" autoAdjust="0"/>
    <p:restoredTop sz="95388" autoAdjust="0"/>
  </p:normalViewPr>
  <p:slideViewPr>
    <p:cSldViewPr snapToGrid="0">
      <p:cViewPr varScale="1">
        <p:scale>
          <a:sx n="68" d="100"/>
          <a:sy n="68" d="100"/>
        </p:scale>
        <p:origin x="60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">
      <pc:chgData name="Fake Test User" userId="SID-0" providerId="Test" clId="FakeClientId" dt="2024-03-12T09:11:14.913" v="2" actId="2710"/>
      <pc:docMkLst>
        <pc:docMk/>
      </pc:docMkLst>
      <pc:sldChg chg="modSp mod">
        <pc:chgData name="Fake Test User" userId="SID-0" providerId="Test" clId="FakeClientId" dt="2024-03-12T09:11:14.913" v="2" actId="2710"/>
        <pc:sldMkLst>
          <pc:docMk/>
          <pc:sldMk cId="2803092014" sldId="278"/>
        </pc:sldMkLst>
        <pc:spChg chg="mod">
          <ac:chgData name="Fake Test User" userId="SID-0" providerId="Test" clId="FakeClientId" dt="2024-03-12T09:11:14.913" v="2" actId="2710"/>
          <ac:spMkLst>
            <pc:docMk/>
            <pc:sldMk cId="2803092014" sldId="278"/>
            <ac:spMk id="4" creationId="{10047101-8D42-6100-9CEA-AEC0FAEAB606}"/>
          </ac:spMkLst>
        </pc:spChg>
      </pc:sldChg>
      <pc:sldChg chg="modSp mod">
        <pc:chgData name="Fake Test User" userId="SID-0" providerId="Test" clId="FakeClientId" dt="2024-03-12T09:10:19.101" v="1" actId="255"/>
        <pc:sldMkLst>
          <pc:docMk/>
          <pc:sldMk cId="118667928" sldId="290"/>
        </pc:sldMkLst>
        <pc:spChg chg="mod">
          <ac:chgData name="Fake Test User" userId="SID-0" providerId="Test" clId="FakeClientId" dt="2024-03-12T09:08:10.053" v="0" actId="27636"/>
          <ac:spMkLst>
            <pc:docMk/>
            <pc:sldMk cId="118667928" sldId="290"/>
            <ac:spMk id="3" creationId="{05948542-FCE1-3AE6-C6C9-17975609DF70}"/>
          </ac:spMkLst>
        </pc:spChg>
        <pc:spChg chg="mod">
          <ac:chgData name="Fake Test User" userId="SID-0" providerId="Test" clId="FakeClientId" dt="2024-03-12T09:10:19.101" v="1" actId="255"/>
          <ac:spMkLst>
            <pc:docMk/>
            <pc:sldMk cId="118667928" sldId="290"/>
            <ac:spMk id="4" creationId="{3EE67564-0457-E486-97D0-8109D2C97B3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93222FEA-4B95-4F40-B497-E0A1099AC479}" type="datetime1">
              <a:rPr lang="pt-BR" smtClean="0"/>
              <a:t>15/05/2024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CFA70580-B89C-4157-871D-6B9318EE5F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5D3B521C-E13F-428E-ADA5-9BA8FB696A55}" type="datetime1">
              <a:rPr lang="pt-BR" smtClean="0"/>
              <a:pPr/>
              <a:t>15/05/2024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7AF00E9-A49D-4007-B3B9-A3783809E5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00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6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92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96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59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233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43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pt-B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v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pt-BR" sz="6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 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v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v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v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pt-B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 Livre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Forma Livre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3" name="Forma Livre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8" name="Espaço Reservado para Imagem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v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v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v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pt-B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+ image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pt-BR" sz="1800">
                <a:solidFill>
                  <a:schemeClr val="tx1"/>
                </a:solidFill>
              </a:defRPr>
            </a:lvl1pPr>
            <a:lvl2pPr algn="r">
              <a:defRPr lang="pt-BR" sz="1200">
                <a:solidFill>
                  <a:schemeClr val="tx1"/>
                </a:solidFill>
              </a:defRPr>
            </a:lvl2pPr>
            <a:lvl3pPr algn="r">
              <a:defRPr lang="pt-BR" sz="1200">
                <a:solidFill>
                  <a:schemeClr val="tx1"/>
                </a:solidFill>
              </a:defRPr>
            </a:lvl3pPr>
            <a:lvl4pPr algn="r">
              <a:defRPr lang="pt-BR" sz="1200">
                <a:solidFill>
                  <a:schemeClr val="tx1"/>
                </a:solidFill>
              </a:defRPr>
            </a:lvl4pPr>
            <a:lvl5pPr algn="r"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+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rtlCol="0" anchor="t" anchorCtr="0">
            <a:noAutofit/>
          </a:bodyPr>
          <a:lstStyle>
            <a:lvl1pPr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 rtlCol="0">
            <a:normAutofit/>
          </a:bodyPr>
          <a:lstStyle>
            <a:lvl1pPr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inserir a tabela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0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v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Forma liv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pt-BR"/>
            </a:def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7" r:id="rId3"/>
    <p:sldLayoutId id="2147483703" r:id="rId4"/>
    <p:sldLayoutId id="2147483698" r:id="rId5"/>
    <p:sldLayoutId id="2147483704" r:id="rId6"/>
    <p:sldLayoutId id="2147483699" r:id="rId7"/>
    <p:sldLayoutId id="2147483700" r:id="rId8"/>
    <p:sldLayoutId id="2147483688" r:id="rId9"/>
    <p:sldLayoutId id="2147483686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25" y="1509931"/>
            <a:ext cx="9945859" cy="4346917"/>
          </a:xfrm>
          <a:noFill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/>
            <a:r>
              <a:rPr lang="pt-BR" sz="2400" dirty="0" smtClean="0"/>
              <a:t>ICRA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pt-BR" sz="2400" dirty="0"/>
              <a:t>Instituto de Ci</a:t>
            </a:r>
            <a:r>
              <a:rPr lang="pt-PT" sz="2400" dirty="0"/>
              <a:t>ências Religiosas de </a:t>
            </a:r>
            <a:r>
              <a:rPr lang="pt-PT" sz="2400" dirty="0" smtClean="0"/>
              <a:t>Angola</a:t>
            </a:r>
            <a:r>
              <a:rPr lang="pt-PT" sz="2400" dirty="0"/>
              <a:t/>
            </a:r>
            <a:br>
              <a:rPr lang="pt-PT" sz="2400" dirty="0"/>
            </a:br>
            <a:r>
              <a:rPr lang="pt-PT" sz="1200" dirty="0" smtClean="0"/>
              <a:t/>
            </a:r>
            <a:br>
              <a:rPr lang="pt-PT" sz="1200" dirty="0" smtClean="0"/>
            </a:br>
            <a:r>
              <a:rPr lang="pt-BR" sz="2400" dirty="0"/>
              <a:t>Educador Social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pt-BR" sz="2400" dirty="0"/>
              <a:t>Trabalho de CPS (Cuidados Primários De Saúde</a:t>
            </a:r>
            <a:r>
              <a:rPr lang="pt-BR" sz="2400" dirty="0" smtClean="0"/>
              <a:t>)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pt-BR" sz="8800" dirty="0"/>
              <a:t>Leucemia</a:t>
            </a:r>
            <a:r>
              <a:rPr lang="en-US" sz="4400" dirty="0"/>
              <a:t/>
            </a:r>
            <a:br>
              <a:rPr lang="en-US" sz="4400" dirty="0"/>
            </a:br>
            <a:endParaRPr lang="pt-BR" sz="1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14" y="18170"/>
            <a:ext cx="1498082" cy="1491761"/>
          </a:xfrm>
          <a:prstGeom prst="rect">
            <a:avLst/>
          </a:prstGeom>
        </p:spPr>
      </p:pic>
      <p:pic>
        <p:nvPicPr>
          <p:cNvPr id="9" name="Espaço Reservado para Imagem 13" descr="Tela de fundo digital de pontos de dad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t="41949" r="858" b="44000"/>
          <a:stretch/>
        </p:blipFill>
        <p:spPr>
          <a:xfrm>
            <a:off x="6794696" y="5894363"/>
            <a:ext cx="5397304" cy="963637"/>
          </a:xfrm>
          <a:prstGeom prst="rect">
            <a:avLst/>
          </a:prstGeom>
        </p:spPr>
      </p:pic>
      <p:pic>
        <p:nvPicPr>
          <p:cNvPr id="10" name="Espaço Reservado para Imagem 13" descr="Tela de fundo digital de pontos de dad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t="85744" r="103"/>
          <a:stretch/>
        </p:blipFill>
        <p:spPr>
          <a:xfrm>
            <a:off x="0" y="5880295"/>
            <a:ext cx="6850966" cy="977705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 txBox="1">
            <a:spLocks/>
          </p:cNvSpPr>
          <p:nvPr/>
        </p:nvSpPr>
        <p:spPr>
          <a:xfrm>
            <a:off x="183026" y="6088965"/>
            <a:ext cx="2541271" cy="5744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PT" sz="2000" dirty="0" smtClean="0"/>
              <a:t>xxx</a:t>
            </a:r>
          </a:p>
          <a:p>
            <a:pPr algn="just"/>
            <a:r>
              <a:rPr lang="pt-PT" sz="2000" dirty="0" smtClean="0"/>
              <a:t>Nº: 24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 smtClean="0"/>
              <a:t>Tratamento da leucemia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965095"/>
            <a:ext cx="9676350" cy="3995650"/>
          </a:xfrm>
          <a:noFill/>
        </p:spPr>
        <p:txBody>
          <a:bodyPr vert="horz" lIns="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pt-PT" dirty="0"/>
              <a:t>O tratamento da leucemia pode variar significativamente com base no tipo específico da doença, estágio, idade do paciente, condição geral de saúde e outras características individuais. Geralmente, o tratamento da leucemia envolve uma abordagem multidisciplinar, combinando diferentes modalidades terapêuticas. </a:t>
            </a:r>
            <a:r>
              <a:rPr lang="pt-BR" dirty="0"/>
              <a:t>As principais opções de tratamento incluem: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dirty="0"/>
              <a:t>Quimioterapia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dirty="0"/>
              <a:t>Radioterapia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dirty="0"/>
              <a:t>Imunoterapia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PT" dirty="0"/>
              <a:t>Transplante de células-tronco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28600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Portanto, a leucemia é um das neoplasias malignas com maior incidência na população mundial, principalmente na infância. E diante do fato de se tratar de uma doença agressiva, é necessário um diagnóstico precoce e um tratamento eficaz.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68" y="2743200"/>
            <a:ext cx="5179330" cy="1351288"/>
          </a:xfrm>
          <a:noFill/>
        </p:spPr>
        <p:txBody>
          <a:bodyPr rtlCol="0" anchor="b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7200" dirty="0"/>
              <a:t>Obrigado</a:t>
            </a:r>
          </a:p>
        </p:txBody>
      </p:sp>
      <p:pic>
        <p:nvPicPr>
          <p:cNvPr id="25" name="Espaço Reservado para Imagem 24" descr="Imagem ampliada de uma rede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 smtClean="0"/>
              <a:t>Definição</a:t>
            </a: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 smtClean="0"/>
              <a:t>Principais tipos de leucemia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 smtClean="0"/>
              <a:t>Sintomas</a:t>
            </a: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 smtClean="0"/>
              <a:t>Manifestações clínicas</a:t>
            </a: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 smtClean="0"/>
              <a:t>Leucócitos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 smtClean="0"/>
              <a:t>Tratamento da leucemia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Câncer no sangue é uma forma genérica de se referir a um grupo de doenças malignas que afetam os componentes do sangue e da medula óssea. Essas doenças são conhecidas como “cânceres hematológicos” ou “neoplasias hematológicas” e incluem leucemias, linfomas e </a:t>
            </a:r>
            <a:r>
              <a:rPr lang="pt-BR" dirty="0" err="1"/>
              <a:t>mielomas</a:t>
            </a:r>
            <a:r>
              <a:rPr lang="pt-BR" dirty="0"/>
              <a:t> múltiplos.</a:t>
            </a:r>
          </a:p>
        </p:txBody>
      </p:sp>
    </p:spTree>
    <p:extLst>
      <p:ext uri="{BB962C8B-B14F-4D97-AF65-F5344CB8AC3E}">
        <p14:creationId xmlns:p14="http://schemas.microsoft.com/office/powerpoint/2010/main" val="23827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A leucemia é um câncer que afeta os glóbulos brancos, que são as células responsáveis pela defesa do corpo contra infecções.</a:t>
            </a:r>
          </a:p>
          <a:p>
            <a:r>
              <a:rPr lang="pt-BR" dirty="0"/>
              <a:t>Na leucemia, a medula óssea produz glóbulos brancos anormais e imaturos em grande quantidade, que acabam se acumulando no sangue e atrapalhando a função normal do sistema imunológico.</a:t>
            </a:r>
          </a:p>
        </p:txBody>
      </p:sp>
    </p:spTree>
    <p:extLst>
      <p:ext uri="{BB962C8B-B14F-4D97-AF65-F5344CB8AC3E}">
        <p14:creationId xmlns:p14="http://schemas.microsoft.com/office/powerpoint/2010/main" val="28300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4159160" cy="3155900"/>
          </a:xfrm>
          <a:noFill/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dirty="0" smtClean="0"/>
              <a:t>Principais tipos de leucemia</a:t>
            </a:r>
            <a:endParaRPr lang="pt-BR" dirty="0"/>
          </a:p>
        </p:txBody>
      </p:sp>
      <p:pic>
        <p:nvPicPr>
          <p:cNvPr id="7" name="Espaço Reservado para Imagem 17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9" y="876446"/>
            <a:ext cx="5132388" cy="4956921"/>
          </a:xfr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smtClean="0"/>
              <a:t>Sintomas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 smtClean="0"/>
              <a:t>Independente </a:t>
            </a:r>
            <a:r>
              <a:rPr lang="pt-BR" dirty="0"/>
              <a:t>do tipo de leucemia que paciente possa ter, existe uma gama de sinais e sintomas que são comuns aos 4 grandes grupos.</a:t>
            </a:r>
            <a:endParaRPr lang="pt-BR" dirty="0" smtClean="0"/>
          </a:p>
          <a:p>
            <a:pPr rtl="0"/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99" y="0"/>
            <a:ext cx="5735701" cy="6858000"/>
          </a:xfr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591" y="993829"/>
            <a:ext cx="4218085" cy="743427"/>
          </a:xfrm>
          <a:noFill/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dirty="0" smtClean="0">
                <a:solidFill>
                  <a:srgbClr val="C00000"/>
                </a:solidFill>
              </a:rPr>
              <a:t>Angola</a:t>
            </a:r>
            <a:r>
              <a:rPr lang="pt-BR" dirty="0" smtClean="0"/>
              <a:t>: Leucemia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4906" y="4178105"/>
            <a:ext cx="9481624" cy="1322364"/>
          </a:xfrm>
          <a:noFill/>
        </p:spPr>
        <p:txBody>
          <a:bodyPr vert="horz" lIns="0" tIns="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De acordo com os últimos dados da OMS publicados de 2020, as Mortes por </a:t>
            </a:r>
            <a:r>
              <a:rPr lang="pt-BR"/>
              <a:t>Leucemia </a:t>
            </a:r>
            <a:r>
              <a:rPr lang="pt-BR" smtClean="0"/>
              <a:t>em </a:t>
            </a:r>
            <a:r>
              <a:rPr lang="pt-BR" dirty="0"/>
              <a:t>Angola atingiram 361 ou 0.17% do total de mortes. A taxa de morte ajustada à idade é de 2.17 por 100 000 habitantes classifica a Angola </a:t>
            </a:r>
            <a:r>
              <a:rPr lang="pt-BR" dirty="0" smtClean="0"/>
              <a:t>e </a:t>
            </a:r>
            <a:r>
              <a:rPr lang="pt-BR" dirty="0"/>
              <a:t>149 no mundo</a:t>
            </a:r>
            <a:r>
              <a:rPr lang="pt-BR" dirty="0" smtClean="0"/>
              <a:t>.</a:t>
            </a:r>
            <a:endParaRPr lang="pt-BR" dirty="0"/>
          </a:p>
        </p:txBody>
      </p:sp>
      <p:graphicFrame>
        <p:nvGraphicFramePr>
          <p:cNvPr id="16" name="Espaço Reservado para Tabela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45557499"/>
              </p:ext>
            </p:extLst>
          </p:nvPr>
        </p:nvGraphicFramePr>
        <p:xfrm>
          <a:off x="2409653" y="1917699"/>
          <a:ext cx="7601960" cy="133855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02509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740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15439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69277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b="0" dirty="0" smtClean="0"/>
                        <a:t>Motes</a:t>
                      </a:r>
                      <a:endParaRPr lang="pt-BR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b="0" i="0" dirty="0" smtClean="0">
                          <a:latin typeface="+mn-lt"/>
                        </a:rPr>
                        <a:t>%</a:t>
                      </a:r>
                      <a:endParaRPr lang="pt-BR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b="0" i="0" dirty="0" smtClean="0">
                          <a:latin typeface="+mn-lt"/>
                        </a:rPr>
                        <a:t>Taxa</a:t>
                      </a:r>
                      <a:endParaRPr lang="pt-BR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b="0" i="0" dirty="0" err="1" smtClean="0">
                          <a:latin typeface="+mn-lt"/>
                        </a:rPr>
                        <a:t>Rank</a:t>
                      </a:r>
                      <a:r>
                        <a:rPr lang="pt-BR" b="0" i="0" baseline="0" dirty="0" smtClean="0">
                          <a:latin typeface="+mn-lt"/>
                        </a:rPr>
                        <a:t> Mundial</a:t>
                      </a:r>
                      <a:endParaRPr lang="pt-BR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9277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b="0" dirty="0" smtClean="0">
                          <a:solidFill>
                            <a:srgbClr val="FFC000"/>
                          </a:solidFill>
                        </a:rPr>
                        <a:t>361</a:t>
                      </a:r>
                      <a:endParaRPr lang="pt-BR" b="0" i="0" dirty="0">
                        <a:solidFill>
                          <a:srgbClr val="FFC000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b="0" dirty="0" smtClean="0">
                          <a:solidFill>
                            <a:srgbClr val="FFC000"/>
                          </a:solidFill>
                        </a:rPr>
                        <a:t>0.17</a:t>
                      </a:r>
                      <a:endParaRPr lang="pt-BR" b="0" i="0" dirty="0">
                        <a:solidFill>
                          <a:srgbClr val="FFC000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b="0" i="0" dirty="0" smtClean="0">
                          <a:solidFill>
                            <a:srgbClr val="FFC000"/>
                          </a:solidFill>
                          <a:latin typeface="+mn-lt"/>
                        </a:rPr>
                        <a:t>2.17</a:t>
                      </a:r>
                      <a:endParaRPr lang="pt-BR" b="0" i="0" dirty="0">
                        <a:solidFill>
                          <a:srgbClr val="FFC000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149</a:t>
                      </a:r>
                      <a:endParaRPr lang="pt-BR" b="0" i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pic>
        <p:nvPicPr>
          <p:cNvPr id="1026" name="Picture 2" descr="Ango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97" y="305341"/>
            <a:ext cx="688486" cy="6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smtClean="0"/>
              <a:t>Manifestações clínicas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152357"/>
            <a:ext cx="10140584" cy="4417255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Linfonodos </a:t>
            </a:r>
            <a:r>
              <a:rPr lang="pt-BR" sz="1600" dirty="0"/>
              <a:t>inchados, especialmente no pescoço e nas </a:t>
            </a:r>
            <a:r>
              <a:rPr lang="pt-BR" sz="1600" dirty="0" smtClean="0"/>
              <a:t>axilas.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Dor nos </a:t>
            </a:r>
            <a:r>
              <a:rPr lang="pt-BR" sz="1600" dirty="0" smtClean="0"/>
              <a:t>ossos.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Sudorese noturna - suor excessivo, especialmente à </a:t>
            </a:r>
            <a:r>
              <a:rPr lang="pt-BR" sz="1600" dirty="0" smtClean="0"/>
              <a:t>noite.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Fraqueza e </a:t>
            </a:r>
            <a:r>
              <a:rPr lang="pt-BR" sz="1600" dirty="0" smtClean="0"/>
              <a:t>fadiga.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Perda de peso </a:t>
            </a:r>
            <a:r>
              <a:rPr lang="pt-BR" sz="1600" dirty="0" smtClean="0"/>
              <a:t>rápida.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Pontos vermelhos na </a:t>
            </a:r>
            <a:r>
              <a:rPr lang="pt-BR" sz="1600" dirty="0" smtClean="0"/>
              <a:t>pele.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Sangramento e hematomas com </a:t>
            </a:r>
            <a:r>
              <a:rPr lang="pt-BR" sz="1600" dirty="0" smtClean="0"/>
              <a:t>facilidade.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Febre ou </a:t>
            </a:r>
            <a:r>
              <a:rPr lang="pt-BR" sz="1600" dirty="0" smtClean="0"/>
              <a:t>calafrios.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Infecções </a:t>
            </a:r>
            <a:r>
              <a:rPr lang="pt-BR" sz="1600" dirty="0" smtClean="0"/>
              <a:t>frequentes</a:t>
            </a:r>
            <a:endParaRPr lang="pt-BR" sz="1600" dirty="0"/>
          </a:p>
        </p:txBody>
      </p:sp>
      <p:sp>
        <p:nvSpPr>
          <p:cNvPr id="4" name="Espaço Reservado para Conteúdo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552230"/>
            <a:ext cx="10140584" cy="288405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r>
              <a:rPr lang="pt-BR" u="sng" dirty="0"/>
              <a:t> Os sintomas variam dependendo do tipo de leucemia, mas os sinais e sintomas comuns </a:t>
            </a:r>
            <a:r>
              <a:rPr lang="pt-BR" u="sng" dirty="0" smtClean="0"/>
              <a:t>incluem: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5619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2331490"/>
          </a:xfrm>
          <a:noFill/>
        </p:spPr>
        <p:txBody>
          <a:bodyPr rtlCol="0" anchor="b"/>
          <a:lstStyle>
            <a:defPPr>
              <a:defRPr lang="pt-BR"/>
            </a:defPPr>
          </a:lstStyle>
          <a:p>
            <a:pPr rtl="0"/>
            <a:r>
              <a:rPr lang="pt-BR" dirty="0" smtClean="0"/>
              <a:t>Leucócitos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2827209"/>
            <a:ext cx="4992602" cy="3442144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algn="just"/>
            <a:r>
              <a:rPr lang="pt-BR" dirty="0"/>
              <a:t>Os glóbulos brancos, ou leucócitos, são células produzidas na medula óssea e estão presentes no sangue, no sistema linfático (gânglios e linfa) e em órgãos como fígado e baço. Essas células têm como função básica a defesa do organismo contra invasores, seja atacando-os diretamente ou produzindo de anticorpos contra invasores específicos.</a:t>
            </a:r>
          </a:p>
        </p:txBody>
      </p:sp>
      <p:pic>
        <p:nvPicPr>
          <p:cNvPr id="20" name="Espaço Reservado para Imagem 19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88" y="0"/>
            <a:ext cx="6095998" cy="6857999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13516_win32_SL_V10" id="{E46C2CD7-2554-477F-A8C8-CFF94EB09A28}" vid="{537905CE-FEA4-4496-8A76-17AAC9F79B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3689</TotalTime>
  <Words>406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ICRA Instituto de Ciências Religiosas de Angola  Educador Social Trabalho de CPS (Cuidados Primários De Saúde)     Leucemia </vt:lpstr>
      <vt:lpstr>Sumário</vt:lpstr>
      <vt:lpstr>Introdução</vt:lpstr>
      <vt:lpstr>Definição</vt:lpstr>
      <vt:lpstr>Principais tipos de leucemia</vt:lpstr>
      <vt:lpstr>Sintomas</vt:lpstr>
      <vt:lpstr>Angola: Leucemia</vt:lpstr>
      <vt:lpstr>Manifestações clínicas</vt:lpstr>
      <vt:lpstr>Leucócitos</vt:lpstr>
      <vt:lpstr>Tratamento da leucemia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ICRA Instituto de Ciências Religiosas de Angola </dc:title>
  <cp:lastModifiedBy>Aniceto José Jolela</cp:lastModifiedBy>
  <cp:revision>54</cp:revision>
  <dcterms:created xsi:type="dcterms:W3CDTF">2023-12-19T21:03:45Z</dcterms:created>
  <dcterms:modified xsi:type="dcterms:W3CDTF">2024-05-15T17:47:38Z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