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imil ig11b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17/07/2017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qualquer coisa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9942C-56FC-4E6A-AE49-03A7FC12D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6793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imil ig11b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17/07/2017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qualquer coisa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41C76-76D0-4C29-ABCF-1F70E8433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9824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41C76-76D0-4C29-ABCF-1F70E84332AE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imil ig11b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17/07/2017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qualquer coisa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6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imil ig11b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41C76-76D0-4C29-ABCF-1F70E84332AE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17/07/2017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qualquer coisa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9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41C76-76D0-4C29-ABCF-1F70E84332AE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imil ig11b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17/07/2017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qualquer coisa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2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1791-3DC4-4B80-8300-7F84881C869F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451-DB54-4BAA-AA66-45D94572435C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F-9F4B-436D-BEC9-239579CACB16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89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D1FD-1F2F-470D-B34E-24EE03FCE8CA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F518-29CE-409F-AE48-792CCC4EED2E}" type="datetime1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9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3D09-0C38-4440-A165-E7D50C7C20AE}" type="datetime1">
              <a:rPr lang="pt-BR" smtClean="0"/>
              <a:t>01/11/2017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47E0-12C1-49BA-9B31-EEBE94C4EB4B}" type="datetime1">
              <a:rPr lang="pt-BR" smtClean="0"/>
              <a:t>01/11/2017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0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FF5-458F-4C7F-B334-0A9C2F6DC587}" type="datetime1">
              <a:rPr lang="pt-BR" smtClean="0"/>
              <a:t>01/11/2017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480-D373-4C95-B9EF-E5D6B1F9FA6E}" type="datetime1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3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4865-BC74-4579-B168-F0557504CBB5}" type="datetime1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9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66A7-9A71-4D02-BC1C-D708C9880A3E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A4D7-8B3F-49BE-BADE-E38166315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3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8364" y="5795158"/>
            <a:ext cx="9144000" cy="37704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Apresentação do Power point 2013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24000" y="1411667"/>
            <a:ext cx="894706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Bem Vindo ao Laboratório</a:t>
            </a:r>
            <a:endParaRPr lang="pt-BR" sz="80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C408-4F6D-4329-BF33-2FABDDA58584}" type="datetime1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5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640"/>
            <a:ext cx="8555177" cy="4790899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10</a:t>
            </a:fld>
            <a:endParaRPr lang="pt-BR"/>
          </a:p>
        </p:txBody>
      </p:sp>
      <p:sp>
        <p:nvSpPr>
          <p:cNvPr id="10" name="Texto explicativo em forma de nuvem 9"/>
          <p:cNvSpPr/>
          <p:nvPr/>
        </p:nvSpPr>
        <p:spPr>
          <a:xfrm>
            <a:off x="6377048" y="0"/>
            <a:ext cx="3990109" cy="1353787"/>
          </a:xfrm>
          <a:prstGeom prst="cloudCallout">
            <a:avLst/>
          </a:prstGeom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ell MT" panose="02020503060305020303" pitchFamily="18" charset="0"/>
              </a:rPr>
              <a:t>Dorme me ocupa muito tempo</a:t>
            </a:r>
          </a:p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65133"/>
            <a:ext cx="2152650" cy="2124075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>
            <a:off x="9982200" y="1520929"/>
            <a:ext cx="2016549" cy="2207923"/>
          </a:xfrm>
          <a:prstGeom prst="downArrow">
            <a:avLst>
              <a:gd name="adj1" fmla="val 86511"/>
              <a:gd name="adj2" fmla="val 6943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Berlin Sans FB" panose="020E0602020502020306" pitchFamily="34" charset="0"/>
              </a:rPr>
              <a:t>Nem da mas pra fazer o que eu mas curto...</a:t>
            </a:r>
            <a:endParaRPr lang="pt-BR" dirty="0">
              <a:ln>
                <a:solidFill>
                  <a:schemeClr val="accent4">
                    <a:lumMod val="75000"/>
                  </a:schemeClr>
                </a:solidFill>
              </a:ln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mas fácil é para os que não sabem e o mas difícil é para os que sabem.</a:t>
            </a:r>
            <a:endParaRPr lang="pt-B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35" y="1325563"/>
            <a:ext cx="9080068" cy="4612099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r="8973"/>
          <a:stretch/>
        </p:blipFill>
        <p:spPr>
          <a:xfrm>
            <a:off x="5378447" y="0"/>
            <a:ext cx="6813553" cy="464701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B18D-CBF5-4ACD-AE04-97ABA5B9B973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49684" y="166254"/>
            <a:ext cx="227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Curso :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dirty="0" smtClean="0">
                <a:latin typeface="Arial Black" panose="020B0A04020102020204" pitchFamily="34" charset="0"/>
              </a:rPr>
              <a:t>INFORMÁTICA  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9318" y="33536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TURMA: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4" name="Texto explicativo em seta para cima 13"/>
          <p:cNvSpPr/>
          <p:nvPr/>
        </p:nvSpPr>
        <p:spPr>
          <a:xfrm>
            <a:off x="0" y="3918521"/>
            <a:ext cx="2007835" cy="1456987"/>
          </a:xfrm>
          <a:prstGeom prst="up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latin typeface="Harrington" panose="04040505050A02020702" pitchFamily="82" charset="0"/>
              </a:rPr>
              <a:t> IG11B</a:t>
            </a:r>
            <a:endParaRPr lang="pt-BR" sz="4400" dirty="0"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latin typeface="Berlin Sans FB Demi" panose="020E0802020502020306" pitchFamily="34" charset="0"/>
              </a:rPr>
              <a:t>PERSPECTIVA DE UM INFORMÁTICO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B3D9-B778-4EDF-81F3-6FD66C772F67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3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8137" y="1835731"/>
            <a:ext cx="10515600" cy="536307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Como é que os jovens encaram hoje o mundo das tecnologias? 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58137" y="3053388"/>
            <a:ext cx="9310257" cy="235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Será que veio pra ajudar ou pra prejudicar ?</a:t>
            </a:r>
          </a:p>
          <a:p>
            <a:r>
              <a:rPr lang="pt-BR" dirty="0" smtClean="0"/>
              <a:t> E se não tivesse ?</a:t>
            </a:r>
          </a:p>
          <a:p>
            <a:r>
              <a:rPr lang="pt-BR" dirty="0" smtClean="0"/>
              <a:t>O que seria do mundo sem tecnologias ?</a:t>
            </a:r>
          </a:p>
          <a:p>
            <a:r>
              <a:rPr lang="pt-BR" dirty="0" smtClean="0"/>
              <a:t>Será que é justo as maquinas fazerem noss</a:t>
            </a:r>
            <a:r>
              <a:rPr lang="pt-BR" dirty="0"/>
              <a:t>o</a:t>
            </a:r>
            <a:r>
              <a:rPr lang="pt-BR" dirty="0" smtClean="0"/>
              <a:t> trabalho?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C22E-086E-4A62-BB7F-6F948BAE33C3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4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4" y="1126732"/>
            <a:ext cx="5016398" cy="1941831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6340158" y="2465366"/>
            <a:ext cx="5851842" cy="3890984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81887" y="513475"/>
            <a:ext cx="4251370" cy="5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Existem pessoas dedicadas</a:t>
            </a:r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7639729" y="1929059"/>
            <a:ext cx="4158346" cy="5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E outras nem por isso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6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5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943"/>
            <a:ext cx="5628904" cy="4216245"/>
          </a:xfr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0" y="0"/>
            <a:ext cx="7920840" cy="1065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 certos momentos da nossa vida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iremos compreender que nunca estivemos sozinho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62" y="1982891"/>
            <a:ext cx="4089875" cy="3546822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263925" y="1065943"/>
            <a:ext cx="4702633" cy="916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Saber compreender as coisas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É melhor do que simplesmente usa-las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1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38"/>
            <a:ext cx="3448755" cy="2583237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0" y="1"/>
            <a:ext cx="2830101" cy="48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É bom ser viciado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74" y="4286648"/>
            <a:ext cx="2806226" cy="1933178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987267" y="3732718"/>
            <a:ext cx="5204733" cy="553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Mas abusar do vicio é um exagero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9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412"/>
            <a:ext cx="4747971" cy="351095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0" y="0"/>
            <a:ext cx="5204733" cy="553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Existem seres que querem ser como nós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587961" y="2726758"/>
            <a:ext cx="4604039" cy="553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Mas não lês damos a tensão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79" y="3371972"/>
            <a:ext cx="3012621" cy="22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8</a:t>
            </a:fld>
            <a:endParaRPr lang="pt-BR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2481943" y="0"/>
            <a:ext cx="3716976" cy="2030681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 Recordar é viver cada tempo é um tempo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6651"/>
            <a:ext cx="12191999" cy="9144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6C37-60F5-485D-939F-CAB6510CE98D}" type="datetime1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ig11b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A4D7-8B3F-49BE-BADE-E381663158E6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929"/>
            <a:ext cx="6421466" cy="4273193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-1" y="0"/>
            <a:ext cx="12192000" cy="55393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ln w="10160">
                  <a:solidFill>
                    <a:schemeClr val="accent5"/>
                  </a:solidFill>
                  <a:prstDash val="dash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Aprender é bom o difícil é mostrar todo que já aprendeste...</a:t>
            </a:r>
            <a:endParaRPr lang="pt-BR" sz="3200" b="1" dirty="0">
              <a:ln w="10160">
                <a:solidFill>
                  <a:schemeClr val="accent5"/>
                </a:solidFill>
                <a:prstDash val="dash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5949538" y="553932"/>
            <a:ext cx="6242462" cy="536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248399" y="878774"/>
            <a:ext cx="5943600" cy="508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675911" y="1211283"/>
            <a:ext cx="5516088" cy="474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7210389" y="1531917"/>
            <a:ext cx="4981610" cy="435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7491395" y="1852551"/>
            <a:ext cx="4700604" cy="406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778338" y="2166087"/>
            <a:ext cx="4413661" cy="381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8153400" y="2444212"/>
            <a:ext cx="4038599" cy="350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8490857" y="2790702"/>
            <a:ext cx="3701142" cy="31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8847117" y="3087584"/>
            <a:ext cx="3344882" cy="282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V="1">
            <a:off x="9143999" y="3419124"/>
            <a:ext cx="3048000" cy="252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9433955" y="3707596"/>
            <a:ext cx="2758044" cy="223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9701194" y="3978235"/>
            <a:ext cx="2490806" cy="19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9982200" y="4233415"/>
            <a:ext cx="2209799" cy="171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10341428" y="4501273"/>
            <a:ext cx="1850572" cy="144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10667999" y="4827123"/>
            <a:ext cx="1524000" cy="111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11087099" y="5089183"/>
            <a:ext cx="1104900" cy="8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11429999" y="5386037"/>
            <a:ext cx="762000" cy="55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V="1">
            <a:off x="11810999" y="5654575"/>
            <a:ext cx="381001" cy="28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228</Words>
  <Application>Microsoft Office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Bell MT</vt:lpstr>
      <vt:lpstr>Berlin Sans FB</vt:lpstr>
      <vt:lpstr>Berlin Sans FB Demi</vt:lpstr>
      <vt:lpstr>Broadway</vt:lpstr>
      <vt:lpstr>Calibri</vt:lpstr>
      <vt:lpstr>Calibri Light</vt:lpstr>
      <vt:lpstr>Harrington</vt:lpstr>
      <vt:lpstr>Tema do Office</vt:lpstr>
      <vt:lpstr>Apresentação do PowerPoint</vt:lpstr>
      <vt:lpstr>Apresentação do PowerPoint</vt:lpstr>
      <vt:lpstr>PERSPECTIVA DE UM INFORMÁTICO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mas fácil é para os que não sabem e o mas difícil é para os que sabem.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Aniceto José Jolela</dc:creator>
  <cp:lastModifiedBy>Aniceto José Jolela</cp:lastModifiedBy>
  <cp:revision>39</cp:revision>
  <dcterms:created xsi:type="dcterms:W3CDTF">2017-07-17T06:48:39Z</dcterms:created>
  <dcterms:modified xsi:type="dcterms:W3CDTF">2017-11-01T14:03:33Z</dcterms:modified>
</cp:coreProperties>
</file>