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2D470-4E89-499F-B710-14EB331AAEDA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CD3AE-D536-4D40-B640-23B4509C8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7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CD3AE-D536-4D40-B640-23B4509C8D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15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CD3AE-D536-4D40-B640-23B4509C8DC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89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CD3AE-D536-4D40-B640-23B4509C8DC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0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1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3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6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82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7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8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96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8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7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2F548-9673-479E-9121-FF3859A1DFCD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27F-E6B9-4E54-95BA-BACED3E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1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769" y="622300"/>
            <a:ext cx="10558462" cy="955819"/>
          </a:xfrm>
        </p:spPr>
        <p:txBody>
          <a:bodyPr>
            <a:prstTxWarp prst="textChevron">
              <a:avLst/>
            </a:prstTxWarp>
            <a:normAutofit fontScale="90000"/>
          </a:bodyPr>
          <a:lstStyle/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Tecnologias </a:t>
            </a:r>
            <a:r>
              <a:rPr lang="pt-BR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Multimédia</a:t>
            </a:r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na Educação</a:t>
            </a:r>
            <a:endParaRPr lang="pt-B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16616"/>
            <a:ext cx="9144000" cy="35244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Apresentado por: </a:t>
            </a:r>
            <a:r>
              <a:rPr lang="pt-BR" dirty="0" smtClean="0"/>
              <a:t>  Aniceto José Jolela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1667826"/>
            <a:ext cx="4928259" cy="32832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410200" y="5769061"/>
            <a:ext cx="1548740" cy="365125"/>
          </a:xfrm>
        </p:spPr>
        <p:txBody>
          <a:bodyPr/>
          <a:lstStyle/>
          <a:p>
            <a:fld id="{1C9458CD-101A-4AE9-AD1B-D3463F65375C}" type="datetime1">
              <a:rPr lang="pt-BR" sz="1800" smtClean="0">
                <a:solidFill>
                  <a:schemeClr val="tx1"/>
                </a:solidFill>
              </a:rPr>
              <a:t>17/08/2017</a:t>
            </a:fld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1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/>
          <p:cNvSpPr/>
          <p:nvPr/>
        </p:nvSpPr>
        <p:spPr>
          <a:xfrm>
            <a:off x="3581400" y="2268187"/>
            <a:ext cx="3436917" cy="298549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84" y="1063418"/>
            <a:ext cx="1924469" cy="222539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84EC-1DC2-48D5-9A00-BF71278D3EBC}" type="datetime1">
              <a:rPr lang="pt-BR" b="1" smtClean="0">
                <a:solidFill>
                  <a:schemeClr val="tx1"/>
                </a:solidFill>
              </a:rPr>
              <a:t>17/08/2017</a:t>
            </a:fld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Play , monitor com o gabinete , escutador e mouse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b="1" smtClean="0">
                <a:solidFill>
                  <a:schemeClr val="tx1"/>
                </a:solidFill>
              </a:rPr>
              <a:t>2</a:t>
            </a:fld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0" y="1335998"/>
            <a:ext cx="1858093" cy="139461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7991" l="2429" r="98429">
                        <a14:foregroundMark x1="83714" y1="63839" x2="93714" y2="61830"/>
                        <a14:foregroundMark x1="93714" y1="61830" x2="95429" y2="73884"/>
                        <a14:foregroundMark x1="95429" y1="73884" x2="82857" y2="72768"/>
                        <a14:foregroundMark x1="82857" y1="72768" x2="84429" y2="61830"/>
                        <a14:foregroundMark x1="77571" y1="3125" x2="78000" y2="18304"/>
                        <a14:foregroundMark x1="78429" y1="17188" x2="96143" y2="18304"/>
                        <a14:foregroundMark x1="96143" y1="17634" x2="95429" y2="1339"/>
                        <a14:foregroundMark x1="95429" y1="5134" x2="95000" y2="2455"/>
                        <a14:foregroundMark x1="79571" y1="23438" x2="79571" y2="23438"/>
                        <a14:foregroundMark x1="95857" y1="33482" x2="95857" y2="33482"/>
                        <a14:foregroundMark x1="79286" y1="32813" x2="80000" y2="32813"/>
                        <a14:foregroundMark x1="95429" y1="25223" x2="95429" y2="25223"/>
                        <a14:foregroundMark x1="95429" y1="24777" x2="80429" y2="24107"/>
                        <a14:foregroundMark x1="84857" y1="71429" x2="87714" y2="60714"/>
                        <a14:foregroundMark x1="80429" y1="39286" x2="81714" y2="43527"/>
                        <a14:foregroundMark x1="95000" y1="42411" x2="94143" y2="40402"/>
                        <a14:backgroundMark x1="21857" y1="19643" x2="17429" y2="51786"/>
                        <a14:backgroundMark x1="17429" y1="51116" x2="15429" y2="66964"/>
                        <a14:backgroundMark x1="15429" y1="70089" x2="35571" y2="70089"/>
                        <a14:backgroundMark x1="35571" y1="70089" x2="36429" y2="75893"/>
                        <a14:backgroundMark x1="36429" y1="76563" x2="11714" y2="75893"/>
                        <a14:backgroundMark x1="11714" y1="74554" x2="1286" y2="85938"/>
                        <a14:backgroundMark x1="21000" y1="21429" x2="23429" y2="15848"/>
                        <a14:backgroundMark x1="23429" y1="15848" x2="48571" y2="15848"/>
                        <a14:backgroundMark x1="48571" y1="15848" x2="49286" y2="5134"/>
                        <a14:backgroundMark x1="49286" y1="9598" x2="73571" y2="0"/>
                        <a14:backgroundMark x1="96143" y1="87723" x2="87714" y2="92188"/>
                        <a14:backgroundMark x1="87714" y1="91071" x2="83714" y2="91071"/>
                        <a14:backgroundMark x1="83714" y1="91071" x2="86143" y2="97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9" y="2730612"/>
            <a:ext cx="2937906" cy="188026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088229" y="4610872"/>
            <a:ext cx="86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.Com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74" y="4046367"/>
            <a:ext cx="2030679" cy="2030679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191806" y="498262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" panose="020E0602020502020306" pitchFamily="34" charset="0"/>
              </a:rPr>
              <a:t>WWW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369024" y="506129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3">
                    <a:lumMod val="50000"/>
                  </a:schemeClr>
                </a:solidFill>
              </a:rPr>
              <a:t>@</a:t>
            </a:r>
            <a:endParaRPr lang="pt-BR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520975" y="4792019"/>
            <a:ext cx="6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Arial Narrow" panose="020B0606020202030204" pitchFamily="34" charset="0"/>
              </a:rPr>
              <a:t>http</a:t>
            </a:r>
            <a:endParaRPr lang="pt-BR" sz="2400" b="1" dirty="0" smtClean="0">
              <a:latin typeface="Arial Narrow" panose="020B0606020202030204" pitchFamily="34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018317" y="4610872"/>
            <a:ext cx="1276789" cy="602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2516470" y="4652881"/>
            <a:ext cx="887454" cy="230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2545242" y="2534176"/>
            <a:ext cx="947420" cy="54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7165546" y="2534176"/>
            <a:ext cx="1728738" cy="676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ítulo 1"/>
          <p:cNvSpPr txBox="1">
            <a:spLocks/>
          </p:cNvSpPr>
          <p:nvPr/>
        </p:nvSpPr>
        <p:spPr>
          <a:xfrm>
            <a:off x="602211" y="473616"/>
            <a:ext cx="6798877" cy="955819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Chevron">
              <a:avLst>
                <a:gd name="adj" fmla="val 14067"/>
              </a:avLst>
            </a:prstTxWarp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Tecnologias </a:t>
            </a:r>
            <a:r>
              <a:rPr lang="pt-BR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Multimédia</a:t>
            </a:r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pt-B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4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/>
      <p:bldP spid="18" grpId="0"/>
      <p:bldP spid="19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" y="1681602"/>
            <a:ext cx="3043103" cy="171174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B04A-7C40-41AC-A8DD-5263B8F8EA50}" type="datetime1">
              <a:rPr lang="pt-BR" b="1" smtClean="0">
                <a:solidFill>
                  <a:schemeClr val="tx1"/>
                </a:solidFill>
              </a:rPr>
              <a:t>17/08/2017</a:t>
            </a:fld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Carro, moto, e migue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327F-E6B9-4E54-95BA-BACED3E86D23}" type="slidenum">
              <a:rPr lang="pt-BR" b="1" smtClean="0">
                <a:solidFill>
                  <a:schemeClr val="tx1"/>
                </a:solidFill>
              </a:rPr>
              <a:t>3</a:t>
            </a:fld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54" y="3818859"/>
            <a:ext cx="3300217" cy="21995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19" y="1172239"/>
            <a:ext cx="3004857" cy="1802914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317337" y="387887"/>
            <a:ext cx="6528126" cy="955819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Chevron">
              <a:avLst>
                <a:gd name="adj" fmla="val 19533"/>
              </a:avLst>
            </a:prstTxWarp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Tecnologias Motoras</a:t>
            </a:r>
            <a:endParaRPr lang="pt-B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1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43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Berlin Sans FB</vt:lpstr>
      <vt:lpstr>Calibri</vt:lpstr>
      <vt:lpstr>Calibri Light</vt:lpstr>
      <vt:lpstr>Tema do Office</vt:lpstr>
      <vt:lpstr>Tecnologias Multimédia na Educação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Aniceto José Jolela</dc:creator>
  <cp:lastModifiedBy>Microsoft</cp:lastModifiedBy>
  <cp:revision>23</cp:revision>
  <dcterms:created xsi:type="dcterms:W3CDTF">2017-07-15T20:48:35Z</dcterms:created>
  <dcterms:modified xsi:type="dcterms:W3CDTF">2017-08-17T18:10:20Z</dcterms:modified>
</cp:coreProperties>
</file>