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Trimestre 1</c:v>
                </c:pt>
                <c:pt idx="1">
                  <c:v>Trimestre 2</c:v>
                </c:pt>
                <c:pt idx="2">
                  <c:v>Trimestre 3</c:v>
                </c:pt>
                <c:pt idx="3">
                  <c:v>Trimestre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Trimestre 1</c:v>
                </c:pt>
                <c:pt idx="1">
                  <c:v>Trimestre 2</c:v>
                </c:pt>
                <c:pt idx="2">
                  <c:v>Trimestre 3</c:v>
                </c:pt>
                <c:pt idx="3">
                  <c:v>Trimestre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Trimestre 1</c:v>
                </c:pt>
                <c:pt idx="1">
                  <c:v>Trimestre 2</c:v>
                </c:pt>
                <c:pt idx="2">
                  <c:v>Trimestre 3</c:v>
                </c:pt>
                <c:pt idx="3">
                  <c:v>Trimestre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6248"/>
        <c:axId val="307346584"/>
      </c:barChart>
      <c:catAx>
        <c:axId val="723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346584"/>
        <c:crosses val="autoZero"/>
        <c:auto val="1"/>
        <c:lblAlgn val="ctr"/>
        <c:lblOffset val="100"/>
        <c:noMultiLvlLbl val="0"/>
      </c:catAx>
      <c:valAx>
        <c:axId val="30734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36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B11B8-C4C9-4EB9-9A10-84974D6DCC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B9860EA-4138-404B-A2D7-C1D88DE3EE40}">
      <dgm:prSet phldrT="[Texto]"/>
      <dgm:spPr>
        <a:solidFill>
          <a:schemeClr val="tx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D06085FD-A185-4322-B466-B2D54B41FC0C}" type="parTrans" cxnId="{716A4CDC-F6D9-4CDF-9449-E92F16532155}">
      <dgm:prSet/>
      <dgm:spPr/>
      <dgm:t>
        <a:bodyPr/>
        <a:lstStyle/>
        <a:p>
          <a:endParaRPr lang="pt-BR"/>
        </a:p>
      </dgm:t>
    </dgm:pt>
    <dgm:pt modelId="{859BB6B8-95E4-4385-973A-0E2FE135DF40}" type="sibTrans" cxnId="{716A4CDC-F6D9-4CDF-9449-E92F16532155}">
      <dgm:prSet/>
      <dgm:spPr/>
      <dgm:t>
        <a:bodyPr/>
        <a:lstStyle/>
        <a:p>
          <a:endParaRPr lang="pt-BR"/>
        </a:p>
      </dgm:t>
    </dgm:pt>
    <dgm:pt modelId="{59CFC135-07D1-4C9A-854A-8EDB73236345}">
      <dgm:prSet phldrT="[Texto]"/>
      <dgm:spPr>
        <a:solidFill>
          <a:schemeClr val="tx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Departamento</a:t>
          </a:r>
        </a:p>
        <a:p>
          <a:r>
            <a:rPr lang="pt-BR" dirty="0" smtClean="0"/>
            <a:t>Comercial</a:t>
          </a:r>
          <a:endParaRPr lang="pt-BR" dirty="0"/>
        </a:p>
      </dgm:t>
    </dgm:pt>
    <dgm:pt modelId="{FE0F4198-F362-4FF9-AC94-43ADFB62EA7D}" type="parTrans" cxnId="{A123EABE-6105-4C6C-8E51-0851317B4C7D}">
      <dgm:prSet/>
      <dgm:spPr/>
      <dgm:t>
        <a:bodyPr/>
        <a:lstStyle/>
        <a:p>
          <a:endParaRPr lang="pt-BR"/>
        </a:p>
      </dgm:t>
    </dgm:pt>
    <dgm:pt modelId="{0EF3E25E-496D-4012-B624-B60EF44517E5}" type="sibTrans" cxnId="{A123EABE-6105-4C6C-8E51-0851317B4C7D}">
      <dgm:prSet/>
      <dgm:spPr/>
      <dgm:t>
        <a:bodyPr/>
        <a:lstStyle/>
        <a:p>
          <a:endParaRPr lang="pt-BR"/>
        </a:p>
      </dgm:t>
    </dgm:pt>
    <dgm:pt modelId="{5415E0D3-366B-4D79-AD02-D7D7C4E235BB}">
      <dgm:prSet phldrT="[Texto]"/>
      <dgm:spPr>
        <a:solidFill>
          <a:schemeClr val="tx1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Departamento de Distribuição</a:t>
          </a:r>
        </a:p>
      </dgm:t>
    </dgm:pt>
    <dgm:pt modelId="{0D950F07-6C7B-42FC-AC42-8CFAC5037196}" type="parTrans" cxnId="{DDE6B0A9-BFD5-4A77-B86D-BA3B4D67FFB0}">
      <dgm:prSet/>
      <dgm:spPr/>
      <dgm:t>
        <a:bodyPr/>
        <a:lstStyle/>
        <a:p>
          <a:endParaRPr lang="pt-BR"/>
        </a:p>
      </dgm:t>
    </dgm:pt>
    <dgm:pt modelId="{4D59DE5D-840A-4010-8DA3-6B569E711753}" type="sibTrans" cxnId="{DDE6B0A9-BFD5-4A77-B86D-BA3B4D67FFB0}">
      <dgm:prSet/>
      <dgm:spPr/>
      <dgm:t>
        <a:bodyPr/>
        <a:lstStyle/>
        <a:p>
          <a:endParaRPr lang="pt-BR"/>
        </a:p>
      </dgm:t>
    </dgm:pt>
    <dgm:pt modelId="{7CB042C2-3EDA-46F8-89D4-9FDC76270871}">
      <dgm:prSet phldrT="[Texto]"/>
      <dgm:spPr>
        <a:solidFill>
          <a:schemeClr val="tx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Residencial</a:t>
          </a:r>
          <a:endParaRPr lang="pt-BR" dirty="0"/>
        </a:p>
      </dgm:t>
    </dgm:pt>
    <dgm:pt modelId="{E81A11DD-BF2D-4E00-9D02-3E883D406CB0}" type="parTrans" cxnId="{74A91970-44A2-4C82-9164-E2F6FFFD5E2A}">
      <dgm:prSet/>
      <dgm:spPr/>
      <dgm:t>
        <a:bodyPr/>
        <a:lstStyle/>
        <a:p>
          <a:endParaRPr lang="pt-BR"/>
        </a:p>
      </dgm:t>
    </dgm:pt>
    <dgm:pt modelId="{E5D6FBE2-8746-40A2-A363-F1BA1F209525}" type="sibTrans" cxnId="{74A91970-44A2-4C82-9164-E2F6FFFD5E2A}">
      <dgm:prSet/>
      <dgm:spPr/>
      <dgm:t>
        <a:bodyPr/>
        <a:lstStyle/>
        <a:p>
          <a:endParaRPr lang="pt-BR"/>
        </a:p>
      </dgm:t>
    </dgm:pt>
    <dgm:pt modelId="{20E4BB8D-650E-493A-B436-41BCEC0C28FD}">
      <dgm:prSet phldrT="[Texto]"/>
      <dgm:spPr>
        <a:solidFill>
          <a:schemeClr val="tx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Departamento de assistência</a:t>
          </a:r>
          <a:endParaRPr lang="pt-BR" dirty="0"/>
        </a:p>
      </dgm:t>
    </dgm:pt>
    <dgm:pt modelId="{62BC71C9-CF7E-44A1-B7F6-F0FBAAB1E19A}" type="parTrans" cxnId="{A22278F1-D1D8-4899-89B9-A7C355111CF9}">
      <dgm:prSet/>
      <dgm:spPr/>
      <dgm:t>
        <a:bodyPr/>
        <a:lstStyle/>
        <a:p>
          <a:endParaRPr lang="pt-BR"/>
        </a:p>
      </dgm:t>
    </dgm:pt>
    <dgm:pt modelId="{872026E7-5F86-4EA1-89EA-0DA29253DB36}" type="sibTrans" cxnId="{A22278F1-D1D8-4899-89B9-A7C355111CF9}">
      <dgm:prSet/>
      <dgm:spPr/>
      <dgm:t>
        <a:bodyPr/>
        <a:lstStyle/>
        <a:p>
          <a:endParaRPr lang="pt-BR"/>
        </a:p>
      </dgm:t>
    </dgm:pt>
    <dgm:pt modelId="{A3D012FE-9ECA-48EF-85E9-818F24A81FAA}">
      <dgm:prSet phldrT="[Texto]"/>
      <dgm:spPr>
        <a:solidFill>
          <a:schemeClr val="tx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/>
            <a:t>Online</a:t>
          </a:r>
          <a:endParaRPr lang="pt-BR" dirty="0"/>
        </a:p>
      </dgm:t>
    </dgm:pt>
    <dgm:pt modelId="{4D6E5999-B9AE-4080-9E47-971B4CF13988}" type="parTrans" cxnId="{65510407-1C23-49ED-80BD-2EB5F74C482A}">
      <dgm:prSet/>
      <dgm:spPr/>
      <dgm:t>
        <a:bodyPr/>
        <a:lstStyle/>
        <a:p>
          <a:endParaRPr lang="pt-BR"/>
        </a:p>
      </dgm:t>
    </dgm:pt>
    <dgm:pt modelId="{CDD23F75-94ED-40DF-94DB-B234BE0DEF9E}" type="sibTrans" cxnId="{65510407-1C23-49ED-80BD-2EB5F74C482A}">
      <dgm:prSet/>
      <dgm:spPr/>
      <dgm:t>
        <a:bodyPr/>
        <a:lstStyle/>
        <a:p>
          <a:endParaRPr lang="pt-BR"/>
        </a:p>
      </dgm:t>
    </dgm:pt>
    <dgm:pt modelId="{816A7576-5B8C-4EAC-8826-71BD1439A2AA}" type="pres">
      <dgm:prSet presAssocID="{C6CB11B8-C4C9-4EB9-9A10-84974D6DCC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43AF215-15FF-46D9-94C6-FDEF188C0676}" type="pres">
      <dgm:prSet presAssocID="{6B9860EA-4138-404B-A2D7-C1D88DE3EE40}" presName="hierRoot1" presStyleCnt="0"/>
      <dgm:spPr/>
    </dgm:pt>
    <dgm:pt modelId="{0936DDFF-D8C5-4EFC-B9FD-6A39C2434F32}" type="pres">
      <dgm:prSet presAssocID="{6B9860EA-4138-404B-A2D7-C1D88DE3EE40}" presName="composite" presStyleCnt="0"/>
      <dgm:spPr/>
    </dgm:pt>
    <dgm:pt modelId="{D80260FD-73F8-4C3A-93CF-5178E37327DC}" type="pres">
      <dgm:prSet presAssocID="{6B9860EA-4138-404B-A2D7-C1D88DE3EE40}" presName="background" presStyleLbl="node0" presStyleIdx="0" presStyleCn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</dgm:pt>
    <dgm:pt modelId="{6AE4DA65-024C-4CFF-80BE-E023F058D94A}" type="pres">
      <dgm:prSet presAssocID="{6B9860EA-4138-404B-A2D7-C1D88DE3EE40}" presName="text" presStyleLbl="fgAcc0" presStyleIdx="0" presStyleCnt="1" custScaleX="9679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57A474-1BB8-4D06-8581-0B3181FB66EA}" type="pres">
      <dgm:prSet presAssocID="{6B9860EA-4138-404B-A2D7-C1D88DE3EE40}" presName="hierChild2" presStyleCnt="0"/>
      <dgm:spPr/>
    </dgm:pt>
    <dgm:pt modelId="{51188A98-1215-4BDC-8911-C0C79E2026B6}" type="pres">
      <dgm:prSet presAssocID="{FE0F4198-F362-4FF9-AC94-43ADFB62EA7D}" presName="Name10" presStyleLbl="parChTrans1D2" presStyleIdx="0" presStyleCnt="2"/>
      <dgm:spPr/>
      <dgm:t>
        <a:bodyPr/>
        <a:lstStyle/>
        <a:p>
          <a:endParaRPr lang="pt-BR"/>
        </a:p>
      </dgm:t>
    </dgm:pt>
    <dgm:pt modelId="{561B15EE-9492-46E0-97D6-17A33D1E5298}" type="pres">
      <dgm:prSet presAssocID="{59CFC135-07D1-4C9A-854A-8EDB73236345}" presName="hierRoot2" presStyleCnt="0"/>
      <dgm:spPr/>
    </dgm:pt>
    <dgm:pt modelId="{0DA79828-DC6F-4AEC-8AC9-12B9DC48955B}" type="pres">
      <dgm:prSet presAssocID="{59CFC135-07D1-4C9A-854A-8EDB73236345}" presName="composite2" presStyleCnt="0"/>
      <dgm:spPr/>
    </dgm:pt>
    <dgm:pt modelId="{D2873E79-12D4-4E39-9219-FEFFD99E7780}" type="pres">
      <dgm:prSet presAssocID="{59CFC135-07D1-4C9A-854A-8EDB73236345}" presName="background2" presStyleLbl="node2" presStyleIdx="0" presStyleCnt="2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197D097E-99C5-4E04-921B-FA01E534F5B3}" type="pres">
      <dgm:prSet presAssocID="{59CFC135-07D1-4C9A-854A-8EDB732363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4EA2EF-2F15-4046-B013-8DD369300F81}" type="pres">
      <dgm:prSet presAssocID="{59CFC135-07D1-4C9A-854A-8EDB73236345}" presName="hierChild3" presStyleCnt="0"/>
      <dgm:spPr/>
    </dgm:pt>
    <dgm:pt modelId="{DB00BECD-31E2-456E-8C52-DFF8AB51C13D}" type="pres">
      <dgm:prSet presAssocID="{0D950F07-6C7B-42FC-AC42-8CFAC5037196}" presName="Name17" presStyleLbl="parChTrans1D3" presStyleIdx="0" presStyleCnt="3"/>
      <dgm:spPr/>
      <dgm:t>
        <a:bodyPr/>
        <a:lstStyle/>
        <a:p>
          <a:endParaRPr lang="pt-BR"/>
        </a:p>
      </dgm:t>
    </dgm:pt>
    <dgm:pt modelId="{484CDE35-833A-4660-8EA7-03F8E0FAD1BE}" type="pres">
      <dgm:prSet presAssocID="{5415E0D3-366B-4D79-AD02-D7D7C4E235BB}" presName="hierRoot3" presStyleCnt="0"/>
      <dgm:spPr/>
    </dgm:pt>
    <dgm:pt modelId="{8349E34B-3FB1-4707-87A2-9426A62C3FFA}" type="pres">
      <dgm:prSet presAssocID="{5415E0D3-366B-4D79-AD02-D7D7C4E235BB}" presName="composite3" presStyleCnt="0"/>
      <dgm:spPr/>
    </dgm:pt>
    <dgm:pt modelId="{00F29081-F3CB-4B08-B66B-44F7CB99B096}" type="pres">
      <dgm:prSet presAssocID="{5415E0D3-366B-4D79-AD02-D7D7C4E235BB}" presName="background3" presStyleLbl="node3" presStyleIdx="0" presStyleCnt="3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F7992A5A-FB88-4B8C-B2B5-BDD7E9B30C65}" type="pres">
      <dgm:prSet presAssocID="{5415E0D3-366B-4D79-AD02-D7D7C4E235BB}" presName="text3" presStyleLbl="fgAcc3" presStyleIdx="0" presStyleCnt="3" custScaleX="1166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0B4078-8F3A-47A9-ABCA-BF25D69C0126}" type="pres">
      <dgm:prSet presAssocID="{5415E0D3-366B-4D79-AD02-D7D7C4E235BB}" presName="hierChild4" presStyleCnt="0"/>
      <dgm:spPr/>
    </dgm:pt>
    <dgm:pt modelId="{D1093818-3AEC-436B-B761-B114804C13D8}" type="pres">
      <dgm:prSet presAssocID="{E81A11DD-BF2D-4E00-9D02-3E883D406CB0}" presName="Name17" presStyleLbl="parChTrans1D3" presStyleIdx="1" presStyleCnt="3"/>
      <dgm:spPr/>
      <dgm:t>
        <a:bodyPr/>
        <a:lstStyle/>
        <a:p>
          <a:endParaRPr lang="pt-BR"/>
        </a:p>
      </dgm:t>
    </dgm:pt>
    <dgm:pt modelId="{D684F965-CEB4-4D89-9540-44B2EA679522}" type="pres">
      <dgm:prSet presAssocID="{7CB042C2-3EDA-46F8-89D4-9FDC76270871}" presName="hierRoot3" presStyleCnt="0"/>
      <dgm:spPr/>
    </dgm:pt>
    <dgm:pt modelId="{DF813030-8089-453E-860F-98E1C5DE234E}" type="pres">
      <dgm:prSet presAssocID="{7CB042C2-3EDA-46F8-89D4-9FDC76270871}" presName="composite3" presStyleCnt="0"/>
      <dgm:spPr/>
    </dgm:pt>
    <dgm:pt modelId="{09B539C1-F8C0-4495-8F77-E366ECDDFE65}" type="pres">
      <dgm:prSet presAssocID="{7CB042C2-3EDA-46F8-89D4-9FDC76270871}" presName="background3" presStyleLbl="node3" presStyleIdx="1" presStyleCnt="3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412337B2-3EB8-41F3-8AA6-601081710669}" type="pres">
      <dgm:prSet presAssocID="{7CB042C2-3EDA-46F8-89D4-9FDC7627087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B34C33-F56E-446D-8075-636D6454039A}" type="pres">
      <dgm:prSet presAssocID="{7CB042C2-3EDA-46F8-89D4-9FDC76270871}" presName="hierChild4" presStyleCnt="0"/>
      <dgm:spPr/>
    </dgm:pt>
    <dgm:pt modelId="{1F466B7B-D12F-49E1-8348-F8FC17C4D0C4}" type="pres">
      <dgm:prSet presAssocID="{62BC71C9-CF7E-44A1-B7F6-F0FBAAB1E19A}" presName="Name10" presStyleLbl="parChTrans1D2" presStyleIdx="1" presStyleCnt="2"/>
      <dgm:spPr/>
      <dgm:t>
        <a:bodyPr/>
        <a:lstStyle/>
        <a:p>
          <a:endParaRPr lang="pt-BR"/>
        </a:p>
      </dgm:t>
    </dgm:pt>
    <dgm:pt modelId="{558D596A-EB4A-4649-BD18-9E3AF6B201D9}" type="pres">
      <dgm:prSet presAssocID="{20E4BB8D-650E-493A-B436-41BCEC0C28FD}" presName="hierRoot2" presStyleCnt="0"/>
      <dgm:spPr/>
    </dgm:pt>
    <dgm:pt modelId="{EC5AE9ED-97B6-4E57-BC34-714342FE5C36}" type="pres">
      <dgm:prSet presAssocID="{20E4BB8D-650E-493A-B436-41BCEC0C28FD}" presName="composite2" presStyleCnt="0"/>
      <dgm:spPr/>
    </dgm:pt>
    <dgm:pt modelId="{30F94D34-7DE8-4EFB-9BEA-39EE69DF5DE1}" type="pres">
      <dgm:prSet presAssocID="{20E4BB8D-650E-493A-B436-41BCEC0C28FD}" presName="background2" presStyleLbl="node2" presStyleIdx="1" presStyleCnt="2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4E2390D7-A710-4B2D-BF90-AD133108F926}" type="pres">
      <dgm:prSet presAssocID="{20E4BB8D-650E-493A-B436-41BCEC0C28F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92E26F-D605-42BB-B2F7-7405591A28CB}" type="pres">
      <dgm:prSet presAssocID="{20E4BB8D-650E-493A-B436-41BCEC0C28FD}" presName="hierChild3" presStyleCnt="0"/>
      <dgm:spPr/>
    </dgm:pt>
    <dgm:pt modelId="{4A7B4906-5DF5-4C34-8785-DC672504E992}" type="pres">
      <dgm:prSet presAssocID="{4D6E5999-B9AE-4080-9E47-971B4CF13988}" presName="Name17" presStyleLbl="parChTrans1D3" presStyleIdx="2" presStyleCnt="3"/>
      <dgm:spPr/>
      <dgm:t>
        <a:bodyPr/>
        <a:lstStyle/>
        <a:p>
          <a:endParaRPr lang="pt-BR"/>
        </a:p>
      </dgm:t>
    </dgm:pt>
    <dgm:pt modelId="{2AEB3982-1469-4159-89D6-8BD3C96DDB65}" type="pres">
      <dgm:prSet presAssocID="{A3D012FE-9ECA-48EF-85E9-818F24A81FAA}" presName="hierRoot3" presStyleCnt="0"/>
      <dgm:spPr/>
    </dgm:pt>
    <dgm:pt modelId="{0EF38E45-EF4D-4175-A8D6-0EB0674A6C86}" type="pres">
      <dgm:prSet presAssocID="{A3D012FE-9ECA-48EF-85E9-818F24A81FAA}" presName="composite3" presStyleCnt="0"/>
      <dgm:spPr/>
    </dgm:pt>
    <dgm:pt modelId="{436D21A7-5820-4150-8F0B-BDF54A15AAF6}" type="pres">
      <dgm:prSet presAssocID="{A3D012FE-9ECA-48EF-85E9-818F24A81FAA}" presName="background3" presStyleLbl="node3" presStyleIdx="2" presStyleCnt="3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0AEDF5D4-5703-417D-854E-FA3F81331C59}" type="pres">
      <dgm:prSet presAssocID="{A3D012FE-9ECA-48EF-85E9-818F24A81FA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D331CE-8A7D-4AC6-9A8E-88D5B27A5BFE}" type="pres">
      <dgm:prSet presAssocID="{A3D012FE-9ECA-48EF-85E9-818F24A81FAA}" presName="hierChild4" presStyleCnt="0"/>
      <dgm:spPr/>
    </dgm:pt>
  </dgm:ptLst>
  <dgm:cxnLst>
    <dgm:cxn modelId="{C26901B9-F0B9-4DFB-9CCF-CD8233F48987}" type="presOf" srcId="{A3D012FE-9ECA-48EF-85E9-818F24A81FAA}" destId="{0AEDF5D4-5703-417D-854E-FA3F81331C59}" srcOrd="0" destOrd="0" presId="urn:microsoft.com/office/officeart/2005/8/layout/hierarchy1"/>
    <dgm:cxn modelId="{722DA629-CB1D-4CF1-B90F-7E89089C8368}" type="presOf" srcId="{5415E0D3-366B-4D79-AD02-D7D7C4E235BB}" destId="{F7992A5A-FB88-4B8C-B2B5-BDD7E9B30C65}" srcOrd="0" destOrd="0" presId="urn:microsoft.com/office/officeart/2005/8/layout/hierarchy1"/>
    <dgm:cxn modelId="{DDE6B0A9-BFD5-4A77-B86D-BA3B4D67FFB0}" srcId="{59CFC135-07D1-4C9A-854A-8EDB73236345}" destId="{5415E0D3-366B-4D79-AD02-D7D7C4E235BB}" srcOrd="0" destOrd="0" parTransId="{0D950F07-6C7B-42FC-AC42-8CFAC5037196}" sibTransId="{4D59DE5D-840A-4010-8DA3-6B569E711753}"/>
    <dgm:cxn modelId="{A87601B1-AAE1-44A2-A7F3-72FC7BB2BBD5}" type="presOf" srcId="{6B9860EA-4138-404B-A2D7-C1D88DE3EE40}" destId="{6AE4DA65-024C-4CFF-80BE-E023F058D94A}" srcOrd="0" destOrd="0" presId="urn:microsoft.com/office/officeart/2005/8/layout/hierarchy1"/>
    <dgm:cxn modelId="{9D78BFA7-C872-4406-AC76-D53DB5603A87}" type="presOf" srcId="{20E4BB8D-650E-493A-B436-41BCEC0C28FD}" destId="{4E2390D7-A710-4B2D-BF90-AD133108F926}" srcOrd="0" destOrd="0" presId="urn:microsoft.com/office/officeart/2005/8/layout/hierarchy1"/>
    <dgm:cxn modelId="{A123EABE-6105-4C6C-8E51-0851317B4C7D}" srcId="{6B9860EA-4138-404B-A2D7-C1D88DE3EE40}" destId="{59CFC135-07D1-4C9A-854A-8EDB73236345}" srcOrd="0" destOrd="0" parTransId="{FE0F4198-F362-4FF9-AC94-43ADFB62EA7D}" sibTransId="{0EF3E25E-496D-4012-B624-B60EF44517E5}"/>
    <dgm:cxn modelId="{65510407-1C23-49ED-80BD-2EB5F74C482A}" srcId="{20E4BB8D-650E-493A-B436-41BCEC0C28FD}" destId="{A3D012FE-9ECA-48EF-85E9-818F24A81FAA}" srcOrd="0" destOrd="0" parTransId="{4D6E5999-B9AE-4080-9E47-971B4CF13988}" sibTransId="{CDD23F75-94ED-40DF-94DB-B234BE0DEF9E}"/>
    <dgm:cxn modelId="{4552C9D2-4C4F-4C1B-97D4-FC327D7905BC}" type="presOf" srcId="{59CFC135-07D1-4C9A-854A-8EDB73236345}" destId="{197D097E-99C5-4E04-921B-FA01E534F5B3}" srcOrd="0" destOrd="0" presId="urn:microsoft.com/office/officeart/2005/8/layout/hierarchy1"/>
    <dgm:cxn modelId="{A727E0C6-0ED6-42D5-862A-E9AA581EF041}" type="presOf" srcId="{62BC71C9-CF7E-44A1-B7F6-F0FBAAB1E19A}" destId="{1F466B7B-D12F-49E1-8348-F8FC17C4D0C4}" srcOrd="0" destOrd="0" presId="urn:microsoft.com/office/officeart/2005/8/layout/hierarchy1"/>
    <dgm:cxn modelId="{3970E263-7FEF-44C5-83D6-2F07ABF5AEAE}" type="presOf" srcId="{0D950F07-6C7B-42FC-AC42-8CFAC5037196}" destId="{DB00BECD-31E2-456E-8C52-DFF8AB51C13D}" srcOrd="0" destOrd="0" presId="urn:microsoft.com/office/officeart/2005/8/layout/hierarchy1"/>
    <dgm:cxn modelId="{D72AB909-98D8-4C7B-A890-E9352907CDF0}" type="presOf" srcId="{FE0F4198-F362-4FF9-AC94-43ADFB62EA7D}" destId="{51188A98-1215-4BDC-8911-C0C79E2026B6}" srcOrd="0" destOrd="0" presId="urn:microsoft.com/office/officeart/2005/8/layout/hierarchy1"/>
    <dgm:cxn modelId="{74A91970-44A2-4C82-9164-E2F6FFFD5E2A}" srcId="{59CFC135-07D1-4C9A-854A-8EDB73236345}" destId="{7CB042C2-3EDA-46F8-89D4-9FDC76270871}" srcOrd="1" destOrd="0" parTransId="{E81A11DD-BF2D-4E00-9D02-3E883D406CB0}" sibTransId="{E5D6FBE2-8746-40A2-A363-F1BA1F209525}"/>
    <dgm:cxn modelId="{75DD1281-7821-4FC9-86D7-BABCE3F53CED}" type="presOf" srcId="{7CB042C2-3EDA-46F8-89D4-9FDC76270871}" destId="{412337B2-3EB8-41F3-8AA6-601081710669}" srcOrd="0" destOrd="0" presId="urn:microsoft.com/office/officeart/2005/8/layout/hierarchy1"/>
    <dgm:cxn modelId="{11A2B632-F4E8-4D01-9D6C-EC1279D8E569}" type="presOf" srcId="{C6CB11B8-C4C9-4EB9-9A10-84974D6DCCBF}" destId="{816A7576-5B8C-4EAC-8826-71BD1439A2AA}" srcOrd="0" destOrd="0" presId="urn:microsoft.com/office/officeart/2005/8/layout/hierarchy1"/>
    <dgm:cxn modelId="{90C6F43F-80E0-4A4B-A546-4963D83BA601}" type="presOf" srcId="{4D6E5999-B9AE-4080-9E47-971B4CF13988}" destId="{4A7B4906-5DF5-4C34-8785-DC672504E992}" srcOrd="0" destOrd="0" presId="urn:microsoft.com/office/officeart/2005/8/layout/hierarchy1"/>
    <dgm:cxn modelId="{A22278F1-D1D8-4899-89B9-A7C355111CF9}" srcId="{6B9860EA-4138-404B-A2D7-C1D88DE3EE40}" destId="{20E4BB8D-650E-493A-B436-41BCEC0C28FD}" srcOrd="1" destOrd="0" parTransId="{62BC71C9-CF7E-44A1-B7F6-F0FBAAB1E19A}" sibTransId="{872026E7-5F86-4EA1-89EA-0DA29253DB36}"/>
    <dgm:cxn modelId="{716A4CDC-F6D9-4CDF-9449-E92F16532155}" srcId="{C6CB11B8-C4C9-4EB9-9A10-84974D6DCCBF}" destId="{6B9860EA-4138-404B-A2D7-C1D88DE3EE40}" srcOrd="0" destOrd="0" parTransId="{D06085FD-A185-4322-B466-B2D54B41FC0C}" sibTransId="{859BB6B8-95E4-4385-973A-0E2FE135DF40}"/>
    <dgm:cxn modelId="{8F6841EF-DB2D-47EA-B599-25DAB187585B}" type="presOf" srcId="{E81A11DD-BF2D-4E00-9D02-3E883D406CB0}" destId="{D1093818-3AEC-436B-B761-B114804C13D8}" srcOrd="0" destOrd="0" presId="urn:microsoft.com/office/officeart/2005/8/layout/hierarchy1"/>
    <dgm:cxn modelId="{33983FD6-BF0C-49DA-97A0-F74DC91C3976}" type="presParOf" srcId="{816A7576-5B8C-4EAC-8826-71BD1439A2AA}" destId="{743AF215-15FF-46D9-94C6-FDEF188C0676}" srcOrd="0" destOrd="0" presId="urn:microsoft.com/office/officeart/2005/8/layout/hierarchy1"/>
    <dgm:cxn modelId="{E35A59E7-A656-4342-B149-DAB7A7B45802}" type="presParOf" srcId="{743AF215-15FF-46D9-94C6-FDEF188C0676}" destId="{0936DDFF-D8C5-4EFC-B9FD-6A39C2434F32}" srcOrd="0" destOrd="0" presId="urn:microsoft.com/office/officeart/2005/8/layout/hierarchy1"/>
    <dgm:cxn modelId="{F3D7193A-8156-4BEA-AEBB-C246749D3BD9}" type="presParOf" srcId="{0936DDFF-D8C5-4EFC-B9FD-6A39C2434F32}" destId="{D80260FD-73F8-4C3A-93CF-5178E37327DC}" srcOrd="0" destOrd="0" presId="urn:microsoft.com/office/officeart/2005/8/layout/hierarchy1"/>
    <dgm:cxn modelId="{0EBB9346-0E90-4A2F-AD66-BD308B7C5534}" type="presParOf" srcId="{0936DDFF-D8C5-4EFC-B9FD-6A39C2434F32}" destId="{6AE4DA65-024C-4CFF-80BE-E023F058D94A}" srcOrd="1" destOrd="0" presId="urn:microsoft.com/office/officeart/2005/8/layout/hierarchy1"/>
    <dgm:cxn modelId="{EC09290C-A5D9-4D05-A404-41645D6061F9}" type="presParOf" srcId="{743AF215-15FF-46D9-94C6-FDEF188C0676}" destId="{C657A474-1BB8-4D06-8581-0B3181FB66EA}" srcOrd="1" destOrd="0" presId="urn:microsoft.com/office/officeart/2005/8/layout/hierarchy1"/>
    <dgm:cxn modelId="{C47D20EC-18A9-4A3A-B5F6-2153133E6A06}" type="presParOf" srcId="{C657A474-1BB8-4D06-8581-0B3181FB66EA}" destId="{51188A98-1215-4BDC-8911-C0C79E2026B6}" srcOrd="0" destOrd="0" presId="urn:microsoft.com/office/officeart/2005/8/layout/hierarchy1"/>
    <dgm:cxn modelId="{FECAE087-206E-488D-9B36-79182D53D8CC}" type="presParOf" srcId="{C657A474-1BB8-4D06-8581-0B3181FB66EA}" destId="{561B15EE-9492-46E0-97D6-17A33D1E5298}" srcOrd="1" destOrd="0" presId="urn:microsoft.com/office/officeart/2005/8/layout/hierarchy1"/>
    <dgm:cxn modelId="{6D58AA31-7F61-4800-8FA5-D4FA38D90004}" type="presParOf" srcId="{561B15EE-9492-46E0-97D6-17A33D1E5298}" destId="{0DA79828-DC6F-4AEC-8AC9-12B9DC48955B}" srcOrd="0" destOrd="0" presId="urn:microsoft.com/office/officeart/2005/8/layout/hierarchy1"/>
    <dgm:cxn modelId="{3A361F99-78C7-4920-B752-2D2373B87668}" type="presParOf" srcId="{0DA79828-DC6F-4AEC-8AC9-12B9DC48955B}" destId="{D2873E79-12D4-4E39-9219-FEFFD99E7780}" srcOrd="0" destOrd="0" presId="urn:microsoft.com/office/officeart/2005/8/layout/hierarchy1"/>
    <dgm:cxn modelId="{04B17B56-B9B5-4D6E-9A60-6A8527CB09BC}" type="presParOf" srcId="{0DA79828-DC6F-4AEC-8AC9-12B9DC48955B}" destId="{197D097E-99C5-4E04-921B-FA01E534F5B3}" srcOrd="1" destOrd="0" presId="urn:microsoft.com/office/officeart/2005/8/layout/hierarchy1"/>
    <dgm:cxn modelId="{A0DFCA61-14B0-4047-A6FA-61CE16F757AA}" type="presParOf" srcId="{561B15EE-9492-46E0-97D6-17A33D1E5298}" destId="{494EA2EF-2F15-4046-B013-8DD369300F81}" srcOrd="1" destOrd="0" presId="urn:microsoft.com/office/officeart/2005/8/layout/hierarchy1"/>
    <dgm:cxn modelId="{482C08D9-85B3-44C3-8132-B1BA6D9297C4}" type="presParOf" srcId="{494EA2EF-2F15-4046-B013-8DD369300F81}" destId="{DB00BECD-31E2-456E-8C52-DFF8AB51C13D}" srcOrd="0" destOrd="0" presId="urn:microsoft.com/office/officeart/2005/8/layout/hierarchy1"/>
    <dgm:cxn modelId="{9450B430-CC76-45E8-A774-E8B5946E9D04}" type="presParOf" srcId="{494EA2EF-2F15-4046-B013-8DD369300F81}" destId="{484CDE35-833A-4660-8EA7-03F8E0FAD1BE}" srcOrd="1" destOrd="0" presId="urn:microsoft.com/office/officeart/2005/8/layout/hierarchy1"/>
    <dgm:cxn modelId="{B877CD5F-9E3B-48C5-801D-2692E9FD6CE5}" type="presParOf" srcId="{484CDE35-833A-4660-8EA7-03F8E0FAD1BE}" destId="{8349E34B-3FB1-4707-87A2-9426A62C3FFA}" srcOrd="0" destOrd="0" presId="urn:microsoft.com/office/officeart/2005/8/layout/hierarchy1"/>
    <dgm:cxn modelId="{14EEF35F-27B3-4B6E-AF96-832966919B3B}" type="presParOf" srcId="{8349E34B-3FB1-4707-87A2-9426A62C3FFA}" destId="{00F29081-F3CB-4B08-B66B-44F7CB99B096}" srcOrd="0" destOrd="0" presId="urn:microsoft.com/office/officeart/2005/8/layout/hierarchy1"/>
    <dgm:cxn modelId="{BF7F0D9F-597C-4F71-8647-9C503DB13C5F}" type="presParOf" srcId="{8349E34B-3FB1-4707-87A2-9426A62C3FFA}" destId="{F7992A5A-FB88-4B8C-B2B5-BDD7E9B30C65}" srcOrd="1" destOrd="0" presId="urn:microsoft.com/office/officeart/2005/8/layout/hierarchy1"/>
    <dgm:cxn modelId="{D1E76342-351F-4B2D-82DF-F268E5241A9D}" type="presParOf" srcId="{484CDE35-833A-4660-8EA7-03F8E0FAD1BE}" destId="{DE0B4078-8F3A-47A9-ABCA-BF25D69C0126}" srcOrd="1" destOrd="0" presId="urn:microsoft.com/office/officeart/2005/8/layout/hierarchy1"/>
    <dgm:cxn modelId="{C8AB798F-470E-447C-9337-3DF105FDBE91}" type="presParOf" srcId="{494EA2EF-2F15-4046-B013-8DD369300F81}" destId="{D1093818-3AEC-436B-B761-B114804C13D8}" srcOrd="2" destOrd="0" presId="urn:microsoft.com/office/officeart/2005/8/layout/hierarchy1"/>
    <dgm:cxn modelId="{0025A42C-FD16-442D-A064-D7FC365CE197}" type="presParOf" srcId="{494EA2EF-2F15-4046-B013-8DD369300F81}" destId="{D684F965-CEB4-4D89-9540-44B2EA679522}" srcOrd="3" destOrd="0" presId="urn:microsoft.com/office/officeart/2005/8/layout/hierarchy1"/>
    <dgm:cxn modelId="{D8ABCC65-D44E-413D-8EF5-928B18DDCBD6}" type="presParOf" srcId="{D684F965-CEB4-4D89-9540-44B2EA679522}" destId="{DF813030-8089-453E-860F-98E1C5DE234E}" srcOrd="0" destOrd="0" presId="urn:microsoft.com/office/officeart/2005/8/layout/hierarchy1"/>
    <dgm:cxn modelId="{75DE0921-801A-4466-B376-6E4D20385955}" type="presParOf" srcId="{DF813030-8089-453E-860F-98E1C5DE234E}" destId="{09B539C1-F8C0-4495-8F77-E366ECDDFE65}" srcOrd="0" destOrd="0" presId="urn:microsoft.com/office/officeart/2005/8/layout/hierarchy1"/>
    <dgm:cxn modelId="{C2C5F093-1311-4D24-84CD-77F7617AF493}" type="presParOf" srcId="{DF813030-8089-453E-860F-98E1C5DE234E}" destId="{412337B2-3EB8-41F3-8AA6-601081710669}" srcOrd="1" destOrd="0" presId="urn:microsoft.com/office/officeart/2005/8/layout/hierarchy1"/>
    <dgm:cxn modelId="{5ED3785F-3B97-4DA2-9AA6-3265FEC84CB3}" type="presParOf" srcId="{D684F965-CEB4-4D89-9540-44B2EA679522}" destId="{24B34C33-F56E-446D-8075-636D6454039A}" srcOrd="1" destOrd="0" presId="urn:microsoft.com/office/officeart/2005/8/layout/hierarchy1"/>
    <dgm:cxn modelId="{A0C3AF48-6A8E-480F-ACF8-8C0F28F9D2F5}" type="presParOf" srcId="{C657A474-1BB8-4D06-8581-0B3181FB66EA}" destId="{1F466B7B-D12F-49E1-8348-F8FC17C4D0C4}" srcOrd="2" destOrd="0" presId="urn:microsoft.com/office/officeart/2005/8/layout/hierarchy1"/>
    <dgm:cxn modelId="{35CF9B4B-B1A0-442D-8A00-0D70B1DBAE9F}" type="presParOf" srcId="{C657A474-1BB8-4D06-8581-0B3181FB66EA}" destId="{558D596A-EB4A-4649-BD18-9E3AF6B201D9}" srcOrd="3" destOrd="0" presId="urn:microsoft.com/office/officeart/2005/8/layout/hierarchy1"/>
    <dgm:cxn modelId="{A7650592-0EF8-40C5-9E23-72BE1F53B3EF}" type="presParOf" srcId="{558D596A-EB4A-4649-BD18-9E3AF6B201D9}" destId="{EC5AE9ED-97B6-4E57-BC34-714342FE5C36}" srcOrd="0" destOrd="0" presId="urn:microsoft.com/office/officeart/2005/8/layout/hierarchy1"/>
    <dgm:cxn modelId="{308E5BBB-A6DD-4BD0-B104-5F8EEB129EE9}" type="presParOf" srcId="{EC5AE9ED-97B6-4E57-BC34-714342FE5C36}" destId="{30F94D34-7DE8-4EFB-9BEA-39EE69DF5DE1}" srcOrd="0" destOrd="0" presId="urn:microsoft.com/office/officeart/2005/8/layout/hierarchy1"/>
    <dgm:cxn modelId="{1F26D53A-3999-4360-ABD0-B8A75D7E085F}" type="presParOf" srcId="{EC5AE9ED-97B6-4E57-BC34-714342FE5C36}" destId="{4E2390D7-A710-4B2D-BF90-AD133108F926}" srcOrd="1" destOrd="0" presId="urn:microsoft.com/office/officeart/2005/8/layout/hierarchy1"/>
    <dgm:cxn modelId="{77C0AED6-D353-419D-93E4-25D00EB608E3}" type="presParOf" srcId="{558D596A-EB4A-4649-BD18-9E3AF6B201D9}" destId="{3092E26F-D605-42BB-B2F7-7405591A28CB}" srcOrd="1" destOrd="0" presId="urn:microsoft.com/office/officeart/2005/8/layout/hierarchy1"/>
    <dgm:cxn modelId="{C9E450EA-A6EC-45D5-8173-CF5C298235C5}" type="presParOf" srcId="{3092E26F-D605-42BB-B2F7-7405591A28CB}" destId="{4A7B4906-5DF5-4C34-8785-DC672504E992}" srcOrd="0" destOrd="0" presId="urn:microsoft.com/office/officeart/2005/8/layout/hierarchy1"/>
    <dgm:cxn modelId="{E9E42562-A8F6-47A9-ABCE-252BD031A100}" type="presParOf" srcId="{3092E26F-D605-42BB-B2F7-7405591A28CB}" destId="{2AEB3982-1469-4159-89D6-8BD3C96DDB65}" srcOrd="1" destOrd="0" presId="urn:microsoft.com/office/officeart/2005/8/layout/hierarchy1"/>
    <dgm:cxn modelId="{23332ACC-8E8F-4580-8B43-13523B6041F9}" type="presParOf" srcId="{2AEB3982-1469-4159-89D6-8BD3C96DDB65}" destId="{0EF38E45-EF4D-4175-A8D6-0EB0674A6C86}" srcOrd="0" destOrd="0" presId="urn:microsoft.com/office/officeart/2005/8/layout/hierarchy1"/>
    <dgm:cxn modelId="{437ADF3B-02D6-442F-ACB9-1FE40A3EA5B8}" type="presParOf" srcId="{0EF38E45-EF4D-4175-A8D6-0EB0674A6C86}" destId="{436D21A7-5820-4150-8F0B-BDF54A15AAF6}" srcOrd="0" destOrd="0" presId="urn:microsoft.com/office/officeart/2005/8/layout/hierarchy1"/>
    <dgm:cxn modelId="{284269B9-44BE-498C-B6D9-CE0F271561BF}" type="presParOf" srcId="{0EF38E45-EF4D-4175-A8D6-0EB0674A6C86}" destId="{0AEDF5D4-5703-417D-854E-FA3F81331C59}" srcOrd="1" destOrd="0" presId="urn:microsoft.com/office/officeart/2005/8/layout/hierarchy1"/>
    <dgm:cxn modelId="{C24EA2F4-93AF-4994-A05D-00AB93672203}" type="presParOf" srcId="{2AEB3982-1469-4159-89D6-8BD3C96DDB65}" destId="{BAD331CE-8A7D-4AC6-9A8E-88D5B27A5B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4906-5DF5-4C34-8785-DC672504E992}">
      <dsp:nvSpPr>
        <dsp:cNvPr id="0" name=""/>
        <dsp:cNvSpPr/>
      </dsp:nvSpPr>
      <dsp:spPr>
        <a:xfrm>
          <a:off x="5682501" y="2300599"/>
          <a:ext cx="91440" cy="42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8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66B7B-D12F-49E1-8348-F8FC17C4D0C4}">
      <dsp:nvSpPr>
        <dsp:cNvPr id="0" name=""/>
        <dsp:cNvSpPr/>
      </dsp:nvSpPr>
      <dsp:spPr>
        <a:xfrm>
          <a:off x="4315933" y="936074"/>
          <a:ext cx="1412288" cy="42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05"/>
              </a:lnTo>
              <a:lnTo>
                <a:pt x="1412288" y="292105"/>
              </a:lnTo>
              <a:lnTo>
                <a:pt x="1412288" y="428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93818-3AEC-436B-B761-B114804C13D8}">
      <dsp:nvSpPr>
        <dsp:cNvPr id="0" name=""/>
        <dsp:cNvSpPr/>
      </dsp:nvSpPr>
      <dsp:spPr>
        <a:xfrm>
          <a:off x="2903644" y="2300599"/>
          <a:ext cx="1023225" cy="42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05"/>
              </a:lnTo>
              <a:lnTo>
                <a:pt x="1023225" y="292105"/>
              </a:lnTo>
              <a:lnTo>
                <a:pt x="1023225" y="428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0BECD-31E2-456E-8C52-DFF8AB51C13D}">
      <dsp:nvSpPr>
        <dsp:cNvPr id="0" name=""/>
        <dsp:cNvSpPr/>
      </dsp:nvSpPr>
      <dsp:spPr>
        <a:xfrm>
          <a:off x="2002967" y="2300599"/>
          <a:ext cx="900676" cy="428639"/>
        </a:xfrm>
        <a:custGeom>
          <a:avLst/>
          <a:gdLst/>
          <a:ahLst/>
          <a:cxnLst/>
          <a:rect l="0" t="0" r="0" b="0"/>
          <a:pathLst>
            <a:path>
              <a:moveTo>
                <a:pt x="900676" y="0"/>
              </a:moveTo>
              <a:lnTo>
                <a:pt x="900676" y="292105"/>
              </a:lnTo>
              <a:lnTo>
                <a:pt x="0" y="292105"/>
              </a:lnTo>
              <a:lnTo>
                <a:pt x="0" y="428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88A98-1215-4BDC-8911-C0C79E2026B6}">
      <dsp:nvSpPr>
        <dsp:cNvPr id="0" name=""/>
        <dsp:cNvSpPr/>
      </dsp:nvSpPr>
      <dsp:spPr>
        <a:xfrm>
          <a:off x="2903644" y="936074"/>
          <a:ext cx="1412288" cy="428639"/>
        </a:xfrm>
        <a:custGeom>
          <a:avLst/>
          <a:gdLst/>
          <a:ahLst/>
          <a:cxnLst/>
          <a:rect l="0" t="0" r="0" b="0"/>
          <a:pathLst>
            <a:path>
              <a:moveTo>
                <a:pt x="1412288" y="0"/>
              </a:moveTo>
              <a:lnTo>
                <a:pt x="1412288" y="292105"/>
              </a:lnTo>
              <a:lnTo>
                <a:pt x="0" y="292105"/>
              </a:lnTo>
              <a:lnTo>
                <a:pt x="0" y="428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260FD-73F8-4C3A-93CF-5178E37327DC}">
      <dsp:nvSpPr>
        <dsp:cNvPr id="0" name=""/>
        <dsp:cNvSpPr/>
      </dsp:nvSpPr>
      <dsp:spPr>
        <a:xfrm>
          <a:off x="3602671" y="190"/>
          <a:ext cx="1426523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6AE4DA65-024C-4CFF-80BE-E023F058D94A}">
      <dsp:nvSpPr>
        <dsp:cNvPr id="0" name=""/>
        <dsp:cNvSpPr/>
      </dsp:nvSpPr>
      <dsp:spPr>
        <a:xfrm>
          <a:off x="3766430" y="155761"/>
          <a:ext cx="1426523" cy="935884"/>
        </a:xfrm>
        <a:prstGeom prst="roundRect">
          <a:avLst>
            <a:gd name="adj" fmla="val 10000"/>
          </a:avLst>
        </a:prstGeom>
        <a:solidFill>
          <a:schemeClr val="tx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Empresa</a:t>
          </a:r>
          <a:endParaRPr lang="pt-BR" sz="1700" kern="1200" dirty="0"/>
        </a:p>
      </dsp:txBody>
      <dsp:txXfrm>
        <a:off x="3793841" y="183172"/>
        <a:ext cx="1371701" cy="881062"/>
      </dsp:txXfrm>
    </dsp:sp>
    <dsp:sp modelId="{D2873E79-12D4-4E39-9219-FEFFD99E7780}">
      <dsp:nvSpPr>
        <dsp:cNvPr id="0" name=""/>
        <dsp:cNvSpPr/>
      </dsp:nvSpPr>
      <dsp:spPr>
        <a:xfrm>
          <a:off x="2166727" y="1364714"/>
          <a:ext cx="1473833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97D097E-99C5-4E04-921B-FA01E534F5B3}">
      <dsp:nvSpPr>
        <dsp:cNvPr id="0" name=""/>
        <dsp:cNvSpPr/>
      </dsp:nvSpPr>
      <dsp:spPr>
        <a:xfrm>
          <a:off x="2330486" y="1520285"/>
          <a:ext cx="1473833" cy="935884"/>
        </a:xfrm>
        <a:prstGeom prst="roundRect">
          <a:avLst>
            <a:gd name="adj" fmla="val 10000"/>
          </a:avLst>
        </a:prstGeom>
        <a:solidFill>
          <a:schemeClr val="tx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Departamento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Comercial</a:t>
          </a:r>
          <a:endParaRPr lang="pt-BR" sz="1700" kern="1200" dirty="0"/>
        </a:p>
      </dsp:txBody>
      <dsp:txXfrm>
        <a:off x="2357897" y="1547696"/>
        <a:ext cx="1419011" cy="881062"/>
      </dsp:txXfrm>
    </dsp:sp>
    <dsp:sp modelId="{00F29081-F3CB-4B08-B66B-44F7CB99B096}">
      <dsp:nvSpPr>
        <dsp:cNvPr id="0" name=""/>
        <dsp:cNvSpPr/>
      </dsp:nvSpPr>
      <dsp:spPr>
        <a:xfrm>
          <a:off x="1143501" y="2729239"/>
          <a:ext cx="1718932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F7992A5A-FB88-4B8C-B2B5-BDD7E9B30C65}">
      <dsp:nvSpPr>
        <dsp:cNvPr id="0" name=""/>
        <dsp:cNvSpPr/>
      </dsp:nvSpPr>
      <dsp:spPr>
        <a:xfrm>
          <a:off x="1307261" y="2884810"/>
          <a:ext cx="1718932" cy="935884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Departamento de Distribuição</a:t>
          </a:r>
        </a:p>
      </dsp:txBody>
      <dsp:txXfrm>
        <a:off x="1334672" y="2912221"/>
        <a:ext cx="1664110" cy="881062"/>
      </dsp:txXfrm>
    </dsp:sp>
    <dsp:sp modelId="{09B539C1-F8C0-4495-8F77-E366ECDDFE65}">
      <dsp:nvSpPr>
        <dsp:cNvPr id="0" name=""/>
        <dsp:cNvSpPr/>
      </dsp:nvSpPr>
      <dsp:spPr>
        <a:xfrm>
          <a:off x="3189952" y="2729239"/>
          <a:ext cx="1473833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12337B2-3EB8-41F3-8AA6-601081710669}">
      <dsp:nvSpPr>
        <dsp:cNvPr id="0" name=""/>
        <dsp:cNvSpPr/>
      </dsp:nvSpPr>
      <dsp:spPr>
        <a:xfrm>
          <a:off x="3353712" y="2884810"/>
          <a:ext cx="1473833" cy="935884"/>
        </a:xfrm>
        <a:prstGeom prst="roundRect">
          <a:avLst>
            <a:gd name="adj" fmla="val 10000"/>
          </a:avLst>
        </a:prstGeom>
        <a:solidFill>
          <a:schemeClr val="tx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Residencial</a:t>
          </a:r>
          <a:endParaRPr lang="pt-BR" sz="1700" kern="1200" dirty="0"/>
        </a:p>
      </dsp:txBody>
      <dsp:txXfrm>
        <a:off x="3381123" y="2912221"/>
        <a:ext cx="1419011" cy="881062"/>
      </dsp:txXfrm>
    </dsp:sp>
    <dsp:sp modelId="{30F94D34-7DE8-4EFB-9BEA-39EE69DF5DE1}">
      <dsp:nvSpPr>
        <dsp:cNvPr id="0" name=""/>
        <dsp:cNvSpPr/>
      </dsp:nvSpPr>
      <dsp:spPr>
        <a:xfrm>
          <a:off x="4991305" y="1364714"/>
          <a:ext cx="1473833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E2390D7-A710-4B2D-BF90-AD133108F926}">
      <dsp:nvSpPr>
        <dsp:cNvPr id="0" name=""/>
        <dsp:cNvSpPr/>
      </dsp:nvSpPr>
      <dsp:spPr>
        <a:xfrm>
          <a:off x="5155064" y="1520285"/>
          <a:ext cx="1473833" cy="935884"/>
        </a:xfrm>
        <a:prstGeom prst="roundRect">
          <a:avLst>
            <a:gd name="adj" fmla="val 10000"/>
          </a:avLst>
        </a:prstGeom>
        <a:solidFill>
          <a:schemeClr val="tx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Departamento de assistência</a:t>
          </a:r>
          <a:endParaRPr lang="pt-BR" sz="1700" kern="1200" dirty="0"/>
        </a:p>
      </dsp:txBody>
      <dsp:txXfrm>
        <a:off x="5182475" y="1547696"/>
        <a:ext cx="1419011" cy="881062"/>
      </dsp:txXfrm>
    </dsp:sp>
    <dsp:sp modelId="{436D21A7-5820-4150-8F0B-BDF54A15AAF6}">
      <dsp:nvSpPr>
        <dsp:cNvPr id="0" name=""/>
        <dsp:cNvSpPr/>
      </dsp:nvSpPr>
      <dsp:spPr>
        <a:xfrm>
          <a:off x="4991305" y="2729239"/>
          <a:ext cx="1473833" cy="93588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0AEDF5D4-5703-417D-854E-FA3F81331C59}">
      <dsp:nvSpPr>
        <dsp:cNvPr id="0" name=""/>
        <dsp:cNvSpPr/>
      </dsp:nvSpPr>
      <dsp:spPr>
        <a:xfrm>
          <a:off x="5155064" y="2884810"/>
          <a:ext cx="1473833" cy="935884"/>
        </a:xfrm>
        <a:prstGeom prst="roundRect">
          <a:avLst>
            <a:gd name="adj" fmla="val 10000"/>
          </a:avLst>
        </a:prstGeom>
        <a:solidFill>
          <a:schemeClr val="tx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Online</a:t>
          </a:r>
          <a:endParaRPr lang="pt-BR" sz="1700" kern="1200" dirty="0"/>
        </a:p>
      </dsp:txBody>
      <dsp:txXfrm>
        <a:off x="5182475" y="2912221"/>
        <a:ext cx="1419011" cy="881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FDD8-B6F0-4A00-84D3-E815DB293257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00A5-1584-4E10-AD5B-F26E74D82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00A5-1584-4E10-AD5B-F26E74D82CD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94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0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2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7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7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7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27A4-7FF5-45F4-AC55-5F702587C95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D251-C5DE-4AB6-AEE2-ECA121E8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87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2469"/>
            <a:ext cx="12192000" cy="944893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sz="4600" dirty="0" smtClean="0">
                <a:latin typeface="+mn-lt"/>
              </a:rPr>
              <a:t>RELATÓRIO DE VENDAS 2009</a:t>
            </a:r>
            <a:endParaRPr lang="pt-BR" sz="46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75584" y="0"/>
            <a:ext cx="5316415" cy="3422469"/>
          </a:xfrm>
          <a:solidFill>
            <a:schemeClr val="bg1"/>
          </a:solidFill>
        </p:spPr>
        <p:txBody>
          <a:bodyPr anchor="b"/>
          <a:lstStyle/>
          <a:p>
            <a:pPr algn="l"/>
            <a:r>
              <a:rPr lang="pt-BR" dirty="0" smtClean="0"/>
              <a:t>TECHNOLOGIES &amp; INFORMATION S.A.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b="11454"/>
          <a:stretch/>
        </p:blipFill>
        <p:spPr>
          <a:xfrm>
            <a:off x="104503" y="0"/>
            <a:ext cx="4545874" cy="316121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39460" y="629272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Luanda | Julho | 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9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6"/>
    </mc:Choice>
    <mc:Fallback>
      <p:transition spd="slow" advTm="3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2891" y="404948"/>
            <a:ext cx="7019108" cy="692332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 algn="r"/>
            <a:r>
              <a:rPr lang="pt-BR" sz="2400" u="sng" dirty="0" smtClean="0"/>
              <a:t>______________TECHNOLOGIES &amp; INFORMATION S.A.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82737" y="2217509"/>
            <a:ext cx="3132909" cy="129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Tabelas de Vendas</a:t>
            </a:r>
          </a:p>
          <a:p>
            <a:pPr marL="0" indent="0" algn="ctr">
              <a:buNone/>
            </a:pPr>
            <a:r>
              <a:rPr lang="pt-BR" sz="2700" dirty="0" smtClean="0"/>
              <a:t>(quantidades)</a:t>
            </a:r>
          </a:p>
          <a:p>
            <a:pPr marL="0" indent="0" algn="ctr">
              <a:buNone/>
            </a:pPr>
            <a:r>
              <a:rPr lang="pt-BR" dirty="0" smtClean="0"/>
              <a:t>2017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9974"/>
              </p:ext>
            </p:extLst>
          </p:nvPr>
        </p:nvGraphicFramePr>
        <p:xfrm>
          <a:off x="1822994" y="35216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1.°</a:t>
                      </a:r>
                      <a:r>
                        <a:rPr lang="pt-BR" baseline="0" dirty="0" smtClean="0"/>
                        <a:t> Trimestre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2.°</a:t>
                      </a:r>
                      <a:r>
                        <a:rPr lang="pt-BR" baseline="0" dirty="0" smtClean="0"/>
                        <a:t> Trimestre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3.°</a:t>
                      </a:r>
                      <a:r>
                        <a:rPr lang="pt-BR" baseline="0" dirty="0" smtClean="0"/>
                        <a:t> Trimestre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4.°</a:t>
                      </a:r>
                      <a:r>
                        <a:rPr lang="pt-BR" baseline="0" dirty="0" smtClean="0"/>
                        <a:t> Trimestre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Portáteis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Tinteiros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3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"/>
    </mc:Choice>
    <mc:Fallback>
      <p:transition spd="slow" advTm="8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9370" y="169818"/>
            <a:ext cx="6922630" cy="535578"/>
          </a:xfrm>
        </p:spPr>
        <p:txBody>
          <a:bodyPr anchor="t">
            <a:normAutofit fontScale="90000"/>
          </a:bodyPr>
          <a:lstStyle/>
          <a:p>
            <a:r>
              <a:rPr lang="pt-BR" sz="2700" u="sng" dirty="0"/>
              <a:t>______________TECHNOLOGIES &amp; INFORMATION S.A.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3495" y="928307"/>
            <a:ext cx="3474720" cy="14009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Estatísticas </a:t>
            </a:r>
            <a:r>
              <a:rPr lang="pt-BR" dirty="0"/>
              <a:t>de Vendas</a:t>
            </a:r>
          </a:p>
          <a:p>
            <a:pPr marL="0" indent="0" algn="ctr">
              <a:buNone/>
            </a:pPr>
            <a:r>
              <a:rPr lang="pt-BR" sz="2700" dirty="0"/>
              <a:t>(quantidades)</a:t>
            </a:r>
          </a:p>
          <a:p>
            <a:pPr marL="0" indent="0" algn="ctr">
              <a:buNone/>
            </a:pPr>
            <a:r>
              <a:rPr lang="pt-BR" dirty="0"/>
              <a:t>2017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532548274"/>
              </p:ext>
            </p:extLst>
          </p:nvPr>
        </p:nvGraphicFramePr>
        <p:xfrm>
          <a:off x="211015" y="2329209"/>
          <a:ext cx="6998678" cy="3861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442018" y="2874834"/>
            <a:ext cx="249793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Este gráfico traduz as vendas de portáteis e tinteiros  nos quatro  trimestres do ano anterior. 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7983415" y="3365051"/>
            <a:ext cx="1294928" cy="4968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7"/>
    </mc:Choice>
    <mc:Fallback>
      <p:transition spd="slow" advTm="3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1726833"/>
            <a:ext cx="5896708" cy="787768"/>
          </a:xfrm>
        </p:spPr>
        <p:txBody>
          <a:bodyPr/>
          <a:lstStyle/>
          <a:p>
            <a:r>
              <a:rPr lang="pt-BR" dirty="0" smtClean="0"/>
              <a:t>Estrutura da Empresa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45863"/>
              </p:ext>
            </p:extLst>
          </p:nvPr>
        </p:nvGraphicFramePr>
        <p:xfrm>
          <a:off x="2612571" y="2514600"/>
          <a:ext cx="7772400" cy="3820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5199017" y="261257"/>
            <a:ext cx="6992983" cy="809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u="sng" dirty="0"/>
              <a:t>______________TECHNOLOGIES &amp; INFORMATION S.A.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81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9"/>
    </mc:Choice>
    <mc:Fallback>
      <p:transition spd="slow" advTm="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3040" y="195307"/>
            <a:ext cx="6918960" cy="497024"/>
          </a:xfrm>
        </p:spPr>
        <p:txBody>
          <a:bodyPr>
            <a:normAutofit/>
          </a:bodyPr>
          <a:lstStyle/>
          <a:p>
            <a:r>
              <a:rPr lang="pt-BR" sz="2400" u="sng" dirty="0"/>
              <a:t>______________TECHNOLOGIES &amp; INFORMATION S.A.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952668" y="2470946"/>
            <a:ext cx="63350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bg1">
                      <a:lumMod val="75000"/>
                      <a:lumOff val="25000"/>
                      <a:alpha val="60000"/>
                    </a:schemeClr>
                  </a:glow>
                </a:effectLst>
              </a:rPr>
              <a:t>Muito obrigado pela vossa atenção</a:t>
            </a:r>
            <a:endParaRPr lang="pt-B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glow rad="101600">
                  <a:schemeClr val="bg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9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8"/>
    </mc:Choice>
    <mc:Fallback>
      <p:transition spd="slow" advTm="88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110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RELATÓRIO DE VENDAS 2009</vt:lpstr>
      <vt:lpstr>______________TECHNOLOGIES &amp; INFORMATION S.A. </vt:lpstr>
      <vt:lpstr>______________TECHNOLOGIES &amp; INFORMATION S.A. </vt:lpstr>
      <vt:lpstr>Estrutura da Empresa</vt:lpstr>
      <vt:lpstr>______________TECHNOLOGIES &amp; INFORMATION S.A.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VENDAS 2009</dc:title>
  <dc:creator>Aniceto José Jolela</dc:creator>
  <cp:lastModifiedBy>Microsoft</cp:lastModifiedBy>
  <cp:revision>26</cp:revision>
  <dcterms:created xsi:type="dcterms:W3CDTF">2017-07-15T22:45:14Z</dcterms:created>
  <dcterms:modified xsi:type="dcterms:W3CDTF">2017-08-17T19:07:08Z</dcterms:modified>
</cp:coreProperties>
</file>